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charts/chart6.xml" ContentType="application/vnd.openxmlformats-officedocument.drawingml.chart+xml"/>
  <Override PartName="/ppt/slides/slide22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charts/chart1.xml" ContentType="application/vnd.openxmlformats-officedocument.drawingml.chart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4.xml" ContentType="application/vnd.openxmlformats-officedocument.drawingml.char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5.xml" ContentType="application/vnd.openxmlformats-officedocument.drawingml.char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sldIdLst>
    <p:sldId id="256" r:id="rId2"/>
    <p:sldId id="257" r:id="rId3"/>
    <p:sldId id="259" r:id="rId4"/>
    <p:sldId id="262" r:id="rId5"/>
    <p:sldId id="258" r:id="rId6"/>
    <p:sldId id="260" r:id="rId7"/>
    <p:sldId id="261" r:id="rId8"/>
    <p:sldId id="263" r:id="rId9"/>
    <p:sldId id="264" r:id="rId10"/>
    <p:sldId id="265" r:id="rId11"/>
    <p:sldId id="272" r:id="rId12"/>
    <p:sldId id="273" r:id="rId13"/>
    <p:sldId id="275" r:id="rId14"/>
    <p:sldId id="276" r:id="rId15"/>
    <p:sldId id="278" r:id="rId16"/>
    <p:sldId id="266" r:id="rId17"/>
    <p:sldId id="267" r:id="rId18"/>
    <p:sldId id="268" r:id="rId19"/>
    <p:sldId id="269" r:id="rId20"/>
    <p:sldId id="270" r:id="rId21"/>
    <p:sldId id="271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8054" autoAdjust="0"/>
    <p:restoredTop sz="94660"/>
  </p:normalViewPr>
  <p:slideViewPr>
    <p:cSldViewPr>
      <p:cViewPr varScale="1">
        <p:scale>
          <a:sx n="84" d="100"/>
          <a:sy n="84" d="100"/>
        </p:scale>
        <p:origin x="-112" y="-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theme" Target="theme/theme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tableStyles" Target="tableStyles.xml"/><Relationship Id="rId26" Type="http://schemas.openxmlformats.org/officeDocument/2006/relationships/viewProps" Target="viewProps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hat\Desktop\ss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hat\Desktop\ss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hat\Desktop\ss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hat\Desktop\ss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hat\Desktop\ss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hat\Desktop\ss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Cumulative Distribution</a:t>
            </a:r>
          </a:p>
        </c:rich>
      </c:tx>
      <c:layout/>
    </c:title>
    <c:plotArea>
      <c:layout/>
      <c:scatterChart>
        <c:scatterStyle val="smoothMarker"/>
        <c:ser>
          <c:idx val="0"/>
          <c:order val="0"/>
          <c:tx>
            <c:v>pMHC(p~ag)=10</c:v>
          </c:tx>
          <c:marker>
            <c:symbol val="none"/>
          </c:marker>
          <c:xVal>
            <c:numRef>
              <c:f>ssa!$A$3:$A$84</c:f>
              <c:numCache>
                <c:formatCode>0.00</c:formatCode>
                <c:ptCount val="82"/>
                <c:pt idx="0">
                  <c:v>8.56029475</c:v>
                </c:pt>
                <c:pt idx="1">
                  <c:v>8.9959598</c:v>
                </c:pt>
                <c:pt idx="2">
                  <c:v>9.540761869999998</c:v>
                </c:pt>
                <c:pt idx="3">
                  <c:v>9.938131989999998</c:v>
                </c:pt>
                <c:pt idx="4">
                  <c:v>10.1276023</c:v>
                </c:pt>
                <c:pt idx="5">
                  <c:v>10.4346489</c:v>
                </c:pt>
                <c:pt idx="6">
                  <c:v>10.6455039</c:v>
                </c:pt>
                <c:pt idx="7">
                  <c:v>10.8332861</c:v>
                </c:pt>
                <c:pt idx="8">
                  <c:v>10.9833578</c:v>
                </c:pt>
                <c:pt idx="9">
                  <c:v>11.2238001</c:v>
                </c:pt>
                <c:pt idx="10">
                  <c:v>11.4479084</c:v>
                </c:pt>
                <c:pt idx="11">
                  <c:v>12.1665465</c:v>
                </c:pt>
                <c:pt idx="12">
                  <c:v>12.4168982</c:v>
                </c:pt>
                <c:pt idx="13">
                  <c:v>12.4641291</c:v>
                </c:pt>
                <c:pt idx="14">
                  <c:v>12.4727661</c:v>
                </c:pt>
                <c:pt idx="15">
                  <c:v>12.5727457</c:v>
                </c:pt>
                <c:pt idx="16">
                  <c:v>12.7890527</c:v>
                </c:pt>
                <c:pt idx="17">
                  <c:v>13.4926848</c:v>
                </c:pt>
                <c:pt idx="18">
                  <c:v>13.5764682</c:v>
                </c:pt>
                <c:pt idx="19">
                  <c:v>14.098741</c:v>
                </c:pt>
                <c:pt idx="20">
                  <c:v>14.1260267</c:v>
                </c:pt>
                <c:pt idx="21">
                  <c:v>14.1807692</c:v>
                </c:pt>
                <c:pt idx="22">
                  <c:v>14.2017947</c:v>
                </c:pt>
                <c:pt idx="23">
                  <c:v>14.2818455</c:v>
                </c:pt>
                <c:pt idx="24">
                  <c:v>14.2976531</c:v>
                </c:pt>
                <c:pt idx="25">
                  <c:v>14.7565144</c:v>
                </c:pt>
                <c:pt idx="26">
                  <c:v>15.308375</c:v>
                </c:pt>
                <c:pt idx="27">
                  <c:v>15.9569504</c:v>
                </c:pt>
                <c:pt idx="28">
                  <c:v>16.2475462</c:v>
                </c:pt>
                <c:pt idx="29">
                  <c:v>16.3664929</c:v>
                </c:pt>
                <c:pt idx="30">
                  <c:v>16.5522238</c:v>
                </c:pt>
                <c:pt idx="31">
                  <c:v>16.5966125</c:v>
                </c:pt>
                <c:pt idx="32">
                  <c:v>16.8975385</c:v>
                </c:pt>
                <c:pt idx="33">
                  <c:v>17.1232186</c:v>
                </c:pt>
                <c:pt idx="34">
                  <c:v>17.2564118</c:v>
                </c:pt>
                <c:pt idx="35">
                  <c:v>17.6438616</c:v>
                </c:pt>
                <c:pt idx="36">
                  <c:v>18.330574</c:v>
                </c:pt>
                <c:pt idx="37">
                  <c:v>18.385663</c:v>
                </c:pt>
                <c:pt idx="38">
                  <c:v>18.4650005</c:v>
                </c:pt>
                <c:pt idx="39">
                  <c:v>18.7118443</c:v>
                </c:pt>
                <c:pt idx="40">
                  <c:v>18.7554401</c:v>
                </c:pt>
                <c:pt idx="41">
                  <c:v>18.957094</c:v>
                </c:pt>
                <c:pt idx="42">
                  <c:v>18.96233009999999</c:v>
                </c:pt>
                <c:pt idx="43">
                  <c:v>19.12245769999999</c:v>
                </c:pt>
                <c:pt idx="44">
                  <c:v>19.4616136</c:v>
                </c:pt>
                <c:pt idx="45">
                  <c:v>20.3426931</c:v>
                </c:pt>
                <c:pt idx="46">
                  <c:v>20.3450862</c:v>
                </c:pt>
                <c:pt idx="47">
                  <c:v>20.6567832</c:v>
                </c:pt>
                <c:pt idx="48">
                  <c:v>21.529862</c:v>
                </c:pt>
                <c:pt idx="49">
                  <c:v>21.9895733</c:v>
                </c:pt>
                <c:pt idx="50">
                  <c:v>22.0444296</c:v>
                </c:pt>
                <c:pt idx="51">
                  <c:v>22.270102</c:v>
                </c:pt>
                <c:pt idx="52">
                  <c:v>22.42810229999999</c:v>
                </c:pt>
                <c:pt idx="53">
                  <c:v>22.5558233</c:v>
                </c:pt>
                <c:pt idx="54">
                  <c:v>22.9689074</c:v>
                </c:pt>
                <c:pt idx="55">
                  <c:v>23.8961382</c:v>
                </c:pt>
                <c:pt idx="56">
                  <c:v>24.03055790000001</c:v>
                </c:pt>
                <c:pt idx="57">
                  <c:v>24.1745467</c:v>
                </c:pt>
                <c:pt idx="58">
                  <c:v>24.2996311</c:v>
                </c:pt>
                <c:pt idx="59">
                  <c:v>24.5999208</c:v>
                </c:pt>
                <c:pt idx="60">
                  <c:v>25.2113178</c:v>
                </c:pt>
                <c:pt idx="61">
                  <c:v>25.5062416</c:v>
                </c:pt>
                <c:pt idx="62">
                  <c:v>25.7066379</c:v>
                </c:pt>
                <c:pt idx="63">
                  <c:v>25.9891605</c:v>
                </c:pt>
                <c:pt idx="64">
                  <c:v>26.1237251</c:v>
                </c:pt>
                <c:pt idx="65">
                  <c:v>26.1508096</c:v>
                </c:pt>
                <c:pt idx="66">
                  <c:v>26.3069283</c:v>
                </c:pt>
                <c:pt idx="67">
                  <c:v>26.3492542</c:v>
                </c:pt>
                <c:pt idx="68">
                  <c:v>26.4376865</c:v>
                </c:pt>
                <c:pt idx="69">
                  <c:v>27.7914233</c:v>
                </c:pt>
                <c:pt idx="70">
                  <c:v>28.0469132</c:v>
                </c:pt>
                <c:pt idx="71">
                  <c:v>28.1653494</c:v>
                </c:pt>
                <c:pt idx="72">
                  <c:v>28.3105279</c:v>
                </c:pt>
                <c:pt idx="73">
                  <c:v>28.3322511</c:v>
                </c:pt>
                <c:pt idx="74">
                  <c:v>28.6560238</c:v>
                </c:pt>
                <c:pt idx="75">
                  <c:v>31.1102257</c:v>
                </c:pt>
                <c:pt idx="76">
                  <c:v>32.1433889</c:v>
                </c:pt>
                <c:pt idx="77">
                  <c:v>32.3144927</c:v>
                </c:pt>
                <c:pt idx="78">
                  <c:v>33.4445202</c:v>
                </c:pt>
                <c:pt idx="79">
                  <c:v>33.53386449999999</c:v>
                </c:pt>
                <c:pt idx="80">
                  <c:v>33.7583168</c:v>
                </c:pt>
                <c:pt idx="81">
                  <c:v>34.0976692</c:v>
                </c:pt>
              </c:numCache>
            </c:numRef>
          </c:xVal>
          <c:yVal>
            <c:numRef>
              <c:f>ssa!$B$3:$B$84</c:f>
              <c:numCache>
                <c:formatCode>0.00</c:formatCode>
                <c:ptCount val="82"/>
                <c:pt idx="0">
                  <c:v>0.012195122</c:v>
                </c:pt>
                <c:pt idx="1">
                  <c:v>0.024390244</c:v>
                </c:pt>
                <c:pt idx="2">
                  <c:v>0.036585366</c:v>
                </c:pt>
                <c:pt idx="3">
                  <c:v>0.048780488</c:v>
                </c:pt>
                <c:pt idx="4">
                  <c:v>0.06097561</c:v>
                </c:pt>
                <c:pt idx="5">
                  <c:v>0.073170732</c:v>
                </c:pt>
                <c:pt idx="6">
                  <c:v>0.085365854</c:v>
                </c:pt>
                <c:pt idx="7">
                  <c:v>0.097560976</c:v>
                </c:pt>
                <c:pt idx="8">
                  <c:v>0.109756098</c:v>
                </c:pt>
                <c:pt idx="9">
                  <c:v>0.12195122</c:v>
                </c:pt>
                <c:pt idx="10">
                  <c:v>0.134146342</c:v>
                </c:pt>
                <c:pt idx="11">
                  <c:v>0.146341464</c:v>
                </c:pt>
                <c:pt idx="12">
                  <c:v>0.158536586</c:v>
                </c:pt>
                <c:pt idx="13">
                  <c:v>0.170731708</c:v>
                </c:pt>
                <c:pt idx="14">
                  <c:v>0.18292683</c:v>
                </c:pt>
                <c:pt idx="15">
                  <c:v>0.195121952</c:v>
                </c:pt>
                <c:pt idx="16">
                  <c:v>0.207317074</c:v>
                </c:pt>
                <c:pt idx="17">
                  <c:v>0.219512196</c:v>
                </c:pt>
                <c:pt idx="18">
                  <c:v>0.231707318</c:v>
                </c:pt>
                <c:pt idx="19">
                  <c:v>0.24390244</c:v>
                </c:pt>
                <c:pt idx="20">
                  <c:v>0.256097562</c:v>
                </c:pt>
                <c:pt idx="21">
                  <c:v>0.268292684</c:v>
                </c:pt>
                <c:pt idx="22">
                  <c:v>0.280487806</c:v>
                </c:pt>
                <c:pt idx="23">
                  <c:v>0.292682928</c:v>
                </c:pt>
                <c:pt idx="24">
                  <c:v>0.30487805</c:v>
                </c:pt>
                <c:pt idx="25">
                  <c:v>0.317073172</c:v>
                </c:pt>
                <c:pt idx="26">
                  <c:v>0.329268294</c:v>
                </c:pt>
                <c:pt idx="27">
                  <c:v>0.341463416</c:v>
                </c:pt>
                <c:pt idx="28">
                  <c:v>0.353658538</c:v>
                </c:pt>
                <c:pt idx="29">
                  <c:v>0.36585366</c:v>
                </c:pt>
                <c:pt idx="30">
                  <c:v>0.378048782</c:v>
                </c:pt>
                <c:pt idx="31">
                  <c:v>0.390243904</c:v>
                </c:pt>
                <c:pt idx="32">
                  <c:v>0.402439026</c:v>
                </c:pt>
                <c:pt idx="33">
                  <c:v>0.414634148</c:v>
                </c:pt>
                <c:pt idx="34">
                  <c:v>0.42682927</c:v>
                </c:pt>
                <c:pt idx="35">
                  <c:v>0.439024392</c:v>
                </c:pt>
                <c:pt idx="36">
                  <c:v>0.451219514</c:v>
                </c:pt>
                <c:pt idx="37">
                  <c:v>0.463414636</c:v>
                </c:pt>
                <c:pt idx="38">
                  <c:v>0.475609758</c:v>
                </c:pt>
                <c:pt idx="39">
                  <c:v>0.48780488</c:v>
                </c:pt>
                <c:pt idx="40">
                  <c:v>0.500000002</c:v>
                </c:pt>
                <c:pt idx="41">
                  <c:v>0.512195124</c:v>
                </c:pt>
                <c:pt idx="42">
                  <c:v>0.524390246</c:v>
                </c:pt>
                <c:pt idx="43">
                  <c:v>0.536585368</c:v>
                </c:pt>
                <c:pt idx="44">
                  <c:v>0.54878049</c:v>
                </c:pt>
                <c:pt idx="45">
                  <c:v>0.560975612</c:v>
                </c:pt>
                <c:pt idx="46">
                  <c:v>0.573170734</c:v>
                </c:pt>
                <c:pt idx="47">
                  <c:v>0.585365856</c:v>
                </c:pt>
                <c:pt idx="48">
                  <c:v>0.597560977999999</c:v>
                </c:pt>
                <c:pt idx="49">
                  <c:v>0.6097561</c:v>
                </c:pt>
                <c:pt idx="50">
                  <c:v>0.621951222</c:v>
                </c:pt>
                <c:pt idx="51">
                  <c:v>0.634146343999999</c:v>
                </c:pt>
                <c:pt idx="52">
                  <c:v>0.646341465999999</c:v>
                </c:pt>
                <c:pt idx="53">
                  <c:v>0.658536587999999</c:v>
                </c:pt>
                <c:pt idx="54">
                  <c:v>0.670731709999999</c:v>
                </c:pt>
                <c:pt idx="55">
                  <c:v>0.682926831999999</c:v>
                </c:pt>
                <c:pt idx="56">
                  <c:v>0.695121953999999</c:v>
                </c:pt>
                <c:pt idx="57">
                  <c:v>0.707317075999999</c:v>
                </c:pt>
                <c:pt idx="58">
                  <c:v>0.719512197999999</c:v>
                </c:pt>
                <c:pt idx="59">
                  <c:v>0.731707319999999</c:v>
                </c:pt>
                <c:pt idx="60">
                  <c:v>0.743902441999999</c:v>
                </c:pt>
                <c:pt idx="61">
                  <c:v>0.756097563999999</c:v>
                </c:pt>
                <c:pt idx="62">
                  <c:v>0.768292685999999</c:v>
                </c:pt>
                <c:pt idx="63">
                  <c:v>0.780487807999999</c:v>
                </c:pt>
                <c:pt idx="64">
                  <c:v>0.792682929999999</c:v>
                </c:pt>
                <c:pt idx="65">
                  <c:v>0.804878051999999</c:v>
                </c:pt>
                <c:pt idx="66">
                  <c:v>0.817073173999999</c:v>
                </c:pt>
                <c:pt idx="67">
                  <c:v>0.829268295999998</c:v>
                </c:pt>
                <c:pt idx="68">
                  <c:v>0.841463417999999</c:v>
                </c:pt>
                <c:pt idx="69">
                  <c:v>0.853658539999999</c:v>
                </c:pt>
                <c:pt idx="70">
                  <c:v>0.865853661999999</c:v>
                </c:pt>
                <c:pt idx="71">
                  <c:v>0.878048783999998</c:v>
                </c:pt>
                <c:pt idx="72">
                  <c:v>0.890243905999998</c:v>
                </c:pt>
                <c:pt idx="73">
                  <c:v>0.902439027999998</c:v>
                </c:pt>
                <c:pt idx="74">
                  <c:v>0.914634149999998</c:v>
                </c:pt>
                <c:pt idx="75">
                  <c:v>0.926829271999998</c:v>
                </c:pt>
                <c:pt idx="76">
                  <c:v>0.939024393999998</c:v>
                </c:pt>
                <c:pt idx="77">
                  <c:v>0.951219515999998</c:v>
                </c:pt>
                <c:pt idx="78">
                  <c:v>0.963414637999998</c:v>
                </c:pt>
                <c:pt idx="79">
                  <c:v>0.975609759999998</c:v>
                </c:pt>
                <c:pt idx="80">
                  <c:v>0.987804881999998</c:v>
                </c:pt>
                <c:pt idx="81">
                  <c:v>1.000000003999998</c:v>
                </c:pt>
              </c:numCache>
            </c:numRef>
          </c:yVal>
          <c:smooth val="1"/>
        </c:ser>
        <c:ser>
          <c:idx val="1"/>
          <c:order val="1"/>
          <c:tx>
            <c:v>pMHC(p~ag)=100</c:v>
          </c:tx>
          <c:marker>
            <c:symbol val="none"/>
          </c:marker>
          <c:xVal>
            <c:numRef>
              <c:f>ssa!$C$3:$C$102</c:f>
              <c:numCache>
                <c:formatCode>0.00</c:formatCode>
                <c:ptCount val="100"/>
                <c:pt idx="0">
                  <c:v>6.928724659999999</c:v>
                </c:pt>
                <c:pt idx="1">
                  <c:v>8.8337161</c:v>
                </c:pt>
                <c:pt idx="2">
                  <c:v>9.300116430000002</c:v>
                </c:pt>
                <c:pt idx="3">
                  <c:v>9.479217180000001</c:v>
                </c:pt>
                <c:pt idx="4">
                  <c:v>9.5434525</c:v>
                </c:pt>
                <c:pt idx="5">
                  <c:v>10.1023302</c:v>
                </c:pt>
                <c:pt idx="6">
                  <c:v>10.4745083</c:v>
                </c:pt>
                <c:pt idx="7">
                  <c:v>10.573205</c:v>
                </c:pt>
                <c:pt idx="8">
                  <c:v>10.605143</c:v>
                </c:pt>
                <c:pt idx="9">
                  <c:v>10.6114482</c:v>
                </c:pt>
                <c:pt idx="10">
                  <c:v>10.9928087</c:v>
                </c:pt>
                <c:pt idx="11">
                  <c:v>11.342105</c:v>
                </c:pt>
                <c:pt idx="12">
                  <c:v>11.4634234</c:v>
                </c:pt>
                <c:pt idx="13">
                  <c:v>11.511075</c:v>
                </c:pt>
                <c:pt idx="14">
                  <c:v>11.6425069</c:v>
                </c:pt>
                <c:pt idx="15">
                  <c:v>11.6469866</c:v>
                </c:pt>
                <c:pt idx="16">
                  <c:v>11.6805799</c:v>
                </c:pt>
                <c:pt idx="17">
                  <c:v>11.6920973</c:v>
                </c:pt>
                <c:pt idx="18">
                  <c:v>11.7964816</c:v>
                </c:pt>
                <c:pt idx="19">
                  <c:v>12.0250664</c:v>
                </c:pt>
                <c:pt idx="20">
                  <c:v>12.1597095</c:v>
                </c:pt>
                <c:pt idx="21">
                  <c:v>12.2753948</c:v>
                </c:pt>
                <c:pt idx="22">
                  <c:v>12.3845953</c:v>
                </c:pt>
                <c:pt idx="23">
                  <c:v>12.4110075</c:v>
                </c:pt>
                <c:pt idx="24">
                  <c:v>12.539478</c:v>
                </c:pt>
                <c:pt idx="25">
                  <c:v>12.5796354</c:v>
                </c:pt>
                <c:pt idx="26">
                  <c:v>12.5907446</c:v>
                </c:pt>
                <c:pt idx="27">
                  <c:v>12.617601</c:v>
                </c:pt>
                <c:pt idx="28">
                  <c:v>12.6222873</c:v>
                </c:pt>
                <c:pt idx="29">
                  <c:v>12.6547009</c:v>
                </c:pt>
                <c:pt idx="30">
                  <c:v>12.6626473</c:v>
                </c:pt>
                <c:pt idx="31">
                  <c:v>12.6946869</c:v>
                </c:pt>
                <c:pt idx="32">
                  <c:v>12.7437824</c:v>
                </c:pt>
                <c:pt idx="33">
                  <c:v>12.943346</c:v>
                </c:pt>
                <c:pt idx="34">
                  <c:v>13.0613209</c:v>
                </c:pt>
                <c:pt idx="35">
                  <c:v>13.1600269</c:v>
                </c:pt>
                <c:pt idx="36">
                  <c:v>13.1607724</c:v>
                </c:pt>
                <c:pt idx="37">
                  <c:v>13.2169491</c:v>
                </c:pt>
                <c:pt idx="38">
                  <c:v>13.2800924</c:v>
                </c:pt>
                <c:pt idx="39">
                  <c:v>13.354432</c:v>
                </c:pt>
                <c:pt idx="40">
                  <c:v>13.3563113</c:v>
                </c:pt>
                <c:pt idx="41">
                  <c:v>13.4618944</c:v>
                </c:pt>
                <c:pt idx="42">
                  <c:v>13.7174137</c:v>
                </c:pt>
                <c:pt idx="43">
                  <c:v>13.7357978</c:v>
                </c:pt>
                <c:pt idx="44">
                  <c:v>14.0124221</c:v>
                </c:pt>
                <c:pt idx="45">
                  <c:v>14.0147609</c:v>
                </c:pt>
                <c:pt idx="46">
                  <c:v>14.031752</c:v>
                </c:pt>
                <c:pt idx="47">
                  <c:v>14.0388651</c:v>
                </c:pt>
                <c:pt idx="48">
                  <c:v>14.1469595</c:v>
                </c:pt>
                <c:pt idx="49">
                  <c:v>14.4312447</c:v>
                </c:pt>
                <c:pt idx="50">
                  <c:v>14.5970613</c:v>
                </c:pt>
                <c:pt idx="51">
                  <c:v>14.6078814</c:v>
                </c:pt>
                <c:pt idx="52">
                  <c:v>14.660013</c:v>
                </c:pt>
                <c:pt idx="53">
                  <c:v>14.6770976</c:v>
                </c:pt>
                <c:pt idx="54">
                  <c:v>14.7101306</c:v>
                </c:pt>
                <c:pt idx="55">
                  <c:v>14.7571636</c:v>
                </c:pt>
                <c:pt idx="56">
                  <c:v>14.7879403</c:v>
                </c:pt>
                <c:pt idx="57">
                  <c:v>14.957294</c:v>
                </c:pt>
                <c:pt idx="58">
                  <c:v>14.9591876</c:v>
                </c:pt>
                <c:pt idx="59">
                  <c:v>15.0520601</c:v>
                </c:pt>
                <c:pt idx="60">
                  <c:v>15.110439</c:v>
                </c:pt>
                <c:pt idx="61">
                  <c:v>15.1324731</c:v>
                </c:pt>
                <c:pt idx="62">
                  <c:v>15.2880983</c:v>
                </c:pt>
                <c:pt idx="63">
                  <c:v>15.3145089</c:v>
                </c:pt>
                <c:pt idx="64">
                  <c:v>15.3603712</c:v>
                </c:pt>
                <c:pt idx="65">
                  <c:v>15.5423425</c:v>
                </c:pt>
                <c:pt idx="66">
                  <c:v>15.5521481</c:v>
                </c:pt>
                <c:pt idx="67">
                  <c:v>15.605955</c:v>
                </c:pt>
                <c:pt idx="68">
                  <c:v>15.6152463</c:v>
                </c:pt>
                <c:pt idx="69">
                  <c:v>15.7214546</c:v>
                </c:pt>
                <c:pt idx="70">
                  <c:v>15.7796754</c:v>
                </c:pt>
                <c:pt idx="71">
                  <c:v>15.7798427</c:v>
                </c:pt>
                <c:pt idx="72">
                  <c:v>15.8170757</c:v>
                </c:pt>
                <c:pt idx="73">
                  <c:v>15.8973449</c:v>
                </c:pt>
                <c:pt idx="74">
                  <c:v>15.9149044</c:v>
                </c:pt>
                <c:pt idx="75">
                  <c:v>16.0522006</c:v>
                </c:pt>
                <c:pt idx="76">
                  <c:v>16.3289699</c:v>
                </c:pt>
                <c:pt idx="77">
                  <c:v>16.8540861</c:v>
                </c:pt>
                <c:pt idx="78">
                  <c:v>17.0005314</c:v>
                </c:pt>
                <c:pt idx="79">
                  <c:v>17.4953833</c:v>
                </c:pt>
                <c:pt idx="80">
                  <c:v>17.5452786</c:v>
                </c:pt>
                <c:pt idx="81">
                  <c:v>17.92323439999999</c:v>
                </c:pt>
                <c:pt idx="82">
                  <c:v>17.9451411</c:v>
                </c:pt>
                <c:pt idx="83">
                  <c:v>18.0559357</c:v>
                </c:pt>
                <c:pt idx="84">
                  <c:v>18.1508914</c:v>
                </c:pt>
                <c:pt idx="85">
                  <c:v>18.2722859</c:v>
                </c:pt>
                <c:pt idx="86">
                  <c:v>18.3312506</c:v>
                </c:pt>
                <c:pt idx="87">
                  <c:v>18.35617</c:v>
                </c:pt>
                <c:pt idx="88">
                  <c:v>18.7006832</c:v>
                </c:pt>
                <c:pt idx="89">
                  <c:v>18.7082072</c:v>
                </c:pt>
                <c:pt idx="90">
                  <c:v>18.8640385</c:v>
                </c:pt>
                <c:pt idx="91">
                  <c:v>18.9267033</c:v>
                </c:pt>
                <c:pt idx="92">
                  <c:v>19.0459212</c:v>
                </c:pt>
                <c:pt idx="93">
                  <c:v>19.0632056</c:v>
                </c:pt>
                <c:pt idx="94">
                  <c:v>19.4572185</c:v>
                </c:pt>
                <c:pt idx="95">
                  <c:v>19.5024312</c:v>
                </c:pt>
                <c:pt idx="96">
                  <c:v>19.9055427</c:v>
                </c:pt>
                <c:pt idx="97">
                  <c:v>20.6208237</c:v>
                </c:pt>
                <c:pt idx="98">
                  <c:v>22.056424</c:v>
                </c:pt>
                <c:pt idx="99">
                  <c:v>23.3611244</c:v>
                </c:pt>
              </c:numCache>
            </c:numRef>
          </c:xVal>
          <c:yVal>
            <c:numRef>
              <c:f>ssa!$D$3:$D$102</c:f>
              <c:numCache>
                <c:formatCode>General</c:formatCode>
                <c:ptCount val="100"/>
                <c:pt idx="0">
                  <c:v>0.01</c:v>
                </c:pt>
                <c:pt idx="1">
                  <c:v>0.02</c:v>
                </c:pt>
                <c:pt idx="2">
                  <c:v>0.03</c:v>
                </c:pt>
                <c:pt idx="3">
                  <c:v>0.04</c:v>
                </c:pt>
                <c:pt idx="4">
                  <c:v>0.05</c:v>
                </c:pt>
                <c:pt idx="5">
                  <c:v>0.06</c:v>
                </c:pt>
                <c:pt idx="6">
                  <c:v>0.07</c:v>
                </c:pt>
                <c:pt idx="7">
                  <c:v>0.08</c:v>
                </c:pt>
                <c:pt idx="8">
                  <c:v>0.09</c:v>
                </c:pt>
                <c:pt idx="9">
                  <c:v>0.1</c:v>
                </c:pt>
                <c:pt idx="10">
                  <c:v>0.11</c:v>
                </c:pt>
                <c:pt idx="11">
                  <c:v>0.12</c:v>
                </c:pt>
                <c:pt idx="12">
                  <c:v>0.13</c:v>
                </c:pt>
                <c:pt idx="13">
                  <c:v>0.14</c:v>
                </c:pt>
                <c:pt idx="14">
                  <c:v>0.15</c:v>
                </c:pt>
                <c:pt idx="15">
                  <c:v>0.16</c:v>
                </c:pt>
                <c:pt idx="16">
                  <c:v>0.17</c:v>
                </c:pt>
                <c:pt idx="17">
                  <c:v>0.18</c:v>
                </c:pt>
                <c:pt idx="18">
                  <c:v>0.19</c:v>
                </c:pt>
                <c:pt idx="19">
                  <c:v>0.2</c:v>
                </c:pt>
                <c:pt idx="20">
                  <c:v>0.21</c:v>
                </c:pt>
                <c:pt idx="21">
                  <c:v>0.22</c:v>
                </c:pt>
                <c:pt idx="22">
                  <c:v>0.23</c:v>
                </c:pt>
                <c:pt idx="23">
                  <c:v>0.24</c:v>
                </c:pt>
                <c:pt idx="24">
                  <c:v>0.25</c:v>
                </c:pt>
                <c:pt idx="25">
                  <c:v>0.26</c:v>
                </c:pt>
                <c:pt idx="26">
                  <c:v>0.27</c:v>
                </c:pt>
                <c:pt idx="27">
                  <c:v>0.28</c:v>
                </c:pt>
                <c:pt idx="28">
                  <c:v>0.29</c:v>
                </c:pt>
                <c:pt idx="29">
                  <c:v>0.3</c:v>
                </c:pt>
                <c:pt idx="30">
                  <c:v>0.31</c:v>
                </c:pt>
                <c:pt idx="31">
                  <c:v>0.32</c:v>
                </c:pt>
                <c:pt idx="32">
                  <c:v>0.33</c:v>
                </c:pt>
                <c:pt idx="33">
                  <c:v>0.34</c:v>
                </c:pt>
                <c:pt idx="34">
                  <c:v>0.35</c:v>
                </c:pt>
                <c:pt idx="35">
                  <c:v>0.36</c:v>
                </c:pt>
                <c:pt idx="36">
                  <c:v>0.37</c:v>
                </c:pt>
                <c:pt idx="37">
                  <c:v>0.38</c:v>
                </c:pt>
                <c:pt idx="38">
                  <c:v>0.39</c:v>
                </c:pt>
                <c:pt idx="39">
                  <c:v>0.4</c:v>
                </c:pt>
                <c:pt idx="40">
                  <c:v>0.41</c:v>
                </c:pt>
                <c:pt idx="41">
                  <c:v>0.42</c:v>
                </c:pt>
                <c:pt idx="42">
                  <c:v>0.43</c:v>
                </c:pt>
                <c:pt idx="43">
                  <c:v>0.44</c:v>
                </c:pt>
                <c:pt idx="44">
                  <c:v>0.45</c:v>
                </c:pt>
                <c:pt idx="45">
                  <c:v>0.46</c:v>
                </c:pt>
                <c:pt idx="46">
                  <c:v>0.47</c:v>
                </c:pt>
                <c:pt idx="47">
                  <c:v>0.48</c:v>
                </c:pt>
                <c:pt idx="48">
                  <c:v>0.49</c:v>
                </c:pt>
                <c:pt idx="49">
                  <c:v>0.5</c:v>
                </c:pt>
                <c:pt idx="50">
                  <c:v>0.51</c:v>
                </c:pt>
                <c:pt idx="51">
                  <c:v>0.52</c:v>
                </c:pt>
                <c:pt idx="52">
                  <c:v>0.53</c:v>
                </c:pt>
                <c:pt idx="53">
                  <c:v>0.54</c:v>
                </c:pt>
                <c:pt idx="54">
                  <c:v>0.55</c:v>
                </c:pt>
                <c:pt idx="55">
                  <c:v>0.56</c:v>
                </c:pt>
                <c:pt idx="56">
                  <c:v>0.57</c:v>
                </c:pt>
                <c:pt idx="57">
                  <c:v>0.58</c:v>
                </c:pt>
                <c:pt idx="58">
                  <c:v>0.59</c:v>
                </c:pt>
                <c:pt idx="59">
                  <c:v>0.6</c:v>
                </c:pt>
                <c:pt idx="60">
                  <c:v>0.61</c:v>
                </c:pt>
                <c:pt idx="61">
                  <c:v>0.62</c:v>
                </c:pt>
                <c:pt idx="62">
                  <c:v>0.63</c:v>
                </c:pt>
                <c:pt idx="63">
                  <c:v>0.64</c:v>
                </c:pt>
                <c:pt idx="64">
                  <c:v>0.65</c:v>
                </c:pt>
                <c:pt idx="65">
                  <c:v>0.66</c:v>
                </c:pt>
                <c:pt idx="66">
                  <c:v>0.67</c:v>
                </c:pt>
                <c:pt idx="67">
                  <c:v>0.68</c:v>
                </c:pt>
                <c:pt idx="68">
                  <c:v>0.69</c:v>
                </c:pt>
                <c:pt idx="69">
                  <c:v>0.7</c:v>
                </c:pt>
                <c:pt idx="70">
                  <c:v>0.71</c:v>
                </c:pt>
                <c:pt idx="71">
                  <c:v>0.72</c:v>
                </c:pt>
                <c:pt idx="72">
                  <c:v>0.73</c:v>
                </c:pt>
                <c:pt idx="73">
                  <c:v>0.74</c:v>
                </c:pt>
                <c:pt idx="74">
                  <c:v>0.75</c:v>
                </c:pt>
                <c:pt idx="75">
                  <c:v>0.76</c:v>
                </c:pt>
                <c:pt idx="76">
                  <c:v>0.77</c:v>
                </c:pt>
                <c:pt idx="77">
                  <c:v>0.78</c:v>
                </c:pt>
                <c:pt idx="78">
                  <c:v>0.79</c:v>
                </c:pt>
                <c:pt idx="79">
                  <c:v>0.800000000000001</c:v>
                </c:pt>
                <c:pt idx="80">
                  <c:v>0.810000000000001</c:v>
                </c:pt>
                <c:pt idx="81">
                  <c:v>0.820000000000001</c:v>
                </c:pt>
                <c:pt idx="82">
                  <c:v>0.830000000000001</c:v>
                </c:pt>
                <c:pt idx="83">
                  <c:v>0.840000000000001</c:v>
                </c:pt>
                <c:pt idx="84">
                  <c:v>0.850000000000001</c:v>
                </c:pt>
                <c:pt idx="85">
                  <c:v>0.860000000000001</c:v>
                </c:pt>
                <c:pt idx="86">
                  <c:v>0.870000000000001</c:v>
                </c:pt>
                <c:pt idx="87">
                  <c:v>0.880000000000001</c:v>
                </c:pt>
                <c:pt idx="88">
                  <c:v>0.890000000000001</c:v>
                </c:pt>
                <c:pt idx="89">
                  <c:v>0.900000000000001</c:v>
                </c:pt>
                <c:pt idx="90">
                  <c:v>0.910000000000001</c:v>
                </c:pt>
                <c:pt idx="91">
                  <c:v>0.920000000000001</c:v>
                </c:pt>
                <c:pt idx="92">
                  <c:v>0.930000000000001</c:v>
                </c:pt>
                <c:pt idx="93">
                  <c:v>0.940000000000001</c:v>
                </c:pt>
                <c:pt idx="94">
                  <c:v>0.950000000000001</c:v>
                </c:pt>
                <c:pt idx="95">
                  <c:v>0.960000000000001</c:v>
                </c:pt>
                <c:pt idx="96">
                  <c:v>0.97</c:v>
                </c:pt>
                <c:pt idx="97">
                  <c:v>0.98</c:v>
                </c:pt>
                <c:pt idx="98">
                  <c:v>0.990000000000001</c:v>
                </c:pt>
                <c:pt idx="99">
                  <c:v>1.000000000000001</c:v>
                </c:pt>
              </c:numCache>
            </c:numRef>
          </c:yVal>
          <c:smooth val="1"/>
        </c:ser>
        <c:ser>
          <c:idx val="2"/>
          <c:order val="2"/>
          <c:tx>
            <c:v>pMHC(p~ag)=1000</c:v>
          </c:tx>
          <c:marker>
            <c:symbol val="none"/>
          </c:marker>
          <c:xVal>
            <c:numRef>
              <c:f>ssa!$E$3:$E$102</c:f>
              <c:numCache>
                <c:formatCode>0.00</c:formatCode>
                <c:ptCount val="100"/>
                <c:pt idx="0">
                  <c:v>7.058155859999998</c:v>
                </c:pt>
                <c:pt idx="1">
                  <c:v>7.21324478</c:v>
                </c:pt>
                <c:pt idx="2">
                  <c:v>7.24169827</c:v>
                </c:pt>
                <c:pt idx="3">
                  <c:v>7.320079949999999</c:v>
                </c:pt>
                <c:pt idx="4">
                  <c:v>7.44343229</c:v>
                </c:pt>
                <c:pt idx="5">
                  <c:v>7.496994369999999</c:v>
                </c:pt>
                <c:pt idx="6">
                  <c:v>7.618067449999999</c:v>
                </c:pt>
                <c:pt idx="7">
                  <c:v>7.79805858</c:v>
                </c:pt>
                <c:pt idx="8">
                  <c:v>7.869722659999999</c:v>
                </c:pt>
                <c:pt idx="9">
                  <c:v>7.95166221</c:v>
                </c:pt>
                <c:pt idx="10">
                  <c:v>7.95605203</c:v>
                </c:pt>
                <c:pt idx="11">
                  <c:v>8.405436940000004</c:v>
                </c:pt>
                <c:pt idx="12">
                  <c:v>8.407147120000001</c:v>
                </c:pt>
                <c:pt idx="13">
                  <c:v>8.42784981</c:v>
                </c:pt>
                <c:pt idx="14">
                  <c:v>8.43055291</c:v>
                </c:pt>
                <c:pt idx="15">
                  <c:v>8.441402940000001</c:v>
                </c:pt>
                <c:pt idx="16">
                  <c:v>8.5450829</c:v>
                </c:pt>
                <c:pt idx="17">
                  <c:v>8.628173119999998</c:v>
                </c:pt>
                <c:pt idx="18">
                  <c:v>8.70358333</c:v>
                </c:pt>
                <c:pt idx="19">
                  <c:v>8.79842566</c:v>
                </c:pt>
                <c:pt idx="20">
                  <c:v>8.830343520000001</c:v>
                </c:pt>
                <c:pt idx="21">
                  <c:v>8.87880752</c:v>
                </c:pt>
                <c:pt idx="22">
                  <c:v>8.89182395</c:v>
                </c:pt>
                <c:pt idx="23">
                  <c:v>8.93119851</c:v>
                </c:pt>
                <c:pt idx="24">
                  <c:v>8.968010099999998</c:v>
                </c:pt>
                <c:pt idx="25">
                  <c:v>9.054789940000002</c:v>
                </c:pt>
                <c:pt idx="26">
                  <c:v>9.07129355</c:v>
                </c:pt>
                <c:pt idx="27">
                  <c:v>9.07340483</c:v>
                </c:pt>
                <c:pt idx="28">
                  <c:v>9.10089565</c:v>
                </c:pt>
                <c:pt idx="29">
                  <c:v>9.10924357</c:v>
                </c:pt>
                <c:pt idx="30">
                  <c:v>9.110500479999998</c:v>
                </c:pt>
                <c:pt idx="31">
                  <c:v>9.21289307</c:v>
                </c:pt>
                <c:pt idx="32">
                  <c:v>9.24084693</c:v>
                </c:pt>
                <c:pt idx="33">
                  <c:v>9.2622599</c:v>
                </c:pt>
                <c:pt idx="34">
                  <c:v>9.27696493</c:v>
                </c:pt>
                <c:pt idx="35">
                  <c:v>9.290841839999998</c:v>
                </c:pt>
                <c:pt idx="36">
                  <c:v>9.308451360000001</c:v>
                </c:pt>
                <c:pt idx="37">
                  <c:v>9.330091900000001</c:v>
                </c:pt>
                <c:pt idx="38">
                  <c:v>9.36737073</c:v>
                </c:pt>
                <c:pt idx="39">
                  <c:v>9.38884404</c:v>
                </c:pt>
                <c:pt idx="40">
                  <c:v>9.39799245</c:v>
                </c:pt>
                <c:pt idx="41">
                  <c:v>9.42512959</c:v>
                </c:pt>
                <c:pt idx="42">
                  <c:v>9.46572245</c:v>
                </c:pt>
                <c:pt idx="43">
                  <c:v>9.50119627</c:v>
                </c:pt>
                <c:pt idx="44">
                  <c:v>9.56290403</c:v>
                </c:pt>
                <c:pt idx="45">
                  <c:v>9.57045465</c:v>
                </c:pt>
                <c:pt idx="46">
                  <c:v>9.65101443</c:v>
                </c:pt>
                <c:pt idx="47">
                  <c:v>9.65458087</c:v>
                </c:pt>
                <c:pt idx="48">
                  <c:v>9.695850620000003</c:v>
                </c:pt>
                <c:pt idx="49">
                  <c:v>9.69960087</c:v>
                </c:pt>
                <c:pt idx="50">
                  <c:v>9.72323219</c:v>
                </c:pt>
                <c:pt idx="51">
                  <c:v>9.80116333</c:v>
                </c:pt>
                <c:pt idx="52">
                  <c:v>9.808130790000001</c:v>
                </c:pt>
                <c:pt idx="53">
                  <c:v>9.82126563</c:v>
                </c:pt>
                <c:pt idx="54">
                  <c:v>9.85055643</c:v>
                </c:pt>
                <c:pt idx="55">
                  <c:v>9.86346175</c:v>
                </c:pt>
                <c:pt idx="56">
                  <c:v>9.867057580000002</c:v>
                </c:pt>
                <c:pt idx="57">
                  <c:v>9.87528347</c:v>
                </c:pt>
                <c:pt idx="58">
                  <c:v>9.890308330000001</c:v>
                </c:pt>
                <c:pt idx="59">
                  <c:v>9.98353039</c:v>
                </c:pt>
                <c:pt idx="60">
                  <c:v>10.0131939</c:v>
                </c:pt>
                <c:pt idx="61">
                  <c:v>10.0378815</c:v>
                </c:pt>
                <c:pt idx="62">
                  <c:v>10.0450261</c:v>
                </c:pt>
                <c:pt idx="63">
                  <c:v>10.139122</c:v>
                </c:pt>
                <c:pt idx="64">
                  <c:v>10.1741545</c:v>
                </c:pt>
                <c:pt idx="65">
                  <c:v>10.272266</c:v>
                </c:pt>
                <c:pt idx="66">
                  <c:v>10.2758959</c:v>
                </c:pt>
                <c:pt idx="67">
                  <c:v>10.299119</c:v>
                </c:pt>
                <c:pt idx="68">
                  <c:v>10.3633407</c:v>
                </c:pt>
                <c:pt idx="69">
                  <c:v>10.387596</c:v>
                </c:pt>
                <c:pt idx="70">
                  <c:v>10.3926383</c:v>
                </c:pt>
                <c:pt idx="71">
                  <c:v>10.4564615</c:v>
                </c:pt>
                <c:pt idx="72">
                  <c:v>10.5640924</c:v>
                </c:pt>
                <c:pt idx="73">
                  <c:v>10.5663019</c:v>
                </c:pt>
                <c:pt idx="74">
                  <c:v>10.6011867</c:v>
                </c:pt>
                <c:pt idx="75">
                  <c:v>10.6156606</c:v>
                </c:pt>
                <c:pt idx="76">
                  <c:v>10.6534277</c:v>
                </c:pt>
                <c:pt idx="77">
                  <c:v>10.7256792</c:v>
                </c:pt>
                <c:pt idx="78">
                  <c:v>10.7502221</c:v>
                </c:pt>
                <c:pt idx="79">
                  <c:v>10.7561485</c:v>
                </c:pt>
                <c:pt idx="80">
                  <c:v>10.7595416</c:v>
                </c:pt>
                <c:pt idx="81">
                  <c:v>10.8962438</c:v>
                </c:pt>
                <c:pt idx="82">
                  <c:v>10.9347578</c:v>
                </c:pt>
                <c:pt idx="83">
                  <c:v>10.9598006</c:v>
                </c:pt>
                <c:pt idx="84">
                  <c:v>10.9867564</c:v>
                </c:pt>
                <c:pt idx="85">
                  <c:v>10.9898457</c:v>
                </c:pt>
                <c:pt idx="86">
                  <c:v>11.0022015</c:v>
                </c:pt>
                <c:pt idx="87">
                  <c:v>11.0284501</c:v>
                </c:pt>
                <c:pt idx="88">
                  <c:v>11.1942538</c:v>
                </c:pt>
                <c:pt idx="89">
                  <c:v>11.2909939</c:v>
                </c:pt>
                <c:pt idx="90">
                  <c:v>11.3579848</c:v>
                </c:pt>
                <c:pt idx="91">
                  <c:v>11.3671629</c:v>
                </c:pt>
                <c:pt idx="92">
                  <c:v>11.3931347</c:v>
                </c:pt>
                <c:pt idx="93">
                  <c:v>11.394071</c:v>
                </c:pt>
                <c:pt idx="94">
                  <c:v>11.539973</c:v>
                </c:pt>
                <c:pt idx="95">
                  <c:v>11.8126135</c:v>
                </c:pt>
                <c:pt idx="96">
                  <c:v>12.3601353</c:v>
                </c:pt>
                <c:pt idx="97">
                  <c:v>12.3638604</c:v>
                </c:pt>
                <c:pt idx="98">
                  <c:v>12.3889594</c:v>
                </c:pt>
                <c:pt idx="99">
                  <c:v>12.5426151</c:v>
                </c:pt>
              </c:numCache>
            </c:numRef>
          </c:xVal>
          <c:yVal>
            <c:numRef>
              <c:f>ssa!$F$3:$F$102</c:f>
              <c:numCache>
                <c:formatCode>General</c:formatCode>
                <c:ptCount val="100"/>
                <c:pt idx="0">
                  <c:v>0.01</c:v>
                </c:pt>
                <c:pt idx="1">
                  <c:v>0.02</c:v>
                </c:pt>
                <c:pt idx="2">
                  <c:v>0.03</c:v>
                </c:pt>
                <c:pt idx="3">
                  <c:v>0.04</c:v>
                </c:pt>
                <c:pt idx="4">
                  <c:v>0.05</c:v>
                </c:pt>
                <c:pt idx="5">
                  <c:v>0.06</c:v>
                </c:pt>
                <c:pt idx="6">
                  <c:v>0.07</c:v>
                </c:pt>
                <c:pt idx="7">
                  <c:v>0.08</c:v>
                </c:pt>
                <c:pt idx="8">
                  <c:v>0.09</c:v>
                </c:pt>
                <c:pt idx="9">
                  <c:v>0.1</c:v>
                </c:pt>
                <c:pt idx="10">
                  <c:v>0.11</c:v>
                </c:pt>
                <c:pt idx="11">
                  <c:v>0.12</c:v>
                </c:pt>
                <c:pt idx="12">
                  <c:v>0.13</c:v>
                </c:pt>
                <c:pt idx="13">
                  <c:v>0.14</c:v>
                </c:pt>
                <c:pt idx="14">
                  <c:v>0.15</c:v>
                </c:pt>
                <c:pt idx="15">
                  <c:v>0.16</c:v>
                </c:pt>
                <c:pt idx="16">
                  <c:v>0.17</c:v>
                </c:pt>
                <c:pt idx="17">
                  <c:v>0.18</c:v>
                </c:pt>
                <c:pt idx="18">
                  <c:v>0.19</c:v>
                </c:pt>
                <c:pt idx="19">
                  <c:v>0.2</c:v>
                </c:pt>
                <c:pt idx="20">
                  <c:v>0.21</c:v>
                </c:pt>
                <c:pt idx="21">
                  <c:v>0.22</c:v>
                </c:pt>
                <c:pt idx="22">
                  <c:v>0.23</c:v>
                </c:pt>
                <c:pt idx="23">
                  <c:v>0.24</c:v>
                </c:pt>
                <c:pt idx="24">
                  <c:v>0.25</c:v>
                </c:pt>
                <c:pt idx="25">
                  <c:v>0.26</c:v>
                </c:pt>
                <c:pt idx="26">
                  <c:v>0.27</c:v>
                </c:pt>
                <c:pt idx="27">
                  <c:v>0.28</c:v>
                </c:pt>
                <c:pt idx="28">
                  <c:v>0.29</c:v>
                </c:pt>
                <c:pt idx="29">
                  <c:v>0.3</c:v>
                </c:pt>
                <c:pt idx="30">
                  <c:v>0.31</c:v>
                </c:pt>
                <c:pt idx="31">
                  <c:v>0.32</c:v>
                </c:pt>
                <c:pt idx="32">
                  <c:v>0.33</c:v>
                </c:pt>
                <c:pt idx="33">
                  <c:v>0.34</c:v>
                </c:pt>
                <c:pt idx="34">
                  <c:v>0.35</c:v>
                </c:pt>
                <c:pt idx="35">
                  <c:v>0.36</c:v>
                </c:pt>
                <c:pt idx="36">
                  <c:v>0.37</c:v>
                </c:pt>
                <c:pt idx="37">
                  <c:v>0.38</c:v>
                </c:pt>
                <c:pt idx="38">
                  <c:v>0.39</c:v>
                </c:pt>
                <c:pt idx="39">
                  <c:v>0.4</c:v>
                </c:pt>
                <c:pt idx="40">
                  <c:v>0.41</c:v>
                </c:pt>
                <c:pt idx="41">
                  <c:v>0.42</c:v>
                </c:pt>
                <c:pt idx="42">
                  <c:v>0.43</c:v>
                </c:pt>
                <c:pt idx="43">
                  <c:v>0.44</c:v>
                </c:pt>
                <c:pt idx="44">
                  <c:v>0.45</c:v>
                </c:pt>
                <c:pt idx="45">
                  <c:v>0.46</c:v>
                </c:pt>
                <c:pt idx="46">
                  <c:v>0.47</c:v>
                </c:pt>
                <c:pt idx="47">
                  <c:v>0.48</c:v>
                </c:pt>
                <c:pt idx="48">
                  <c:v>0.49</c:v>
                </c:pt>
                <c:pt idx="49">
                  <c:v>0.5</c:v>
                </c:pt>
                <c:pt idx="50">
                  <c:v>0.51</c:v>
                </c:pt>
                <c:pt idx="51">
                  <c:v>0.52</c:v>
                </c:pt>
                <c:pt idx="52">
                  <c:v>0.53</c:v>
                </c:pt>
                <c:pt idx="53">
                  <c:v>0.54</c:v>
                </c:pt>
                <c:pt idx="54">
                  <c:v>0.55</c:v>
                </c:pt>
                <c:pt idx="55">
                  <c:v>0.56</c:v>
                </c:pt>
                <c:pt idx="56">
                  <c:v>0.57</c:v>
                </c:pt>
                <c:pt idx="57">
                  <c:v>0.58</c:v>
                </c:pt>
                <c:pt idx="58">
                  <c:v>0.59</c:v>
                </c:pt>
                <c:pt idx="59">
                  <c:v>0.6</c:v>
                </c:pt>
                <c:pt idx="60">
                  <c:v>0.61</c:v>
                </c:pt>
                <c:pt idx="61">
                  <c:v>0.62</c:v>
                </c:pt>
                <c:pt idx="62">
                  <c:v>0.63</c:v>
                </c:pt>
                <c:pt idx="63">
                  <c:v>0.64</c:v>
                </c:pt>
                <c:pt idx="64">
                  <c:v>0.65</c:v>
                </c:pt>
                <c:pt idx="65">
                  <c:v>0.66</c:v>
                </c:pt>
                <c:pt idx="66">
                  <c:v>0.67</c:v>
                </c:pt>
                <c:pt idx="67">
                  <c:v>0.68</c:v>
                </c:pt>
                <c:pt idx="68">
                  <c:v>0.69</c:v>
                </c:pt>
                <c:pt idx="69">
                  <c:v>0.7</c:v>
                </c:pt>
                <c:pt idx="70">
                  <c:v>0.71</c:v>
                </c:pt>
                <c:pt idx="71">
                  <c:v>0.72</c:v>
                </c:pt>
                <c:pt idx="72">
                  <c:v>0.73</c:v>
                </c:pt>
                <c:pt idx="73">
                  <c:v>0.74</c:v>
                </c:pt>
                <c:pt idx="74">
                  <c:v>0.75</c:v>
                </c:pt>
                <c:pt idx="75">
                  <c:v>0.76</c:v>
                </c:pt>
                <c:pt idx="76">
                  <c:v>0.77</c:v>
                </c:pt>
                <c:pt idx="77">
                  <c:v>0.78</c:v>
                </c:pt>
                <c:pt idx="78">
                  <c:v>0.79</c:v>
                </c:pt>
                <c:pt idx="79">
                  <c:v>0.800000000000001</c:v>
                </c:pt>
                <c:pt idx="80">
                  <c:v>0.810000000000001</c:v>
                </c:pt>
                <c:pt idx="81">
                  <c:v>0.820000000000001</c:v>
                </c:pt>
                <c:pt idx="82">
                  <c:v>0.830000000000001</c:v>
                </c:pt>
                <c:pt idx="83">
                  <c:v>0.840000000000001</c:v>
                </c:pt>
                <c:pt idx="84">
                  <c:v>0.850000000000001</c:v>
                </c:pt>
                <c:pt idx="85">
                  <c:v>0.860000000000001</c:v>
                </c:pt>
                <c:pt idx="86">
                  <c:v>0.870000000000001</c:v>
                </c:pt>
                <c:pt idx="87">
                  <c:v>0.880000000000001</c:v>
                </c:pt>
                <c:pt idx="88">
                  <c:v>0.890000000000001</c:v>
                </c:pt>
                <c:pt idx="89">
                  <c:v>0.900000000000001</c:v>
                </c:pt>
                <c:pt idx="90">
                  <c:v>0.910000000000001</c:v>
                </c:pt>
                <c:pt idx="91">
                  <c:v>0.920000000000001</c:v>
                </c:pt>
                <c:pt idx="92">
                  <c:v>0.930000000000001</c:v>
                </c:pt>
                <c:pt idx="93">
                  <c:v>0.940000000000001</c:v>
                </c:pt>
                <c:pt idx="94">
                  <c:v>0.950000000000001</c:v>
                </c:pt>
                <c:pt idx="95">
                  <c:v>0.960000000000001</c:v>
                </c:pt>
                <c:pt idx="96">
                  <c:v>0.97</c:v>
                </c:pt>
                <c:pt idx="97">
                  <c:v>0.98</c:v>
                </c:pt>
                <c:pt idx="98">
                  <c:v>0.990000000000001</c:v>
                </c:pt>
                <c:pt idx="99">
                  <c:v>1.000000000000001</c:v>
                </c:pt>
              </c:numCache>
            </c:numRef>
          </c:yVal>
          <c:smooth val="1"/>
        </c:ser>
        <c:ser>
          <c:idx val="3"/>
          <c:order val="3"/>
          <c:tx>
            <c:v>pMHC(p~ag)=10k</c:v>
          </c:tx>
          <c:marker>
            <c:symbol val="none"/>
          </c:marker>
          <c:xVal>
            <c:numRef>
              <c:f>ssa!$G$3:$G$102</c:f>
              <c:numCache>
                <c:formatCode>0.00</c:formatCode>
                <c:ptCount val="100"/>
                <c:pt idx="0">
                  <c:v>5.627086279999998</c:v>
                </c:pt>
                <c:pt idx="1">
                  <c:v>5.75044999</c:v>
                </c:pt>
                <c:pt idx="2">
                  <c:v>5.897936089999999</c:v>
                </c:pt>
                <c:pt idx="3">
                  <c:v>6.005517349999998</c:v>
                </c:pt>
                <c:pt idx="4">
                  <c:v>6.026200349999999</c:v>
                </c:pt>
                <c:pt idx="5">
                  <c:v>6.13663338</c:v>
                </c:pt>
                <c:pt idx="6">
                  <c:v>6.151502529999999</c:v>
                </c:pt>
                <c:pt idx="7">
                  <c:v>6.173338529999999</c:v>
                </c:pt>
                <c:pt idx="8">
                  <c:v>6.187732509999999</c:v>
                </c:pt>
                <c:pt idx="9">
                  <c:v>6.25917713</c:v>
                </c:pt>
                <c:pt idx="10">
                  <c:v>6.27020258</c:v>
                </c:pt>
                <c:pt idx="11">
                  <c:v>6.315394309999999</c:v>
                </c:pt>
                <c:pt idx="12">
                  <c:v>6.33764844</c:v>
                </c:pt>
                <c:pt idx="13">
                  <c:v>6.352515459999998</c:v>
                </c:pt>
                <c:pt idx="14">
                  <c:v>6.366396529999999</c:v>
                </c:pt>
                <c:pt idx="15">
                  <c:v>6.395407169999999</c:v>
                </c:pt>
                <c:pt idx="16">
                  <c:v>6.39660812</c:v>
                </c:pt>
                <c:pt idx="17">
                  <c:v>6.40388669</c:v>
                </c:pt>
                <c:pt idx="18">
                  <c:v>6.426114579999999</c:v>
                </c:pt>
                <c:pt idx="19">
                  <c:v>6.4387941</c:v>
                </c:pt>
                <c:pt idx="20">
                  <c:v>6.44545819</c:v>
                </c:pt>
                <c:pt idx="21">
                  <c:v>6.447630269999999</c:v>
                </c:pt>
                <c:pt idx="22">
                  <c:v>6.45657073</c:v>
                </c:pt>
                <c:pt idx="23">
                  <c:v>6.505146249999999</c:v>
                </c:pt>
                <c:pt idx="24">
                  <c:v>6.514132529999999</c:v>
                </c:pt>
                <c:pt idx="25">
                  <c:v>6.52384008</c:v>
                </c:pt>
                <c:pt idx="26">
                  <c:v>6.54964708</c:v>
                </c:pt>
                <c:pt idx="27">
                  <c:v>6.5596464</c:v>
                </c:pt>
                <c:pt idx="28">
                  <c:v>6.604364809999998</c:v>
                </c:pt>
                <c:pt idx="29">
                  <c:v>6.606518499999999</c:v>
                </c:pt>
                <c:pt idx="30">
                  <c:v>6.623295879999998</c:v>
                </c:pt>
                <c:pt idx="31">
                  <c:v>6.624039889999998</c:v>
                </c:pt>
                <c:pt idx="32">
                  <c:v>6.627168389999997</c:v>
                </c:pt>
                <c:pt idx="33">
                  <c:v>6.64420198</c:v>
                </c:pt>
                <c:pt idx="34">
                  <c:v>6.677617109999999</c:v>
                </c:pt>
                <c:pt idx="35">
                  <c:v>6.693309649999999</c:v>
                </c:pt>
                <c:pt idx="36">
                  <c:v>6.693908419999999</c:v>
                </c:pt>
                <c:pt idx="37">
                  <c:v>6.717564539999998</c:v>
                </c:pt>
                <c:pt idx="38">
                  <c:v>6.782859509999999</c:v>
                </c:pt>
                <c:pt idx="39">
                  <c:v>6.788558569999999</c:v>
                </c:pt>
                <c:pt idx="40">
                  <c:v>6.809956239999999</c:v>
                </c:pt>
                <c:pt idx="41">
                  <c:v>6.815210229999998</c:v>
                </c:pt>
                <c:pt idx="42">
                  <c:v>6.820096029999999</c:v>
                </c:pt>
                <c:pt idx="43">
                  <c:v>6.821315949999998</c:v>
                </c:pt>
                <c:pt idx="44">
                  <c:v>6.823910429999998</c:v>
                </c:pt>
                <c:pt idx="45">
                  <c:v>6.825313249999998</c:v>
                </c:pt>
                <c:pt idx="46">
                  <c:v>6.84141872</c:v>
                </c:pt>
                <c:pt idx="47">
                  <c:v>6.914968569999999</c:v>
                </c:pt>
                <c:pt idx="48">
                  <c:v>6.92171001</c:v>
                </c:pt>
                <c:pt idx="49">
                  <c:v>6.92437105</c:v>
                </c:pt>
                <c:pt idx="50">
                  <c:v>6.937112559999999</c:v>
                </c:pt>
                <c:pt idx="51">
                  <c:v>6.97289215</c:v>
                </c:pt>
                <c:pt idx="52">
                  <c:v>6.97693765</c:v>
                </c:pt>
                <c:pt idx="53">
                  <c:v>6.97752951</c:v>
                </c:pt>
                <c:pt idx="54">
                  <c:v>6.98568503</c:v>
                </c:pt>
                <c:pt idx="55">
                  <c:v>6.998123569999999</c:v>
                </c:pt>
                <c:pt idx="56">
                  <c:v>7.03560532</c:v>
                </c:pt>
                <c:pt idx="57">
                  <c:v>7.037776459999999</c:v>
                </c:pt>
                <c:pt idx="58">
                  <c:v>7.03927915</c:v>
                </c:pt>
                <c:pt idx="59">
                  <c:v>7.042608269999999</c:v>
                </c:pt>
                <c:pt idx="60">
                  <c:v>7.047525159999999</c:v>
                </c:pt>
                <c:pt idx="61">
                  <c:v>7.054786049999998</c:v>
                </c:pt>
                <c:pt idx="62">
                  <c:v>7.066823829999999</c:v>
                </c:pt>
                <c:pt idx="63">
                  <c:v>7.10514048</c:v>
                </c:pt>
                <c:pt idx="64">
                  <c:v>7.112476089999999</c:v>
                </c:pt>
                <c:pt idx="65">
                  <c:v>7.173881749999999</c:v>
                </c:pt>
                <c:pt idx="66">
                  <c:v>7.18524161</c:v>
                </c:pt>
                <c:pt idx="67">
                  <c:v>7.193786639999998</c:v>
                </c:pt>
                <c:pt idx="68">
                  <c:v>7.201329</c:v>
                </c:pt>
                <c:pt idx="69">
                  <c:v>7.20232161</c:v>
                </c:pt>
                <c:pt idx="70">
                  <c:v>7.31128619</c:v>
                </c:pt>
                <c:pt idx="71">
                  <c:v>7.328771529999999</c:v>
                </c:pt>
                <c:pt idx="72">
                  <c:v>7.358472659999999</c:v>
                </c:pt>
                <c:pt idx="73">
                  <c:v>7.38061399</c:v>
                </c:pt>
                <c:pt idx="74">
                  <c:v>7.417316439999999</c:v>
                </c:pt>
                <c:pt idx="75">
                  <c:v>7.491031239999999</c:v>
                </c:pt>
                <c:pt idx="76">
                  <c:v>7.52580278</c:v>
                </c:pt>
                <c:pt idx="77">
                  <c:v>7.530334369999999</c:v>
                </c:pt>
                <c:pt idx="78">
                  <c:v>7.534188299999999</c:v>
                </c:pt>
                <c:pt idx="79">
                  <c:v>7.548459529999999</c:v>
                </c:pt>
                <c:pt idx="80">
                  <c:v>7.615810269999997</c:v>
                </c:pt>
                <c:pt idx="81">
                  <c:v>7.648906439999999</c:v>
                </c:pt>
                <c:pt idx="82">
                  <c:v>7.71827665</c:v>
                </c:pt>
                <c:pt idx="83">
                  <c:v>7.7232658</c:v>
                </c:pt>
                <c:pt idx="84">
                  <c:v>7.724012849999998</c:v>
                </c:pt>
                <c:pt idx="85">
                  <c:v>7.767090589999997</c:v>
                </c:pt>
                <c:pt idx="86">
                  <c:v>7.78207302</c:v>
                </c:pt>
                <c:pt idx="87">
                  <c:v>7.801474599999999</c:v>
                </c:pt>
                <c:pt idx="88">
                  <c:v>7.826182069999998</c:v>
                </c:pt>
                <c:pt idx="89">
                  <c:v>7.8508438</c:v>
                </c:pt>
                <c:pt idx="90">
                  <c:v>7.873882549999999</c:v>
                </c:pt>
                <c:pt idx="91">
                  <c:v>7.88034599</c:v>
                </c:pt>
                <c:pt idx="92">
                  <c:v>7.925960469999999</c:v>
                </c:pt>
                <c:pt idx="93">
                  <c:v>8.02470611</c:v>
                </c:pt>
                <c:pt idx="94">
                  <c:v>8.049715520000001</c:v>
                </c:pt>
                <c:pt idx="95">
                  <c:v>8.10106207</c:v>
                </c:pt>
                <c:pt idx="96">
                  <c:v>8.17239277</c:v>
                </c:pt>
                <c:pt idx="97">
                  <c:v>8.25264439</c:v>
                </c:pt>
                <c:pt idx="98">
                  <c:v>8.412246450000003</c:v>
                </c:pt>
                <c:pt idx="99">
                  <c:v>8.561718540000001</c:v>
                </c:pt>
              </c:numCache>
            </c:numRef>
          </c:xVal>
          <c:yVal>
            <c:numRef>
              <c:f>ssa!$H$3:$H$102</c:f>
              <c:numCache>
                <c:formatCode>General</c:formatCode>
                <c:ptCount val="100"/>
                <c:pt idx="0">
                  <c:v>0.01</c:v>
                </c:pt>
                <c:pt idx="1">
                  <c:v>0.02</c:v>
                </c:pt>
                <c:pt idx="2">
                  <c:v>0.03</c:v>
                </c:pt>
                <c:pt idx="3">
                  <c:v>0.04</c:v>
                </c:pt>
                <c:pt idx="4">
                  <c:v>0.05</c:v>
                </c:pt>
                <c:pt idx="5">
                  <c:v>0.06</c:v>
                </c:pt>
                <c:pt idx="6">
                  <c:v>0.07</c:v>
                </c:pt>
                <c:pt idx="7">
                  <c:v>0.08</c:v>
                </c:pt>
                <c:pt idx="8">
                  <c:v>0.09</c:v>
                </c:pt>
                <c:pt idx="9">
                  <c:v>0.1</c:v>
                </c:pt>
                <c:pt idx="10">
                  <c:v>0.11</c:v>
                </c:pt>
                <c:pt idx="11">
                  <c:v>0.12</c:v>
                </c:pt>
                <c:pt idx="12">
                  <c:v>0.13</c:v>
                </c:pt>
                <c:pt idx="13">
                  <c:v>0.14</c:v>
                </c:pt>
                <c:pt idx="14">
                  <c:v>0.15</c:v>
                </c:pt>
                <c:pt idx="15">
                  <c:v>0.16</c:v>
                </c:pt>
                <c:pt idx="16">
                  <c:v>0.17</c:v>
                </c:pt>
                <c:pt idx="17">
                  <c:v>0.18</c:v>
                </c:pt>
                <c:pt idx="18">
                  <c:v>0.19</c:v>
                </c:pt>
                <c:pt idx="19">
                  <c:v>0.2</c:v>
                </c:pt>
                <c:pt idx="20">
                  <c:v>0.21</c:v>
                </c:pt>
                <c:pt idx="21">
                  <c:v>0.22</c:v>
                </c:pt>
                <c:pt idx="22">
                  <c:v>0.23</c:v>
                </c:pt>
                <c:pt idx="23">
                  <c:v>0.24</c:v>
                </c:pt>
                <c:pt idx="24">
                  <c:v>0.25</c:v>
                </c:pt>
                <c:pt idx="25">
                  <c:v>0.26</c:v>
                </c:pt>
                <c:pt idx="26">
                  <c:v>0.27</c:v>
                </c:pt>
                <c:pt idx="27">
                  <c:v>0.28</c:v>
                </c:pt>
                <c:pt idx="28">
                  <c:v>0.29</c:v>
                </c:pt>
                <c:pt idx="29">
                  <c:v>0.3</c:v>
                </c:pt>
                <c:pt idx="30">
                  <c:v>0.31</c:v>
                </c:pt>
                <c:pt idx="31">
                  <c:v>0.32</c:v>
                </c:pt>
                <c:pt idx="32">
                  <c:v>0.33</c:v>
                </c:pt>
                <c:pt idx="33">
                  <c:v>0.34</c:v>
                </c:pt>
                <c:pt idx="34">
                  <c:v>0.35</c:v>
                </c:pt>
                <c:pt idx="35">
                  <c:v>0.36</c:v>
                </c:pt>
                <c:pt idx="36">
                  <c:v>0.37</c:v>
                </c:pt>
                <c:pt idx="37">
                  <c:v>0.38</c:v>
                </c:pt>
                <c:pt idx="38">
                  <c:v>0.39</c:v>
                </c:pt>
                <c:pt idx="39">
                  <c:v>0.4</c:v>
                </c:pt>
                <c:pt idx="40">
                  <c:v>0.41</c:v>
                </c:pt>
                <c:pt idx="41">
                  <c:v>0.42</c:v>
                </c:pt>
                <c:pt idx="42">
                  <c:v>0.43</c:v>
                </c:pt>
                <c:pt idx="43">
                  <c:v>0.44</c:v>
                </c:pt>
                <c:pt idx="44">
                  <c:v>0.45</c:v>
                </c:pt>
                <c:pt idx="45">
                  <c:v>0.46</c:v>
                </c:pt>
                <c:pt idx="46">
                  <c:v>0.47</c:v>
                </c:pt>
                <c:pt idx="47">
                  <c:v>0.48</c:v>
                </c:pt>
                <c:pt idx="48">
                  <c:v>0.49</c:v>
                </c:pt>
                <c:pt idx="49">
                  <c:v>0.5</c:v>
                </c:pt>
                <c:pt idx="50">
                  <c:v>0.51</c:v>
                </c:pt>
                <c:pt idx="51">
                  <c:v>0.52</c:v>
                </c:pt>
                <c:pt idx="52">
                  <c:v>0.53</c:v>
                </c:pt>
                <c:pt idx="53">
                  <c:v>0.54</c:v>
                </c:pt>
                <c:pt idx="54">
                  <c:v>0.55</c:v>
                </c:pt>
                <c:pt idx="55">
                  <c:v>0.56</c:v>
                </c:pt>
                <c:pt idx="56">
                  <c:v>0.57</c:v>
                </c:pt>
                <c:pt idx="57">
                  <c:v>0.58</c:v>
                </c:pt>
                <c:pt idx="58">
                  <c:v>0.59</c:v>
                </c:pt>
                <c:pt idx="59">
                  <c:v>0.6</c:v>
                </c:pt>
                <c:pt idx="60">
                  <c:v>0.61</c:v>
                </c:pt>
                <c:pt idx="61">
                  <c:v>0.62</c:v>
                </c:pt>
                <c:pt idx="62">
                  <c:v>0.63</c:v>
                </c:pt>
                <c:pt idx="63">
                  <c:v>0.64</c:v>
                </c:pt>
                <c:pt idx="64">
                  <c:v>0.65</c:v>
                </c:pt>
                <c:pt idx="65">
                  <c:v>0.66</c:v>
                </c:pt>
                <c:pt idx="66">
                  <c:v>0.67</c:v>
                </c:pt>
                <c:pt idx="67">
                  <c:v>0.68</c:v>
                </c:pt>
                <c:pt idx="68">
                  <c:v>0.69</c:v>
                </c:pt>
                <c:pt idx="69">
                  <c:v>0.7</c:v>
                </c:pt>
                <c:pt idx="70">
                  <c:v>0.71</c:v>
                </c:pt>
                <c:pt idx="71">
                  <c:v>0.72</c:v>
                </c:pt>
                <c:pt idx="72">
                  <c:v>0.73</c:v>
                </c:pt>
                <c:pt idx="73">
                  <c:v>0.74</c:v>
                </c:pt>
                <c:pt idx="74">
                  <c:v>0.75</c:v>
                </c:pt>
                <c:pt idx="75">
                  <c:v>0.76</c:v>
                </c:pt>
                <c:pt idx="76">
                  <c:v>0.77</c:v>
                </c:pt>
                <c:pt idx="77">
                  <c:v>0.78</c:v>
                </c:pt>
                <c:pt idx="78">
                  <c:v>0.79</c:v>
                </c:pt>
                <c:pt idx="79">
                  <c:v>0.800000000000001</c:v>
                </c:pt>
                <c:pt idx="80">
                  <c:v>0.810000000000001</c:v>
                </c:pt>
                <c:pt idx="81">
                  <c:v>0.820000000000001</c:v>
                </c:pt>
                <c:pt idx="82">
                  <c:v>0.830000000000001</c:v>
                </c:pt>
                <c:pt idx="83">
                  <c:v>0.840000000000001</c:v>
                </c:pt>
                <c:pt idx="84">
                  <c:v>0.850000000000001</c:v>
                </c:pt>
                <c:pt idx="85">
                  <c:v>0.860000000000001</c:v>
                </c:pt>
                <c:pt idx="86">
                  <c:v>0.870000000000001</c:v>
                </c:pt>
                <c:pt idx="87">
                  <c:v>0.880000000000001</c:v>
                </c:pt>
                <c:pt idx="88">
                  <c:v>0.890000000000001</c:v>
                </c:pt>
                <c:pt idx="89">
                  <c:v>0.900000000000001</c:v>
                </c:pt>
                <c:pt idx="90">
                  <c:v>0.910000000000001</c:v>
                </c:pt>
                <c:pt idx="91">
                  <c:v>0.920000000000001</c:v>
                </c:pt>
                <c:pt idx="92">
                  <c:v>0.930000000000001</c:v>
                </c:pt>
                <c:pt idx="93">
                  <c:v>0.940000000000001</c:v>
                </c:pt>
                <c:pt idx="94">
                  <c:v>0.950000000000001</c:v>
                </c:pt>
                <c:pt idx="95">
                  <c:v>0.960000000000001</c:v>
                </c:pt>
                <c:pt idx="96">
                  <c:v>0.97</c:v>
                </c:pt>
                <c:pt idx="97">
                  <c:v>0.98</c:v>
                </c:pt>
                <c:pt idx="98">
                  <c:v>0.990000000000001</c:v>
                </c:pt>
                <c:pt idx="99">
                  <c:v>1.000000000000001</c:v>
                </c:pt>
              </c:numCache>
            </c:numRef>
          </c:yVal>
          <c:smooth val="1"/>
        </c:ser>
        <c:ser>
          <c:idx val="4"/>
          <c:order val="4"/>
          <c:tx>
            <c:v>pMHC(p~ag)=100k</c:v>
          </c:tx>
          <c:marker>
            <c:symbol val="none"/>
          </c:marker>
          <c:xVal>
            <c:numRef>
              <c:f>ssa!$I$3:$I$102</c:f>
              <c:numCache>
                <c:formatCode>0.00</c:formatCode>
                <c:ptCount val="100"/>
                <c:pt idx="0">
                  <c:v>4.124854189999998</c:v>
                </c:pt>
                <c:pt idx="1">
                  <c:v>4.503818729999999</c:v>
                </c:pt>
                <c:pt idx="2">
                  <c:v>4.58036831</c:v>
                </c:pt>
                <c:pt idx="3">
                  <c:v>4.621455649999998</c:v>
                </c:pt>
                <c:pt idx="4">
                  <c:v>4.637708769999999</c:v>
                </c:pt>
                <c:pt idx="5">
                  <c:v>4.668683589999999</c:v>
                </c:pt>
                <c:pt idx="6">
                  <c:v>4.747901279999998</c:v>
                </c:pt>
                <c:pt idx="7">
                  <c:v>4.770687849999999</c:v>
                </c:pt>
                <c:pt idx="8">
                  <c:v>4.78649008</c:v>
                </c:pt>
                <c:pt idx="9">
                  <c:v>4.79612367</c:v>
                </c:pt>
                <c:pt idx="10">
                  <c:v>4.804961119999999</c:v>
                </c:pt>
                <c:pt idx="11">
                  <c:v>4.821850919999999</c:v>
                </c:pt>
                <c:pt idx="12">
                  <c:v>4.866071159999999</c:v>
                </c:pt>
                <c:pt idx="13">
                  <c:v>4.87820024</c:v>
                </c:pt>
                <c:pt idx="14">
                  <c:v>4.884128449999999</c:v>
                </c:pt>
                <c:pt idx="15">
                  <c:v>4.923374829999999</c:v>
                </c:pt>
                <c:pt idx="16">
                  <c:v>4.925903329999999</c:v>
                </c:pt>
                <c:pt idx="17">
                  <c:v>4.94167934</c:v>
                </c:pt>
                <c:pt idx="18">
                  <c:v>4.94560035</c:v>
                </c:pt>
                <c:pt idx="19">
                  <c:v>4.98394012</c:v>
                </c:pt>
                <c:pt idx="20">
                  <c:v>4.98612736</c:v>
                </c:pt>
                <c:pt idx="21">
                  <c:v>5.027007429999999</c:v>
                </c:pt>
                <c:pt idx="22">
                  <c:v>5.028836369999998</c:v>
                </c:pt>
                <c:pt idx="23">
                  <c:v>5.03782101</c:v>
                </c:pt>
                <c:pt idx="24">
                  <c:v>5.03997315</c:v>
                </c:pt>
                <c:pt idx="25">
                  <c:v>5.053927279999998</c:v>
                </c:pt>
                <c:pt idx="26">
                  <c:v>5.06184132</c:v>
                </c:pt>
                <c:pt idx="27">
                  <c:v>5.068108299999999</c:v>
                </c:pt>
                <c:pt idx="28">
                  <c:v>5.07276925</c:v>
                </c:pt>
                <c:pt idx="29">
                  <c:v>5.087998729999999</c:v>
                </c:pt>
                <c:pt idx="30">
                  <c:v>5.107990929999998</c:v>
                </c:pt>
                <c:pt idx="31">
                  <c:v>5.110147619999999</c:v>
                </c:pt>
                <c:pt idx="32">
                  <c:v>5.131211569999999</c:v>
                </c:pt>
                <c:pt idx="33">
                  <c:v>5.145031689999999</c:v>
                </c:pt>
                <c:pt idx="34">
                  <c:v>5.15963743</c:v>
                </c:pt>
                <c:pt idx="35">
                  <c:v>5.196411089999999</c:v>
                </c:pt>
                <c:pt idx="36">
                  <c:v>5.22134064</c:v>
                </c:pt>
                <c:pt idx="37">
                  <c:v>5.222550139999999</c:v>
                </c:pt>
                <c:pt idx="38">
                  <c:v>5.22534499</c:v>
                </c:pt>
                <c:pt idx="39">
                  <c:v>5.229339559999999</c:v>
                </c:pt>
                <c:pt idx="40">
                  <c:v>5.2457968</c:v>
                </c:pt>
                <c:pt idx="41">
                  <c:v>5.260036329999999</c:v>
                </c:pt>
                <c:pt idx="42">
                  <c:v>5.26622575</c:v>
                </c:pt>
                <c:pt idx="43">
                  <c:v>5.267095209999998</c:v>
                </c:pt>
                <c:pt idx="44">
                  <c:v>5.27394593</c:v>
                </c:pt>
                <c:pt idx="45">
                  <c:v>5.296588569999998</c:v>
                </c:pt>
                <c:pt idx="46">
                  <c:v>5.352655219999998</c:v>
                </c:pt>
                <c:pt idx="47">
                  <c:v>5.35328379</c:v>
                </c:pt>
                <c:pt idx="48">
                  <c:v>5.365581199999998</c:v>
                </c:pt>
                <c:pt idx="49">
                  <c:v>5.38339971</c:v>
                </c:pt>
                <c:pt idx="50">
                  <c:v>5.393117219999998</c:v>
                </c:pt>
                <c:pt idx="51">
                  <c:v>5.406171529999999</c:v>
                </c:pt>
                <c:pt idx="52">
                  <c:v>5.41020233</c:v>
                </c:pt>
                <c:pt idx="53">
                  <c:v>5.47355978</c:v>
                </c:pt>
                <c:pt idx="54">
                  <c:v>5.47771299</c:v>
                </c:pt>
                <c:pt idx="55">
                  <c:v>5.47862968</c:v>
                </c:pt>
                <c:pt idx="56">
                  <c:v>5.4967681</c:v>
                </c:pt>
                <c:pt idx="57">
                  <c:v>5.524702109999999</c:v>
                </c:pt>
                <c:pt idx="58">
                  <c:v>5.552918759999998</c:v>
                </c:pt>
                <c:pt idx="59">
                  <c:v>5.560747869999999</c:v>
                </c:pt>
                <c:pt idx="60">
                  <c:v>5.565540759999999</c:v>
                </c:pt>
                <c:pt idx="61">
                  <c:v>5.594594899999998</c:v>
                </c:pt>
                <c:pt idx="62">
                  <c:v>5.60182788</c:v>
                </c:pt>
                <c:pt idx="63">
                  <c:v>5.6024721</c:v>
                </c:pt>
                <c:pt idx="64">
                  <c:v>5.610232459999999</c:v>
                </c:pt>
                <c:pt idx="65">
                  <c:v>5.68019939</c:v>
                </c:pt>
                <c:pt idx="66">
                  <c:v>5.71157742</c:v>
                </c:pt>
                <c:pt idx="67">
                  <c:v>5.744032469999999</c:v>
                </c:pt>
                <c:pt idx="68">
                  <c:v>5.747800199999999</c:v>
                </c:pt>
                <c:pt idx="69">
                  <c:v>5.761551289999999</c:v>
                </c:pt>
                <c:pt idx="70">
                  <c:v>5.788906229999999</c:v>
                </c:pt>
                <c:pt idx="71">
                  <c:v>5.798425179999999</c:v>
                </c:pt>
                <c:pt idx="72">
                  <c:v>5.800415369999998</c:v>
                </c:pt>
                <c:pt idx="73">
                  <c:v>5.815236259999998</c:v>
                </c:pt>
                <c:pt idx="74">
                  <c:v>5.87814395</c:v>
                </c:pt>
                <c:pt idx="75">
                  <c:v>5.880028949999999</c:v>
                </c:pt>
                <c:pt idx="76">
                  <c:v>5.884558109999999</c:v>
                </c:pt>
                <c:pt idx="77">
                  <c:v>5.898557789999999</c:v>
                </c:pt>
                <c:pt idx="78">
                  <c:v>5.898820039999999</c:v>
                </c:pt>
                <c:pt idx="79">
                  <c:v>5.91202978</c:v>
                </c:pt>
                <c:pt idx="80">
                  <c:v>5.93264411</c:v>
                </c:pt>
                <c:pt idx="81">
                  <c:v>5.93954056</c:v>
                </c:pt>
                <c:pt idx="82">
                  <c:v>5.93973899</c:v>
                </c:pt>
                <c:pt idx="83">
                  <c:v>5.964910689999999</c:v>
                </c:pt>
                <c:pt idx="84">
                  <c:v>5.97149273</c:v>
                </c:pt>
                <c:pt idx="85">
                  <c:v>5.98464045</c:v>
                </c:pt>
                <c:pt idx="86">
                  <c:v>6.01525365</c:v>
                </c:pt>
                <c:pt idx="87">
                  <c:v>6.040174849999998</c:v>
                </c:pt>
                <c:pt idx="88">
                  <c:v>6.08448302</c:v>
                </c:pt>
                <c:pt idx="89">
                  <c:v>6.09003338</c:v>
                </c:pt>
                <c:pt idx="90">
                  <c:v>6.102589089999999</c:v>
                </c:pt>
                <c:pt idx="91">
                  <c:v>6.104083459999999</c:v>
                </c:pt>
                <c:pt idx="92">
                  <c:v>6.134311029999999</c:v>
                </c:pt>
                <c:pt idx="93">
                  <c:v>6.20576439</c:v>
                </c:pt>
                <c:pt idx="94">
                  <c:v>6.207757609999999</c:v>
                </c:pt>
                <c:pt idx="95">
                  <c:v>6.23131862</c:v>
                </c:pt>
                <c:pt idx="96">
                  <c:v>6.27965148</c:v>
                </c:pt>
                <c:pt idx="97">
                  <c:v>6.324723129999999</c:v>
                </c:pt>
                <c:pt idx="98">
                  <c:v>6.48622213</c:v>
                </c:pt>
                <c:pt idx="99">
                  <c:v>6.510574219999998</c:v>
                </c:pt>
              </c:numCache>
            </c:numRef>
          </c:xVal>
          <c:yVal>
            <c:numRef>
              <c:f>ssa!$J$3:$J$102</c:f>
              <c:numCache>
                <c:formatCode>General</c:formatCode>
                <c:ptCount val="100"/>
                <c:pt idx="0">
                  <c:v>0.01</c:v>
                </c:pt>
                <c:pt idx="1">
                  <c:v>0.02</c:v>
                </c:pt>
                <c:pt idx="2">
                  <c:v>0.03</c:v>
                </c:pt>
                <c:pt idx="3">
                  <c:v>0.04</c:v>
                </c:pt>
                <c:pt idx="4">
                  <c:v>0.05</c:v>
                </c:pt>
                <c:pt idx="5">
                  <c:v>0.06</c:v>
                </c:pt>
                <c:pt idx="6">
                  <c:v>0.07</c:v>
                </c:pt>
                <c:pt idx="7">
                  <c:v>0.08</c:v>
                </c:pt>
                <c:pt idx="8">
                  <c:v>0.09</c:v>
                </c:pt>
                <c:pt idx="9">
                  <c:v>0.1</c:v>
                </c:pt>
                <c:pt idx="10">
                  <c:v>0.11</c:v>
                </c:pt>
                <c:pt idx="11">
                  <c:v>0.12</c:v>
                </c:pt>
                <c:pt idx="12">
                  <c:v>0.13</c:v>
                </c:pt>
                <c:pt idx="13">
                  <c:v>0.14</c:v>
                </c:pt>
                <c:pt idx="14">
                  <c:v>0.15</c:v>
                </c:pt>
                <c:pt idx="15">
                  <c:v>0.16</c:v>
                </c:pt>
                <c:pt idx="16">
                  <c:v>0.17</c:v>
                </c:pt>
                <c:pt idx="17">
                  <c:v>0.18</c:v>
                </c:pt>
                <c:pt idx="18">
                  <c:v>0.19</c:v>
                </c:pt>
                <c:pt idx="19">
                  <c:v>0.2</c:v>
                </c:pt>
                <c:pt idx="20">
                  <c:v>0.21</c:v>
                </c:pt>
                <c:pt idx="21">
                  <c:v>0.22</c:v>
                </c:pt>
                <c:pt idx="22">
                  <c:v>0.23</c:v>
                </c:pt>
                <c:pt idx="23">
                  <c:v>0.24</c:v>
                </c:pt>
                <c:pt idx="24">
                  <c:v>0.25</c:v>
                </c:pt>
                <c:pt idx="25">
                  <c:v>0.26</c:v>
                </c:pt>
                <c:pt idx="26">
                  <c:v>0.27</c:v>
                </c:pt>
                <c:pt idx="27">
                  <c:v>0.28</c:v>
                </c:pt>
                <c:pt idx="28">
                  <c:v>0.29</c:v>
                </c:pt>
                <c:pt idx="29">
                  <c:v>0.3</c:v>
                </c:pt>
                <c:pt idx="30">
                  <c:v>0.31</c:v>
                </c:pt>
                <c:pt idx="31">
                  <c:v>0.32</c:v>
                </c:pt>
                <c:pt idx="32">
                  <c:v>0.33</c:v>
                </c:pt>
                <c:pt idx="33">
                  <c:v>0.34</c:v>
                </c:pt>
                <c:pt idx="34">
                  <c:v>0.35</c:v>
                </c:pt>
                <c:pt idx="35">
                  <c:v>0.36</c:v>
                </c:pt>
                <c:pt idx="36">
                  <c:v>0.37</c:v>
                </c:pt>
                <c:pt idx="37">
                  <c:v>0.38</c:v>
                </c:pt>
                <c:pt idx="38">
                  <c:v>0.39</c:v>
                </c:pt>
                <c:pt idx="39">
                  <c:v>0.4</c:v>
                </c:pt>
                <c:pt idx="40">
                  <c:v>0.41</c:v>
                </c:pt>
                <c:pt idx="41">
                  <c:v>0.42</c:v>
                </c:pt>
                <c:pt idx="42">
                  <c:v>0.43</c:v>
                </c:pt>
                <c:pt idx="43">
                  <c:v>0.44</c:v>
                </c:pt>
                <c:pt idx="44">
                  <c:v>0.45</c:v>
                </c:pt>
                <c:pt idx="45">
                  <c:v>0.46</c:v>
                </c:pt>
                <c:pt idx="46">
                  <c:v>0.47</c:v>
                </c:pt>
                <c:pt idx="47">
                  <c:v>0.48</c:v>
                </c:pt>
                <c:pt idx="48">
                  <c:v>0.49</c:v>
                </c:pt>
                <c:pt idx="49">
                  <c:v>0.5</c:v>
                </c:pt>
                <c:pt idx="50">
                  <c:v>0.51</c:v>
                </c:pt>
                <c:pt idx="51">
                  <c:v>0.52</c:v>
                </c:pt>
                <c:pt idx="52">
                  <c:v>0.53</c:v>
                </c:pt>
                <c:pt idx="53">
                  <c:v>0.54</c:v>
                </c:pt>
                <c:pt idx="54">
                  <c:v>0.55</c:v>
                </c:pt>
                <c:pt idx="55">
                  <c:v>0.56</c:v>
                </c:pt>
                <c:pt idx="56">
                  <c:v>0.57</c:v>
                </c:pt>
                <c:pt idx="57">
                  <c:v>0.58</c:v>
                </c:pt>
                <c:pt idx="58">
                  <c:v>0.59</c:v>
                </c:pt>
                <c:pt idx="59">
                  <c:v>0.6</c:v>
                </c:pt>
                <c:pt idx="60">
                  <c:v>0.61</c:v>
                </c:pt>
                <c:pt idx="61">
                  <c:v>0.62</c:v>
                </c:pt>
                <c:pt idx="62">
                  <c:v>0.63</c:v>
                </c:pt>
                <c:pt idx="63">
                  <c:v>0.64</c:v>
                </c:pt>
                <c:pt idx="64">
                  <c:v>0.65</c:v>
                </c:pt>
                <c:pt idx="65">
                  <c:v>0.66</c:v>
                </c:pt>
                <c:pt idx="66">
                  <c:v>0.67</c:v>
                </c:pt>
                <c:pt idx="67">
                  <c:v>0.68</c:v>
                </c:pt>
                <c:pt idx="68">
                  <c:v>0.69</c:v>
                </c:pt>
                <c:pt idx="69">
                  <c:v>0.7</c:v>
                </c:pt>
                <c:pt idx="70">
                  <c:v>0.71</c:v>
                </c:pt>
                <c:pt idx="71">
                  <c:v>0.72</c:v>
                </c:pt>
                <c:pt idx="72">
                  <c:v>0.73</c:v>
                </c:pt>
                <c:pt idx="73">
                  <c:v>0.74</c:v>
                </c:pt>
                <c:pt idx="74">
                  <c:v>0.75</c:v>
                </c:pt>
                <c:pt idx="75">
                  <c:v>0.76</c:v>
                </c:pt>
                <c:pt idx="76">
                  <c:v>0.77</c:v>
                </c:pt>
                <c:pt idx="77">
                  <c:v>0.78</c:v>
                </c:pt>
                <c:pt idx="78">
                  <c:v>0.79</c:v>
                </c:pt>
                <c:pt idx="79">
                  <c:v>0.800000000000001</c:v>
                </c:pt>
                <c:pt idx="80">
                  <c:v>0.810000000000001</c:v>
                </c:pt>
                <c:pt idx="81">
                  <c:v>0.820000000000001</c:v>
                </c:pt>
                <c:pt idx="82">
                  <c:v>0.830000000000001</c:v>
                </c:pt>
                <c:pt idx="83">
                  <c:v>0.840000000000001</c:v>
                </c:pt>
                <c:pt idx="84">
                  <c:v>0.850000000000001</c:v>
                </c:pt>
                <c:pt idx="85">
                  <c:v>0.860000000000001</c:v>
                </c:pt>
                <c:pt idx="86">
                  <c:v>0.870000000000001</c:v>
                </c:pt>
                <c:pt idx="87">
                  <c:v>0.880000000000001</c:v>
                </c:pt>
                <c:pt idx="88">
                  <c:v>0.890000000000001</c:v>
                </c:pt>
                <c:pt idx="89">
                  <c:v>0.900000000000001</c:v>
                </c:pt>
                <c:pt idx="90">
                  <c:v>0.910000000000001</c:v>
                </c:pt>
                <c:pt idx="91">
                  <c:v>0.920000000000001</c:v>
                </c:pt>
                <c:pt idx="92">
                  <c:v>0.930000000000001</c:v>
                </c:pt>
                <c:pt idx="93">
                  <c:v>0.940000000000001</c:v>
                </c:pt>
                <c:pt idx="94">
                  <c:v>0.950000000000001</c:v>
                </c:pt>
                <c:pt idx="95">
                  <c:v>0.960000000000001</c:v>
                </c:pt>
                <c:pt idx="96">
                  <c:v>0.97</c:v>
                </c:pt>
                <c:pt idx="97">
                  <c:v>0.98</c:v>
                </c:pt>
                <c:pt idx="98">
                  <c:v>0.990000000000001</c:v>
                </c:pt>
                <c:pt idx="99">
                  <c:v>1.000000000000001</c:v>
                </c:pt>
              </c:numCache>
            </c:numRef>
          </c:yVal>
          <c:smooth val="1"/>
        </c:ser>
        <c:ser>
          <c:idx val="5"/>
          <c:order val="5"/>
          <c:tx>
            <c:v>No LCK Dephosphorilation</c:v>
          </c:tx>
          <c:marker>
            <c:symbol val="none"/>
          </c:marker>
          <c:xVal>
            <c:numRef>
              <c:f>ssa!$Q$2:$Q$69</c:f>
              <c:numCache>
                <c:formatCode>0.00</c:formatCode>
                <c:ptCount val="68"/>
                <c:pt idx="0">
                  <c:v>7.928585529999999</c:v>
                </c:pt>
                <c:pt idx="1">
                  <c:v>9.65294218</c:v>
                </c:pt>
                <c:pt idx="2">
                  <c:v>9.965990380000002</c:v>
                </c:pt>
                <c:pt idx="3">
                  <c:v>10.0875288</c:v>
                </c:pt>
                <c:pt idx="4">
                  <c:v>11.3667858</c:v>
                </c:pt>
                <c:pt idx="5">
                  <c:v>11.8722938</c:v>
                </c:pt>
                <c:pt idx="6">
                  <c:v>11.9933214</c:v>
                </c:pt>
                <c:pt idx="7">
                  <c:v>12.1733811</c:v>
                </c:pt>
                <c:pt idx="8">
                  <c:v>12.7213733</c:v>
                </c:pt>
                <c:pt idx="9">
                  <c:v>12.9222934</c:v>
                </c:pt>
                <c:pt idx="10">
                  <c:v>12.970933</c:v>
                </c:pt>
                <c:pt idx="11">
                  <c:v>13.1133941</c:v>
                </c:pt>
                <c:pt idx="12">
                  <c:v>14.9542809</c:v>
                </c:pt>
                <c:pt idx="13">
                  <c:v>15.1831621</c:v>
                </c:pt>
                <c:pt idx="14">
                  <c:v>15.3889129</c:v>
                </c:pt>
                <c:pt idx="15">
                  <c:v>15.4455314</c:v>
                </c:pt>
                <c:pt idx="16">
                  <c:v>15.4721476</c:v>
                </c:pt>
                <c:pt idx="17">
                  <c:v>15.5634686</c:v>
                </c:pt>
                <c:pt idx="18">
                  <c:v>15.6772927</c:v>
                </c:pt>
                <c:pt idx="19">
                  <c:v>15.8970968</c:v>
                </c:pt>
                <c:pt idx="20">
                  <c:v>16.000464</c:v>
                </c:pt>
                <c:pt idx="21">
                  <c:v>16.0279567</c:v>
                </c:pt>
                <c:pt idx="22">
                  <c:v>16.0407929</c:v>
                </c:pt>
                <c:pt idx="23">
                  <c:v>16.3715898</c:v>
                </c:pt>
                <c:pt idx="24">
                  <c:v>16.4480762</c:v>
                </c:pt>
                <c:pt idx="25">
                  <c:v>16.48743979999999</c:v>
                </c:pt>
                <c:pt idx="26">
                  <c:v>17.1732427</c:v>
                </c:pt>
                <c:pt idx="27">
                  <c:v>17.2316603</c:v>
                </c:pt>
                <c:pt idx="28">
                  <c:v>17.4466766</c:v>
                </c:pt>
                <c:pt idx="29">
                  <c:v>17.7558515</c:v>
                </c:pt>
                <c:pt idx="30">
                  <c:v>18.9073211</c:v>
                </c:pt>
                <c:pt idx="31">
                  <c:v>19.0070872</c:v>
                </c:pt>
                <c:pt idx="32">
                  <c:v>19.2912128</c:v>
                </c:pt>
                <c:pt idx="33">
                  <c:v>19.3741131</c:v>
                </c:pt>
                <c:pt idx="34">
                  <c:v>19.3849436</c:v>
                </c:pt>
                <c:pt idx="35">
                  <c:v>20.4383845</c:v>
                </c:pt>
                <c:pt idx="36">
                  <c:v>20.57127029999999</c:v>
                </c:pt>
                <c:pt idx="37">
                  <c:v>21.3392828</c:v>
                </c:pt>
                <c:pt idx="38">
                  <c:v>21.5472814</c:v>
                </c:pt>
                <c:pt idx="39">
                  <c:v>21.76642919999999</c:v>
                </c:pt>
                <c:pt idx="40">
                  <c:v>21.826081</c:v>
                </c:pt>
                <c:pt idx="41">
                  <c:v>22.38540709999999</c:v>
                </c:pt>
                <c:pt idx="42">
                  <c:v>22.48668359999999</c:v>
                </c:pt>
                <c:pt idx="43">
                  <c:v>23.8987553</c:v>
                </c:pt>
                <c:pt idx="44">
                  <c:v>24.1101478</c:v>
                </c:pt>
                <c:pt idx="45">
                  <c:v>24.12968529999999</c:v>
                </c:pt>
                <c:pt idx="46">
                  <c:v>24.21879849999999</c:v>
                </c:pt>
                <c:pt idx="47">
                  <c:v>26.3072569</c:v>
                </c:pt>
                <c:pt idx="48">
                  <c:v>26.556551</c:v>
                </c:pt>
                <c:pt idx="49">
                  <c:v>26.7442625</c:v>
                </c:pt>
                <c:pt idx="50">
                  <c:v>27.2931772</c:v>
                </c:pt>
                <c:pt idx="51">
                  <c:v>27.32502179999999</c:v>
                </c:pt>
                <c:pt idx="52">
                  <c:v>27.770484</c:v>
                </c:pt>
                <c:pt idx="53">
                  <c:v>28.1704737</c:v>
                </c:pt>
                <c:pt idx="54">
                  <c:v>29.1451108</c:v>
                </c:pt>
                <c:pt idx="55">
                  <c:v>30.5982715</c:v>
                </c:pt>
                <c:pt idx="56">
                  <c:v>30.8372977</c:v>
                </c:pt>
                <c:pt idx="57">
                  <c:v>31.054043</c:v>
                </c:pt>
                <c:pt idx="58">
                  <c:v>31.4833934</c:v>
                </c:pt>
                <c:pt idx="59">
                  <c:v>31.822388</c:v>
                </c:pt>
                <c:pt idx="60">
                  <c:v>31.8702309</c:v>
                </c:pt>
                <c:pt idx="61">
                  <c:v>32.4377833</c:v>
                </c:pt>
                <c:pt idx="62">
                  <c:v>32.8526493</c:v>
                </c:pt>
                <c:pt idx="63">
                  <c:v>32.9199195</c:v>
                </c:pt>
                <c:pt idx="64">
                  <c:v>33.27044900000001</c:v>
                </c:pt>
                <c:pt idx="65">
                  <c:v>33.7278266</c:v>
                </c:pt>
                <c:pt idx="66">
                  <c:v>34.0077064</c:v>
                </c:pt>
                <c:pt idx="67">
                  <c:v>34.0174769</c:v>
                </c:pt>
              </c:numCache>
            </c:numRef>
          </c:xVal>
          <c:yVal>
            <c:numRef>
              <c:f>ssa!$D$3:$D$102</c:f>
              <c:numCache>
                <c:formatCode>General</c:formatCode>
                <c:ptCount val="100"/>
                <c:pt idx="0">
                  <c:v>0.01</c:v>
                </c:pt>
                <c:pt idx="1">
                  <c:v>0.02</c:v>
                </c:pt>
                <c:pt idx="2">
                  <c:v>0.03</c:v>
                </c:pt>
                <c:pt idx="3">
                  <c:v>0.04</c:v>
                </c:pt>
                <c:pt idx="4">
                  <c:v>0.05</c:v>
                </c:pt>
                <c:pt idx="5">
                  <c:v>0.06</c:v>
                </c:pt>
                <c:pt idx="6">
                  <c:v>0.07</c:v>
                </c:pt>
                <c:pt idx="7">
                  <c:v>0.08</c:v>
                </c:pt>
                <c:pt idx="8">
                  <c:v>0.09</c:v>
                </c:pt>
                <c:pt idx="9">
                  <c:v>0.1</c:v>
                </c:pt>
                <c:pt idx="10">
                  <c:v>0.11</c:v>
                </c:pt>
                <c:pt idx="11">
                  <c:v>0.12</c:v>
                </c:pt>
                <c:pt idx="12">
                  <c:v>0.13</c:v>
                </c:pt>
                <c:pt idx="13">
                  <c:v>0.14</c:v>
                </c:pt>
                <c:pt idx="14">
                  <c:v>0.15</c:v>
                </c:pt>
                <c:pt idx="15">
                  <c:v>0.16</c:v>
                </c:pt>
                <c:pt idx="16">
                  <c:v>0.17</c:v>
                </c:pt>
                <c:pt idx="17">
                  <c:v>0.18</c:v>
                </c:pt>
                <c:pt idx="18">
                  <c:v>0.19</c:v>
                </c:pt>
                <c:pt idx="19">
                  <c:v>0.2</c:v>
                </c:pt>
                <c:pt idx="20">
                  <c:v>0.21</c:v>
                </c:pt>
                <c:pt idx="21">
                  <c:v>0.22</c:v>
                </c:pt>
                <c:pt idx="22">
                  <c:v>0.23</c:v>
                </c:pt>
                <c:pt idx="23">
                  <c:v>0.24</c:v>
                </c:pt>
                <c:pt idx="24">
                  <c:v>0.25</c:v>
                </c:pt>
                <c:pt idx="25">
                  <c:v>0.26</c:v>
                </c:pt>
                <c:pt idx="26">
                  <c:v>0.27</c:v>
                </c:pt>
                <c:pt idx="27">
                  <c:v>0.28</c:v>
                </c:pt>
                <c:pt idx="28">
                  <c:v>0.29</c:v>
                </c:pt>
                <c:pt idx="29">
                  <c:v>0.3</c:v>
                </c:pt>
                <c:pt idx="30">
                  <c:v>0.31</c:v>
                </c:pt>
                <c:pt idx="31">
                  <c:v>0.32</c:v>
                </c:pt>
                <c:pt idx="32">
                  <c:v>0.33</c:v>
                </c:pt>
                <c:pt idx="33">
                  <c:v>0.34</c:v>
                </c:pt>
                <c:pt idx="34">
                  <c:v>0.35</c:v>
                </c:pt>
                <c:pt idx="35">
                  <c:v>0.36</c:v>
                </c:pt>
                <c:pt idx="36">
                  <c:v>0.37</c:v>
                </c:pt>
                <c:pt idx="37">
                  <c:v>0.38</c:v>
                </c:pt>
                <c:pt idx="38">
                  <c:v>0.39</c:v>
                </c:pt>
                <c:pt idx="39">
                  <c:v>0.4</c:v>
                </c:pt>
                <c:pt idx="40">
                  <c:v>0.41</c:v>
                </c:pt>
                <c:pt idx="41">
                  <c:v>0.42</c:v>
                </c:pt>
                <c:pt idx="42">
                  <c:v>0.43</c:v>
                </c:pt>
                <c:pt idx="43">
                  <c:v>0.44</c:v>
                </c:pt>
                <c:pt idx="44">
                  <c:v>0.45</c:v>
                </c:pt>
                <c:pt idx="45">
                  <c:v>0.46</c:v>
                </c:pt>
                <c:pt idx="46">
                  <c:v>0.47</c:v>
                </c:pt>
                <c:pt idx="47">
                  <c:v>0.48</c:v>
                </c:pt>
                <c:pt idx="48">
                  <c:v>0.49</c:v>
                </c:pt>
                <c:pt idx="49">
                  <c:v>0.5</c:v>
                </c:pt>
                <c:pt idx="50">
                  <c:v>0.51</c:v>
                </c:pt>
                <c:pt idx="51">
                  <c:v>0.52</c:v>
                </c:pt>
                <c:pt idx="52">
                  <c:v>0.53</c:v>
                </c:pt>
                <c:pt idx="53">
                  <c:v>0.54</c:v>
                </c:pt>
                <c:pt idx="54">
                  <c:v>0.55</c:v>
                </c:pt>
                <c:pt idx="55">
                  <c:v>0.56</c:v>
                </c:pt>
                <c:pt idx="56">
                  <c:v>0.57</c:v>
                </c:pt>
                <c:pt idx="57">
                  <c:v>0.58</c:v>
                </c:pt>
                <c:pt idx="58">
                  <c:v>0.59</c:v>
                </c:pt>
                <c:pt idx="59">
                  <c:v>0.6</c:v>
                </c:pt>
                <c:pt idx="60">
                  <c:v>0.61</c:v>
                </c:pt>
                <c:pt idx="61">
                  <c:v>0.62</c:v>
                </c:pt>
                <c:pt idx="62">
                  <c:v>0.63</c:v>
                </c:pt>
                <c:pt idx="63">
                  <c:v>0.64</c:v>
                </c:pt>
                <c:pt idx="64">
                  <c:v>0.65</c:v>
                </c:pt>
                <c:pt idx="65">
                  <c:v>0.66</c:v>
                </c:pt>
                <c:pt idx="66">
                  <c:v>0.67</c:v>
                </c:pt>
                <c:pt idx="67">
                  <c:v>0.68</c:v>
                </c:pt>
                <c:pt idx="68">
                  <c:v>0.69</c:v>
                </c:pt>
                <c:pt idx="69">
                  <c:v>0.7</c:v>
                </c:pt>
                <c:pt idx="70">
                  <c:v>0.71</c:v>
                </c:pt>
                <c:pt idx="71">
                  <c:v>0.72</c:v>
                </c:pt>
                <c:pt idx="72">
                  <c:v>0.73</c:v>
                </c:pt>
                <c:pt idx="73">
                  <c:v>0.74</c:v>
                </c:pt>
                <c:pt idx="74">
                  <c:v>0.75</c:v>
                </c:pt>
                <c:pt idx="75">
                  <c:v>0.76</c:v>
                </c:pt>
                <c:pt idx="76">
                  <c:v>0.77</c:v>
                </c:pt>
                <c:pt idx="77">
                  <c:v>0.78</c:v>
                </c:pt>
                <c:pt idx="78">
                  <c:v>0.79</c:v>
                </c:pt>
                <c:pt idx="79">
                  <c:v>0.800000000000001</c:v>
                </c:pt>
                <c:pt idx="80">
                  <c:v>0.810000000000001</c:v>
                </c:pt>
                <c:pt idx="81">
                  <c:v>0.820000000000001</c:v>
                </c:pt>
                <c:pt idx="82">
                  <c:v>0.830000000000001</c:v>
                </c:pt>
                <c:pt idx="83">
                  <c:v>0.840000000000001</c:v>
                </c:pt>
                <c:pt idx="84">
                  <c:v>0.850000000000001</c:v>
                </c:pt>
                <c:pt idx="85">
                  <c:v>0.860000000000001</c:v>
                </c:pt>
                <c:pt idx="86">
                  <c:v>0.870000000000001</c:v>
                </c:pt>
                <c:pt idx="87">
                  <c:v>0.880000000000001</c:v>
                </c:pt>
                <c:pt idx="88">
                  <c:v>0.890000000000001</c:v>
                </c:pt>
                <c:pt idx="89">
                  <c:v>0.900000000000001</c:v>
                </c:pt>
                <c:pt idx="90">
                  <c:v>0.910000000000001</c:v>
                </c:pt>
                <c:pt idx="91">
                  <c:v>0.920000000000001</c:v>
                </c:pt>
                <c:pt idx="92">
                  <c:v>0.930000000000001</c:v>
                </c:pt>
                <c:pt idx="93">
                  <c:v>0.940000000000001</c:v>
                </c:pt>
                <c:pt idx="94">
                  <c:v>0.950000000000001</c:v>
                </c:pt>
                <c:pt idx="95">
                  <c:v>0.960000000000001</c:v>
                </c:pt>
                <c:pt idx="96">
                  <c:v>0.97</c:v>
                </c:pt>
                <c:pt idx="97">
                  <c:v>0.98</c:v>
                </c:pt>
                <c:pt idx="98">
                  <c:v>0.990000000000001</c:v>
                </c:pt>
                <c:pt idx="99">
                  <c:v>1.000000000000001</c:v>
                </c:pt>
              </c:numCache>
            </c:numRef>
          </c:yVal>
          <c:smooth val="1"/>
        </c:ser>
        <c:dLbls/>
        <c:axId val="493397368"/>
        <c:axId val="481881608"/>
      </c:scatterChart>
      <c:valAx>
        <c:axId val="493397368"/>
        <c:scaling>
          <c:orientation val="minMax"/>
          <c:max val="14.0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</a:t>
                </a:r>
              </a:p>
            </c:rich>
          </c:tx>
          <c:layout/>
        </c:title>
        <c:numFmt formatCode="0.00" sourceLinked="1"/>
        <c:tickLblPos val="nextTo"/>
        <c:crossAx val="481881608"/>
        <c:crosses val="autoZero"/>
        <c:crossBetween val="midCat"/>
      </c:valAx>
      <c:valAx>
        <c:axId val="481881608"/>
        <c:scaling>
          <c:orientation val="minMax"/>
          <c:max val="1.0"/>
        </c:scaling>
        <c:axPos val="l"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Probability</a:t>
                </a:r>
              </a:p>
            </c:rich>
          </c:tx>
          <c:layout/>
        </c:title>
        <c:numFmt formatCode="0.00" sourceLinked="1"/>
        <c:tickLblPos val="nextTo"/>
        <c:crossAx val="493397368"/>
        <c:crosses val="autoZero"/>
        <c:crossBetween val="midCat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0"/>
  <c:chart>
    <c:title>
      <c:tx>
        <c:rich>
          <a:bodyPr/>
          <a:lstStyle/>
          <a:p>
            <a:pPr>
              <a:defRPr/>
            </a:pPr>
            <a:r>
              <a:rPr lang="en-US"/>
              <a:t>pMHC(p~ag)=10 Probability Distribution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ssa!$L$2</c:f>
              <c:strCache>
                <c:ptCount val="1"/>
                <c:pt idx="0">
                  <c:v>pMHC(p~ag)=10 Frequency</c:v>
                </c:pt>
              </c:strCache>
            </c:strRef>
          </c:tx>
          <c:cat>
            <c:strRef>
              <c:f>ssa!$K$9:$K$20</c:f>
              <c:strCache>
                <c:ptCount val="12"/>
                <c:pt idx="0">
                  <c:v>6-7</c:v>
                </c:pt>
                <c:pt idx="1">
                  <c:v>7-8</c:v>
                </c:pt>
                <c:pt idx="2">
                  <c:v>8-9</c:v>
                </c:pt>
                <c:pt idx="3">
                  <c:v>9-10</c:v>
                </c:pt>
                <c:pt idx="4">
                  <c:v>10-11</c:v>
                </c:pt>
                <c:pt idx="5">
                  <c:v>11-12</c:v>
                </c:pt>
                <c:pt idx="6">
                  <c:v>12-13</c:v>
                </c:pt>
                <c:pt idx="7">
                  <c:v>13-14</c:v>
                </c:pt>
                <c:pt idx="8">
                  <c:v>14-15</c:v>
                </c:pt>
                <c:pt idx="9">
                  <c:v>15-16</c:v>
                </c:pt>
                <c:pt idx="10">
                  <c:v>16-17</c:v>
                </c:pt>
                <c:pt idx="11">
                  <c:v>17-18</c:v>
                </c:pt>
              </c:strCache>
            </c:strRef>
          </c:cat>
          <c:val>
            <c:numRef>
              <c:f>ssa!$L$9:$L$20</c:f>
              <c:numCache>
                <c:formatCode>General</c:formatCode>
                <c:ptCount val="12"/>
                <c:pt idx="0">
                  <c:v>1.0</c:v>
                </c:pt>
                <c:pt idx="1">
                  <c:v>0.0</c:v>
                </c:pt>
                <c:pt idx="2">
                  <c:v>1.0</c:v>
                </c:pt>
                <c:pt idx="3">
                  <c:v>3.0</c:v>
                </c:pt>
                <c:pt idx="4">
                  <c:v>6.0</c:v>
                </c:pt>
                <c:pt idx="5">
                  <c:v>8.0</c:v>
                </c:pt>
                <c:pt idx="6">
                  <c:v>15.0</c:v>
                </c:pt>
                <c:pt idx="7">
                  <c:v>10.0</c:v>
                </c:pt>
                <c:pt idx="8">
                  <c:v>15.0</c:v>
                </c:pt>
                <c:pt idx="9">
                  <c:v>16.0</c:v>
                </c:pt>
                <c:pt idx="10">
                  <c:v>3.0</c:v>
                </c:pt>
                <c:pt idx="11">
                  <c:v>4.0</c:v>
                </c:pt>
              </c:numCache>
            </c:numRef>
          </c:val>
        </c:ser>
        <c:dLbls/>
        <c:gapWidth val="0"/>
        <c:axId val="493512872"/>
        <c:axId val="493504168"/>
      </c:barChart>
      <c:catAx>
        <c:axId val="4935128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</a:t>
                </a:r>
              </a:p>
            </c:rich>
          </c:tx>
          <c:layout/>
        </c:title>
        <c:numFmt formatCode="General" sourceLinked="1"/>
        <c:tickLblPos val="nextTo"/>
        <c:crossAx val="493504168"/>
        <c:crosses val="autoZero"/>
        <c:auto val="1"/>
        <c:lblAlgn val="ctr"/>
        <c:lblOffset val="100"/>
      </c:catAx>
      <c:valAx>
        <c:axId val="493504168"/>
        <c:scaling>
          <c:orientation val="minMax"/>
        </c:scaling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</c:title>
        <c:numFmt formatCode="General" sourceLinked="1"/>
        <c:tickLblPos val="nextTo"/>
        <c:crossAx val="49351287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6"/>
  <c:chart>
    <c:title>
      <c:tx>
        <c:rich>
          <a:bodyPr/>
          <a:lstStyle/>
          <a:p>
            <a:pPr>
              <a:defRPr/>
            </a:pPr>
            <a:r>
              <a:rPr lang="en-US"/>
              <a:t>pMHC(p~ag)=100 Probability</a:t>
            </a:r>
            <a:r>
              <a:rPr lang="en-US" baseline="0"/>
              <a:t> Distribution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Frequency</c:v>
          </c:tx>
          <c:spPr>
            <a:solidFill>
              <a:schemeClr val="accent6"/>
            </a:solidFill>
            <a:ln w="15875" cap="flat" cmpd="sng" algn="ctr">
              <a:solidFill>
                <a:schemeClr val="accent6">
                  <a:shade val="50000"/>
                </a:schemeClr>
              </a:solidFill>
              <a:prstDash val="solid"/>
            </a:ln>
            <a:effectLst/>
          </c:spPr>
          <c:cat>
            <c:strRef>
              <c:f>ssa!$K$9:$K$26</c:f>
              <c:strCache>
                <c:ptCount val="18"/>
                <c:pt idx="0">
                  <c:v>6-7</c:v>
                </c:pt>
                <c:pt idx="1">
                  <c:v>7-8</c:v>
                </c:pt>
                <c:pt idx="2">
                  <c:v>8-9</c:v>
                </c:pt>
                <c:pt idx="3">
                  <c:v>9-10</c:v>
                </c:pt>
                <c:pt idx="4">
                  <c:v>10-11</c:v>
                </c:pt>
                <c:pt idx="5">
                  <c:v>11-12</c:v>
                </c:pt>
                <c:pt idx="6">
                  <c:v>12-13</c:v>
                </c:pt>
                <c:pt idx="7">
                  <c:v>13-14</c:v>
                </c:pt>
                <c:pt idx="8">
                  <c:v>14-15</c:v>
                </c:pt>
                <c:pt idx="9">
                  <c:v>15-16</c:v>
                </c:pt>
                <c:pt idx="10">
                  <c:v>16-17</c:v>
                </c:pt>
                <c:pt idx="11">
                  <c:v>17-18</c:v>
                </c:pt>
                <c:pt idx="12">
                  <c:v>18-19</c:v>
                </c:pt>
                <c:pt idx="13">
                  <c:v>19-20</c:v>
                </c:pt>
                <c:pt idx="14">
                  <c:v>20-21</c:v>
                </c:pt>
                <c:pt idx="15">
                  <c:v>21-22</c:v>
                </c:pt>
                <c:pt idx="16">
                  <c:v>22-23</c:v>
                </c:pt>
                <c:pt idx="17">
                  <c:v>23-24</c:v>
                </c:pt>
              </c:strCache>
            </c:strRef>
          </c:cat>
          <c:val>
            <c:numRef>
              <c:f>ssa!$M$9:$M$26</c:f>
              <c:numCache>
                <c:formatCode>General</c:formatCode>
                <c:ptCount val="18"/>
                <c:pt idx="0">
                  <c:v>1.0</c:v>
                </c:pt>
                <c:pt idx="1">
                  <c:v>0.0</c:v>
                </c:pt>
                <c:pt idx="2">
                  <c:v>1.0</c:v>
                </c:pt>
                <c:pt idx="3">
                  <c:v>3.0</c:v>
                </c:pt>
                <c:pt idx="4">
                  <c:v>6.0</c:v>
                </c:pt>
                <c:pt idx="5">
                  <c:v>8.0</c:v>
                </c:pt>
                <c:pt idx="6">
                  <c:v>15.0</c:v>
                </c:pt>
                <c:pt idx="7">
                  <c:v>10.0</c:v>
                </c:pt>
                <c:pt idx="8">
                  <c:v>15.0</c:v>
                </c:pt>
                <c:pt idx="9">
                  <c:v>16.0</c:v>
                </c:pt>
                <c:pt idx="10">
                  <c:v>3.0</c:v>
                </c:pt>
                <c:pt idx="11">
                  <c:v>5.0</c:v>
                </c:pt>
                <c:pt idx="12">
                  <c:v>9.0</c:v>
                </c:pt>
                <c:pt idx="13">
                  <c:v>5.0</c:v>
                </c:pt>
                <c:pt idx="14">
                  <c:v>1.0</c:v>
                </c:pt>
                <c:pt idx="15">
                  <c:v>0.0</c:v>
                </c:pt>
                <c:pt idx="16">
                  <c:v>1.0</c:v>
                </c:pt>
                <c:pt idx="17">
                  <c:v>1.0</c:v>
                </c:pt>
              </c:numCache>
            </c:numRef>
          </c:val>
        </c:ser>
        <c:dLbls/>
        <c:gapWidth val="0"/>
        <c:axId val="493616872"/>
        <c:axId val="493637064"/>
      </c:barChart>
      <c:catAx>
        <c:axId val="4936168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</a:t>
                </a:r>
              </a:p>
            </c:rich>
          </c:tx>
          <c:layout/>
        </c:title>
        <c:tickLblPos val="nextTo"/>
        <c:txPr>
          <a:bodyPr rot="-2700000" vert="horz"/>
          <a:lstStyle/>
          <a:p>
            <a:pPr>
              <a:defRPr/>
            </a:pPr>
            <a:endParaRPr lang="en-US"/>
          </a:p>
        </c:txPr>
        <c:crossAx val="493637064"/>
        <c:crosses val="autoZero"/>
        <c:auto val="1"/>
        <c:lblAlgn val="ctr"/>
        <c:lblOffset val="100"/>
      </c:catAx>
      <c:valAx>
        <c:axId val="493637064"/>
        <c:scaling>
          <c:orientation val="minMax"/>
        </c:scaling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</c:title>
        <c:numFmt formatCode="General" sourceLinked="1"/>
        <c:tickLblPos val="nextTo"/>
        <c:crossAx val="49361687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4"/>
  <c:chart>
    <c:title>
      <c:tx>
        <c:rich>
          <a:bodyPr/>
          <a:lstStyle/>
          <a:p>
            <a:pPr>
              <a:defRPr/>
            </a:pPr>
            <a:r>
              <a:rPr lang="en-US"/>
              <a:t>pMHC(p~ag)=1000</a:t>
            </a:r>
            <a:r>
              <a:rPr lang="en-US" baseline="0"/>
              <a:t> Probability Distribution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Frequency</c:v>
          </c:tx>
          <c:spPr>
            <a:solidFill>
              <a:schemeClr val="accent6"/>
            </a:solidFill>
            <a:ln w="15875" cap="flat" cmpd="sng" algn="ctr">
              <a:solidFill>
                <a:schemeClr val="accent6">
                  <a:shade val="50000"/>
                </a:schemeClr>
              </a:solidFill>
              <a:prstDash val="solid"/>
            </a:ln>
            <a:effectLst/>
          </c:spPr>
          <c:cat>
            <c:strRef>
              <c:f>ssa!$K$10:$K$15</c:f>
              <c:strCache>
                <c:ptCount val="6"/>
                <c:pt idx="0">
                  <c:v>7-8</c:v>
                </c:pt>
                <c:pt idx="1">
                  <c:v>8-9</c:v>
                </c:pt>
                <c:pt idx="2">
                  <c:v>9-10</c:v>
                </c:pt>
                <c:pt idx="3">
                  <c:v>10-11</c:v>
                </c:pt>
                <c:pt idx="4">
                  <c:v>11-12</c:v>
                </c:pt>
                <c:pt idx="5">
                  <c:v>12-13</c:v>
                </c:pt>
              </c:strCache>
            </c:strRef>
          </c:cat>
          <c:val>
            <c:numRef>
              <c:f>ssa!$N$10:$N$15</c:f>
              <c:numCache>
                <c:formatCode>General</c:formatCode>
                <c:ptCount val="6"/>
                <c:pt idx="0">
                  <c:v>11.0</c:v>
                </c:pt>
                <c:pt idx="1">
                  <c:v>14.0</c:v>
                </c:pt>
                <c:pt idx="2">
                  <c:v>35.0</c:v>
                </c:pt>
                <c:pt idx="3">
                  <c:v>26.0</c:v>
                </c:pt>
                <c:pt idx="4">
                  <c:v>10.0</c:v>
                </c:pt>
                <c:pt idx="5">
                  <c:v>4.0</c:v>
                </c:pt>
              </c:numCache>
            </c:numRef>
          </c:val>
        </c:ser>
        <c:dLbls/>
        <c:gapWidth val="0"/>
        <c:axId val="493658328"/>
        <c:axId val="493678072"/>
      </c:barChart>
      <c:catAx>
        <c:axId val="493658328"/>
        <c:scaling>
          <c:orientation val="minMax"/>
        </c:scaling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Time</a:t>
                </a:r>
              </a:p>
            </c:rich>
          </c:tx>
          <c:layout/>
        </c:title>
        <c:numFmt formatCode="#,##0.00" sourceLinked="0"/>
        <c:minorTickMark val="out"/>
        <c:tickLblPos val="nextTo"/>
        <c:crossAx val="493678072"/>
        <c:crosses val="autoZero"/>
        <c:auto val="1"/>
        <c:lblAlgn val="ctr"/>
        <c:lblOffset val="100"/>
      </c:catAx>
      <c:valAx>
        <c:axId val="493678072"/>
        <c:scaling>
          <c:orientation val="minMax"/>
        </c:scaling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</c:title>
        <c:numFmt formatCode="General" sourceLinked="1"/>
        <c:tickLblPos val="nextTo"/>
        <c:crossAx val="49365832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3"/>
  <c:chart>
    <c:title>
      <c:tx>
        <c:rich>
          <a:bodyPr/>
          <a:lstStyle/>
          <a:p>
            <a:pPr>
              <a:defRPr/>
            </a:pPr>
            <a:r>
              <a:rPr lang="en-US"/>
              <a:t>pMHC(p~ag)=10k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Frequency</c:v>
          </c:tx>
          <c:spPr>
            <a:solidFill>
              <a:schemeClr val="accent6"/>
            </a:solidFill>
            <a:ln w="15875" cap="flat" cmpd="sng" algn="ctr">
              <a:solidFill>
                <a:schemeClr val="accent6">
                  <a:shade val="50000"/>
                </a:schemeClr>
              </a:solidFill>
              <a:prstDash val="solid"/>
            </a:ln>
            <a:effectLst/>
          </c:spPr>
          <c:cat>
            <c:strRef>
              <c:f>ssa!$K$8:$K$11</c:f>
              <c:strCache>
                <c:ptCount val="4"/>
                <c:pt idx="0">
                  <c:v>5-6</c:v>
                </c:pt>
                <c:pt idx="1">
                  <c:v>6-7</c:v>
                </c:pt>
                <c:pt idx="2">
                  <c:v>7-8</c:v>
                </c:pt>
                <c:pt idx="3">
                  <c:v>8-9</c:v>
                </c:pt>
              </c:strCache>
            </c:strRef>
          </c:cat>
          <c:val>
            <c:numRef>
              <c:f>ssa!$O$8:$O$11</c:f>
              <c:numCache>
                <c:formatCode>0.00</c:formatCode>
                <c:ptCount val="4"/>
                <c:pt idx="0">
                  <c:v>3.0</c:v>
                </c:pt>
                <c:pt idx="1">
                  <c:v>53.0</c:v>
                </c:pt>
                <c:pt idx="2">
                  <c:v>37.0</c:v>
                </c:pt>
                <c:pt idx="3">
                  <c:v>7.0</c:v>
                </c:pt>
              </c:numCache>
            </c:numRef>
          </c:val>
        </c:ser>
        <c:dLbls/>
        <c:gapWidth val="0"/>
        <c:axId val="493714968"/>
        <c:axId val="493733256"/>
      </c:barChart>
      <c:catAx>
        <c:axId val="4937149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</a:t>
                </a:r>
              </a:p>
            </c:rich>
          </c:tx>
          <c:layout/>
        </c:title>
        <c:tickLblPos val="nextTo"/>
        <c:crossAx val="493733256"/>
        <c:crosses val="autoZero"/>
        <c:auto val="1"/>
        <c:lblAlgn val="ctr"/>
        <c:lblOffset val="100"/>
      </c:catAx>
      <c:valAx>
        <c:axId val="493733256"/>
        <c:scaling>
          <c:orientation val="minMax"/>
        </c:scaling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</c:title>
        <c:numFmt formatCode="0.00" sourceLinked="1"/>
        <c:tickLblPos val="nextTo"/>
        <c:crossAx val="49371496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8"/>
  <c:chart>
    <c:title>
      <c:tx>
        <c:rich>
          <a:bodyPr/>
          <a:lstStyle/>
          <a:p>
            <a:pPr>
              <a:defRPr/>
            </a:pPr>
            <a:r>
              <a:rPr lang="en-US"/>
              <a:t>pMHC(p~ag)=100k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Frequency</c:v>
          </c:tx>
          <c:spPr>
            <a:solidFill>
              <a:schemeClr val="accent6"/>
            </a:solidFill>
            <a:ln w="15875" cap="flat" cmpd="sng" algn="ctr">
              <a:solidFill>
                <a:schemeClr val="accent6">
                  <a:shade val="50000"/>
                </a:schemeClr>
              </a:solidFill>
              <a:prstDash val="solid"/>
            </a:ln>
            <a:effectLst/>
          </c:spPr>
          <c:cat>
            <c:strRef>
              <c:f>ssa!$K$7:$K$9</c:f>
              <c:strCache>
                <c:ptCount val="3"/>
                <c:pt idx="0">
                  <c:v>4-5</c:v>
                </c:pt>
                <c:pt idx="1">
                  <c:v>5-6</c:v>
                </c:pt>
                <c:pt idx="2">
                  <c:v>6-7</c:v>
                </c:pt>
              </c:strCache>
            </c:strRef>
          </c:cat>
          <c:val>
            <c:numRef>
              <c:f>ssa!$P$7:$P$9</c:f>
              <c:numCache>
                <c:formatCode>General</c:formatCode>
                <c:ptCount val="3"/>
                <c:pt idx="0">
                  <c:v>21.0</c:v>
                </c:pt>
                <c:pt idx="1">
                  <c:v>65.0</c:v>
                </c:pt>
                <c:pt idx="2">
                  <c:v>14.0</c:v>
                </c:pt>
              </c:numCache>
            </c:numRef>
          </c:val>
        </c:ser>
        <c:dLbls/>
        <c:gapWidth val="0"/>
        <c:axId val="493769704"/>
        <c:axId val="493787992"/>
      </c:barChart>
      <c:catAx>
        <c:axId val="4937697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</a:t>
                </a:r>
              </a:p>
            </c:rich>
          </c:tx>
          <c:layout/>
        </c:title>
        <c:tickLblPos val="nextTo"/>
        <c:crossAx val="493787992"/>
        <c:crosses val="autoZero"/>
        <c:auto val="1"/>
        <c:lblAlgn val="ctr"/>
        <c:lblOffset val="100"/>
      </c:catAx>
      <c:valAx>
        <c:axId val="493787992"/>
        <c:scaling>
          <c:orientation val="minMax"/>
        </c:scaling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</c:title>
        <c:numFmt formatCode="General" sourceLinked="1"/>
        <c:tickLblPos val="nextTo"/>
        <c:crossAx val="49376970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Team CDK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Daniel </a:t>
            </a:r>
            <a:r>
              <a:rPr lang="en-US" i="1" dirty="0"/>
              <a:t>Packer</a:t>
            </a:r>
            <a:endParaRPr lang="en-US" dirty="0" smtClean="0"/>
          </a:p>
          <a:p>
            <a:r>
              <a:rPr lang="en-US" dirty="0" smtClean="0"/>
              <a:t>Rafael </a:t>
            </a:r>
            <a:r>
              <a:rPr lang="en-US" i="1" dirty="0" smtClean="0"/>
              <a:t>Rodriguez</a:t>
            </a:r>
            <a:endParaRPr lang="en-US" dirty="0" smtClean="0"/>
          </a:p>
          <a:p>
            <a:r>
              <a:rPr lang="en-US" dirty="0" smtClean="0"/>
              <a:t>Sahat Yalkabov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56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 of TCR 1/2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Alpha/Gamma chain - generated by VJ recombination</a:t>
            </a:r>
          </a:p>
          <a:p>
            <a:r>
              <a:rPr lang="en-US" dirty="0" smtClean="0"/>
              <a:t>Beta/Delta chain – generated by V(D)J recombination</a:t>
            </a:r>
          </a:p>
          <a:p>
            <a:r>
              <a:rPr lang="en-US" dirty="0" smtClean="0"/>
              <a:t>Intersection corresponds to CDR3 region</a:t>
            </a:r>
          </a:p>
          <a:p>
            <a:pPr lvl="1"/>
            <a:r>
              <a:rPr lang="en-US" dirty="0" smtClean="0"/>
              <a:t>Important for antigen-MHC recognition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4838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 of TCR 2/2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Involves random joining of gene segments to complete TCR chain</a:t>
            </a:r>
          </a:p>
          <a:p>
            <a:r>
              <a:rPr lang="en-US" dirty="0" smtClean="0"/>
              <a:t>Unique combinations of segments, as well as palindromic and random N- and P- nucleotide additions accounts for great diversity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1510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 cell activation 1/2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TCR complex identifies specific bound antigen and elicits a distinct response</a:t>
            </a:r>
          </a:p>
          <a:p>
            <a:pPr lvl="1"/>
            <a:r>
              <a:rPr lang="en-US" dirty="0" smtClean="0"/>
              <a:t>The mechanism by which T cells evoke response is called </a:t>
            </a:r>
            <a:r>
              <a:rPr lang="en-US" b="1" dirty="0" smtClean="0"/>
              <a:t>T cell activation</a:t>
            </a:r>
          </a:p>
          <a:p>
            <a:r>
              <a:rPr lang="en-US" dirty="0" smtClean="0"/>
              <a:t>The most common mechanism for activation is via </a:t>
            </a:r>
            <a:r>
              <a:rPr lang="en-US" dirty="0" err="1" smtClean="0"/>
              <a:t>phos</a:t>
            </a:r>
            <a:r>
              <a:rPr lang="en-US" dirty="0" smtClean="0"/>
              <a:t>./</a:t>
            </a:r>
            <a:r>
              <a:rPr lang="en-US" dirty="0" err="1" smtClean="0"/>
              <a:t>dephos</a:t>
            </a:r>
            <a:r>
              <a:rPr lang="en-US" dirty="0" smtClean="0"/>
              <a:t>. by </a:t>
            </a:r>
            <a:r>
              <a:rPr lang="en-US" dirty="0" err="1" smtClean="0"/>
              <a:t>proten</a:t>
            </a:r>
            <a:r>
              <a:rPr lang="en-US" dirty="0" smtClean="0"/>
              <a:t> kinases.</a:t>
            </a:r>
          </a:p>
          <a:p>
            <a:r>
              <a:rPr lang="en-US" dirty="0" smtClean="0"/>
              <a:t>TCR associated reactions kinases:</a:t>
            </a:r>
          </a:p>
          <a:p>
            <a:pPr lvl="1"/>
            <a:r>
              <a:rPr lang="en-US" dirty="0" err="1" smtClean="0"/>
              <a:t>Lck</a:t>
            </a:r>
            <a:endParaRPr lang="en-US" dirty="0" smtClean="0"/>
          </a:p>
          <a:p>
            <a:pPr lvl="1"/>
            <a:r>
              <a:rPr lang="en-US" dirty="0" smtClean="0"/>
              <a:t>Fyn</a:t>
            </a:r>
          </a:p>
          <a:p>
            <a:pPr lvl="1"/>
            <a:r>
              <a:rPr lang="en-US" dirty="0" smtClean="0"/>
              <a:t>CD45</a:t>
            </a:r>
          </a:p>
          <a:p>
            <a:pPr lvl="1"/>
            <a:r>
              <a:rPr lang="en-US" dirty="0" smtClean="0"/>
              <a:t>Zap70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8662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 cell activation 2/2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pMHC</a:t>
            </a:r>
            <a:r>
              <a:rPr lang="en-US" dirty="0" smtClean="0"/>
              <a:t>(agonist)</a:t>
            </a:r>
          </a:p>
          <a:p>
            <a:pPr lvl="1"/>
            <a:r>
              <a:rPr lang="en-US" dirty="0" smtClean="0"/>
              <a:t>Interacts even at low concentrations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pMHC</a:t>
            </a:r>
            <a:r>
              <a:rPr lang="en-US" dirty="0" smtClean="0"/>
              <a:t>(endogenous)</a:t>
            </a:r>
          </a:p>
          <a:p>
            <a:pPr lvl="1"/>
            <a:r>
              <a:rPr lang="en-US" dirty="0" smtClean="0"/>
              <a:t>Weak interactions / No effect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328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molecule: ERK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Extracellular signal-regulated kinases</a:t>
            </a:r>
          </a:p>
          <a:p>
            <a:r>
              <a:rPr lang="en-US" dirty="0" smtClean="0"/>
              <a:t>Involved in regulation of meiosis, mitosis, and </a:t>
            </a:r>
            <a:r>
              <a:rPr lang="en-US" dirty="0" err="1" smtClean="0"/>
              <a:t>postmitotic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Activates on:</a:t>
            </a:r>
          </a:p>
          <a:p>
            <a:pPr lvl="1"/>
            <a:r>
              <a:rPr lang="en-US" dirty="0" smtClean="0"/>
              <a:t>Growth factors, </a:t>
            </a:r>
            <a:r>
              <a:rPr lang="en-US" b="1" dirty="0" smtClean="0"/>
              <a:t>cytokines</a:t>
            </a:r>
            <a:r>
              <a:rPr lang="en-US" dirty="0" smtClean="0"/>
              <a:t>, virus infection, transforming agents, carcinogens.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0096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066800"/>
            <a:ext cx="6113853" cy="484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836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0840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1031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1833154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13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13276403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4771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TCR Signaling Pathway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TCR (T cell receptor)</a:t>
            </a:r>
          </a:p>
          <a:p>
            <a:pPr lvl="1"/>
            <a:r>
              <a:rPr lang="en-US" dirty="0" smtClean="0"/>
              <a:t>Molecule found on T Cells</a:t>
            </a:r>
          </a:p>
          <a:p>
            <a:pPr lvl="1"/>
            <a:r>
              <a:rPr lang="en-US" dirty="0" smtClean="0"/>
              <a:t>Response for recognizing antigens on </a:t>
            </a:r>
            <a:r>
              <a:rPr lang="en-US" dirty="0"/>
              <a:t>MHC (Major Histocompatibility </a:t>
            </a:r>
            <a:r>
              <a:rPr lang="en-US" dirty="0" smtClean="0"/>
              <a:t>Complex)</a:t>
            </a:r>
          </a:p>
          <a:p>
            <a:r>
              <a:rPr lang="en-US" dirty="0" smtClean="0"/>
              <a:t>T cell is activated when TCR engages with antigen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4323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28466154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1692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63482926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5066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pMHC</a:t>
            </a:r>
            <a:r>
              <a:rPr lang="en-US" dirty="0" smtClean="0"/>
              <a:t>(endogenous) had little to no effect on the activation times of ERK</a:t>
            </a:r>
          </a:p>
          <a:p>
            <a:r>
              <a:rPr lang="en-US" dirty="0" err="1" smtClean="0"/>
              <a:t>pMHC</a:t>
            </a:r>
            <a:r>
              <a:rPr lang="en-US" dirty="0" smtClean="0"/>
              <a:t>(agonist) had a very noticeable effect on the activation times of ERK</a:t>
            </a:r>
          </a:p>
          <a:p>
            <a:r>
              <a:rPr lang="en-US" dirty="0" smtClean="0"/>
              <a:t>ERK concentration starts around 202,000 and tops out at 296,000</a:t>
            </a:r>
          </a:p>
          <a:p>
            <a:r>
              <a:rPr lang="en-US" dirty="0" smtClean="0"/>
              <a:t>The activation times of ERK depend on </a:t>
            </a:r>
            <a:r>
              <a:rPr lang="en-US" dirty="0" err="1" smtClean="0"/>
              <a:t>pMHC</a:t>
            </a:r>
            <a:r>
              <a:rPr lang="en-US" dirty="0" smtClean="0"/>
              <a:t>(agonist) concentrations</a:t>
            </a:r>
          </a:p>
          <a:p>
            <a:pPr lvl="1"/>
            <a:r>
              <a:rPr lang="en-US" dirty="0" smtClean="0"/>
              <a:t>The greater </a:t>
            </a:r>
            <a:r>
              <a:rPr lang="en-US" dirty="0" err="1" smtClean="0"/>
              <a:t>pMHC</a:t>
            </a:r>
            <a:r>
              <a:rPr lang="en-US" dirty="0" smtClean="0"/>
              <a:t> concentration, quicker are the activation times and smaller the time distribution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4095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Belong to white blood cells group called lymphocytes</a:t>
            </a:r>
            <a:endParaRPr lang="en-US" dirty="0"/>
          </a:p>
          <a:p>
            <a:pPr lvl="1"/>
            <a:r>
              <a:rPr lang="en-US" dirty="0" smtClean="0"/>
              <a:t>Play central role in immunity</a:t>
            </a:r>
          </a:p>
          <a:p>
            <a:r>
              <a:rPr lang="en-US" dirty="0" smtClean="0"/>
              <a:t>Distinguished from other cells by the presence of TCR on its surface</a:t>
            </a:r>
          </a:p>
          <a:p>
            <a:r>
              <a:rPr lang="en-US" dirty="0" smtClean="0"/>
              <a:t>Named T cells because they mature in thymus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4749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Electron micrograph of T cell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524000" y="2362200"/>
            <a:ext cx="5562600" cy="3626815"/>
          </a:xfr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6722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 cell formation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1947701" y="2324100"/>
            <a:ext cx="4967610" cy="3508375"/>
          </a:xfr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9894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CD8+ </a:t>
            </a:r>
            <a:r>
              <a:rPr lang="en-US" dirty="0" smtClean="0"/>
              <a:t>and </a:t>
            </a:r>
            <a:r>
              <a:rPr lang="en-US" b="1" dirty="0" smtClean="0"/>
              <a:t>CD4+</a:t>
            </a:r>
            <a:r>
              <a:rPr lang="en-US" dirty="0" smtClean="0"/>
              <a:t> T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CD8+ (Cytotoxic T cells)</a:t>
            </a:r>
          </a:p>
          <a:p>
            <a:pPr lvl="1"/>
            <a:r>
              <a:rPr lang="en-US" dirty="0" smtClean="0"/>
              <a:t>Destroy virally infected cells and tumor cells</a:t>
            </a:r>
          </a:p>
          <a:p>
            <a:pPr lvl="1"/>
            <a:r>
              <a:rPr lang="en-US" dirty="0" smtClean="0"/>
              <a:t>Transplant rejection</a:t>
            </a:r>
          </a:p>
          <a:p>
            <a:pPr lvl="1"/>
            <a:r>
              <a:rPr lang="en-US" dirty="0" smtClean="0"/>
              <a:t>Recognize targets by binding to antigens associated with MHC class I</a:t>
            </a:r>
          </a:p>
          <a:p>
            <a:pPr lvl="2"/>
            <a:r>
              <a:rPr lang="en-US" dirty="0" smtClean="0"/>
              <a:t>Present on ~99.9% of the cells in the body</a:t>
            </a:r>
          </a:p>
          <a:p>
            <a:pPr lvl="1"/>
            <a:r>
              <a:rPr lang="en-US" dirty="0" smtClean="0"/>
              <a:t>Deactivated to </a:t>
            </a:r>
            <a:r>
              <a:rPr lang="en-US" dirty="0" err="1" smtClean="0"/>
              <a:t>anergic</a:t>
            </a:r>
            <a:r>
              <a:rPr lang="en-US" dirty="0" smtClean="0"/>
              <a:t> (</a:t>
            </a:r>
            <a:r>
              <a:rPr lang="en-US" dirty="0" smtClean="0"/>
              <a:t>inactive</a:t>
            </a:r>
            <a:r>
              <a:rPr lang="en-US" dirty="0" smtClean="0"/>
              <a:t>) state with the help of molecules secreted by the T-</a:t>
            </a:r>
            <a:r>
              <a:rPr lang="en-US" dirty="0" err="1" smtClean="0"/>
              <a:t>reg</a:t>
            </a:r>
            <a:r>
              <a:rPr lang="en-US" dirty="0" smtClean="0"/>
              <a:t> cells</a:t>
            </a:r>
          </a:p>
          <a:p>
            <a:pPr lvl="2"/>
            <a:r>
              <a:rPr lang="en-US" dirty="0"/>
              <a:t>To prevent autoimmune diseases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4184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CD8+ </a:t>
            </a:r>
            <a:r>
              <a:rPr lang="en-US" dirty="0" smtClean="0"/>
              <a:t>and </a:t>
            </a:r>
            <a:r>
              <a:rPr lang="en-US" b="1" dirty="0" smtClean="0"/>
              <a:t>CD4+</a:t>
            </a:r>
            <a:r>
              <a:rPr lang="en-US" dirty="0" smtClean="0"/>
              <a:t> T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CD4+ (Helper T cells)</a:t>
            </a:r>
          </a:p>
          <a:p>
            <a:pPr lvl="1"/>
            <a:r>
              <a:rPr lang="en-US" dirty="0" smtClean="0"/>
              <a:t>Assist white blood cells with immunologic processes, as well as activation of cytotoxic T cells</a:t>
            </a:r>
          </a:p>
          <a:p>
            <a:pPr lvl="1"/>
            <a:r>
              <a:rPr lang="en-US" dirty="0" smtClean="0"/>
              <a:t>Activates with peptide antigens from MHC class II molecules (</a:t>
            </a:r>
            <a:r>
              <a:rPr lang="en-US" dirty="0" err="1" smtClean="0"/>
              <a:t>pMHC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Expressed on the surface of APCs</a:t>
            </a:r>
          </a:p>
          <a:p>
            <a:pPr lvl="1"/>
            <a:r>
              <a:rPr lang="en-US" dirty="0" smtClean="0"/>
              <a:t>When activated, divide rapidly and secrete small proteins called </a:t>
            </a:r>
            <a:r>
              <a:rPr lang="en-US" b="1" dirty="0" smtClean="0"/>
              <a:t>cytokines</a:t>
            </a:r>
          </a:p>
          <a:p>
            <a:pPr lvl="2"/>
            <a:r>
              <a:rPr lang="en-US" dirty="0" smtClean="0"/>
              <a:t>Regulate or assist active immune response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1908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MHC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Cell surface molecule</a:t>
            </a:r>
          </a:p>
          <a:p>
            <a:r>
              <a:rPr lang="en-US" dirty="0" smtClean="0"/>
              <a:t>Mediate interactions between white blood cells and other immune cells or the body cells</a:t>
            </a:r>
          </a:p>
          <a:p>
            <a:r>
              <a:rPr lang="en-US" dirty="0" smtClean="0"/>
              <a:t>Determines compatibility of organ transplants</a:t>
            </a:r>
          </a:p>
          <a:p>
            <a:r>
              <a:rPr lang="en-US" dirty="0" smtClean="0"/>
              <a:t>Measures the susceptibility to autoimmune diseases</a:t>
            </a:r>
          </a:p>
          <a:p>
            <a:r>
              <a:rPr lang="en-US" dirty="0" smtClean="0"/>
              <a:t>In humans, MHC also called HLA (human leukocyte antigen)</a:t>
            </a:r>
          </a:p>
          <a:p>
            <a:pPr lvl="1"/>
            <a:r>
              <a:rPr lang="en-US" dirty="0" smtClean="0"/>
              <a:t>MHC region occurs on chromosome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2705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TCR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ember of </a:t>
            </a:r>
            <a:r>
              <a:rPr lang="en-US" dirty="0"/>
              <a:t>immunoglobulin </a:t>
            </a:r>
            <a:r>
              <a:rPr lang="en-US" dirty="0" smtClean="0"/>
              <a:t>superfamily</a:t>
            </a:r>
          </a:p>
          <a:p>
            <a:r>
              <a:rPr lang="en-US" dirty="0" smtClean="0"/>
              <a:t>Consists of 2 halves:</a:t>
            </a:r>
          </a:p>
          <a:p>
            <a:pPr lvl="1"/>
            <a:r>
              <a:rPr lang="en-US" dirty="0" smtClean="0"/>
              <a:t>Alpha/Beta and Gamma/Delta fragments</a:t>
            </a:r>
          </a:p>
          <a:p>
            <a:r>
              <a:rPr lang="en-US" dirty="0" smtClean="0"/>
              <a:t>Structure similar to immunoglobulin Fab fragments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8467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247</TotalTime>
  <Words>618</Words>
  <Application>Microsoft Office PowerPoint</Application>
  <PresentationFormat>On-screen Show (4:3)</PresentationFormat>
  <Paragraphs>101</Paragraphs>
  <Slides>22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Austin</vt:lpstr>
      <vt:lpstr>Team CDK</vt:lpstr>
      <vt:lpstr>TCR Signaling Pathway</vt:lpstr>
      <vt:lpstr>T cells</vt:lpstr>
      <vt:lpstr>Electron micrograph of T cell</vt:lpstr>
      <vt:lpstr>T cell formation</vt:lpstr>
      <vt:lpstr>CD8+ and CD4+ T cells</vt:lpstr>
      <vt:lpstr>CD8+ and CD4+ T cells</vt:lpstr>
      <vt:lpstr>MHC</vt:lpstr>
      <vt:lpstr>Structure of TCR</vt:lpstr>
      <vt:lpstr>Generation of TCR 1/2</vt:lpstr>
      <vt:lpstr>Generation of TCR 2/2</vt:lpstr>
      <vt:lpstr>T cell activation 1/2</vt:lpstr>
      <vt:lpstr>T cell activation 2/2</vt:lpstr>
      <vt:lpstr>Target molecule: ERK</vt:lpstr>
      <vt:lpstr>Slide 15</vt:lpstr>
      <vt:lpstr>Results</vt:lpstr>
      <vt:lpstr>Results</vt:lpstr>
      <vt:lpstr>Results</vt:lpstr>
      <vt:lpstr>Results</vt:lpstr>
      <vt:lpstr>Results</vt:lpstr>
      <vt:lpstr>Results</vt:lpstr>
      <vt:lpstr>Conclusion</vt:lpstr>
    </vt:vector>
  </TitlesOfParts>
  <Company/>
  <LinksUpToDate>false</LinksUpToDate>
  <SharedDoc>false</SharedDoc>
  <HyperlinksChanged>false</HyperlinksChanged>
  <AppVersion>12.0001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CDK</dc:title>
  <dc:creator>Sahat</dc:creator>
  <cp:lastModifiedBy>MMC_Teacher</cp:lastModifiedBy>
  <cp:revision>67</cp:revision>
  <dcterms:created xsi:type="dcterms:W3CDTF">2012-01-23T18:25:16Z</dcterms:created>
  <dcterms:modified xsi:type="dcterms:W3CDTF">2012-01-23T19:05:43Z</dcterms:modified>
</cp:coreProperties>
</file>