
<file path=[Content_Types].xml><?xml version="1.0" encoding="utf-8"?>
<Types xmlns="http://schemas.openxmlformats.org/package/2006/content-types">
  <Override PartName="/ppt/slides/slide3.xml" ContentType="application/vnd.openxmlformats-officedocument.presentationml.slide+xml"/>
  <Override PartName="/docProps/core.xml" ContentType="application/vnd.openxmlformats-package.core-properties+xml"/>
  <Override PartName="/ppt/slideLayouts/slideLayout6.xml" ContentType="application/vnd.openxmlformats-officedocument.presentationml.slideLayout+xml"/>
  <Default Extension="rels" ContentType="application/vnd.openxmlformats-package.relationships+xml"/>
  <Override PartName="/ppt/slideLayouts/slideLayout8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Default Extension="xml" ContentType="application/xml"/>
  <Override PartName="/ppt/slides/slide2.xml" ContentType="application/vnd.openxmlformats-officedocument.presentationml.slide+xml"/>
  <Override PartName="/docProps/app.xml" ContentType="application/vnd.openxmlformats-officedocument.extended-properties+xml"/>
  <Override PartName="/ppt/slideMasters/slideMaster1.xml" ContentType="application/vnd.openxmlformats-officedocument.presentationml.slideMaster+xml"/>
  <Override PartName="/ppt/notesMasters/notesMaster1.xml" ContentType="application/vnd.openxmlformats-officedocument.presentationml.notesMaster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viewProps.xml" ContentType="application/vnd.openxmlformats-officedocument.presentationml.viewProps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presProps.xml" ContentType="application/vnd.openxmlformats-officedocument.presentationml.presProps+xml"/>
  <Override PartName="/ppt/slideLayouts/slideLayout2.xml" ContentType="application/vnd.openxmlformats-officedocument.presentationml.slideLayout+xml"/>
  <Override PartName="/ppt/presentation.xml" ContentType="application/vnd.openxmlformats-officedocument.presentationml.presentation.main+xml"/>
  <Default Extension="bin" ContentType="application/vnd.openxmlformats-officedocument.presentationml.printerSettings"/>
  <Override PartName="/ppt/slides/slide1.xml" ContentType="application/vnd.openxmlformats-officedocument.presentationml.slide+xml"/>
  <Default Extension="jpeg" ContentType="image/jpeg"/>
  <Override PartName="/ppt/slideLayouts/slideLayout4.xml" ContentType="application/vnd.openxmlformats-officedocument.presentationml.slideLayout+xml"/>
  <Override PartName="/ppt/tableStyles.xml" ContentType="application/vnd.openxmlformats-officedocument.presentationml.tableStyles+xml"/>
  <Override PartName="/ppt/theme/theme1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r:id="rId1"/>
  </p:sldMasterIdLst>
  <p:notesMasterIdLst>
    <p:notesMasterId r:id="rId5"/>
  </p:notes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 showOutlineIcons="0">
    <p:restoredLeft sz="15620"/>
    <p:restoredTop sz="78745" autoAdjust="0"/>
  </p:normalViewPr>
  <p:slideViewPr>
    <p:cSldViewPr snapToObjects="1">
      <p:cViewPr varScale="1">
        <p:scale>
          <a:sx n="62" d="100"/>
          <a:sy n="62" d="100"/>
        </p:scale>
        <p:origin x="-1432" y="-1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notesMaster" Target="notesMasters/notesMaster1.xml"/><Relationship Id="rId6" Type="http://schemas.openxmlformats.org/officeDocument/2006/relationships/printerSettings" Target="printerSettings/printerSettings1.bin"/><Relationship Id="rId7" Type="http://schemas.openxmlformats.org/officeDocument/2006/relationships/presProps" Target="presProps.xml"/><Relationship Id="rId8" Type="http://schemas.openxmlformats.org/officeDocument/2006/relationships/viewProps" Target="viewProps.xml"/><Relationship Id="rId9" Type="http://schemas.openxmlformats.org/officeDocument/2006/relationships/theme" Target="theme/theme1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9C995D0-F4AA-A641-AF0D-81685A335914}" type="datetimeFigureOut">
              <a:rPr lang="en-US" smtClean="0"/>
              <a:t>1/20/12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708B23-28F4-974C-8506-F1D39C36244E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Really</a:t>
            </a:r>
            <a:r>
              <a:rPr lang="en-US" baseline="0" dirty="0" smtClean="0"/>
              <a:t> hard to create an outline that applies equally to everyone</a:t>
            </a:r>
          </a:p>
          <a:p>
            <a:endParaRPr lang="en-US" baseline="0" dirty="0" smtClean="0"/>
          </a:p>
          <a:p>
            <a:r>
              <a:rPr lang="en-US" baseline="0" dirty="0" smtClean="0"/>
              <a:t>Conclusions – any trends that you saw in your graphs, </a:t>
            </a:r>
            <a:r>
              <a:rPr lang="en-US" baseline="0" dirty="0" err="1" smtClean="0"/>
              <a:t>eg</a:t>
            </a:r>
            <a:r>
              <a:rPr lang="en-US" baseline="0" dirty="0" smtClean="0"/>
              <a:t>, activation is faster with higher </a:t>
            </a:r>
            <a:r>
              <a:rPr lang="en-US" baseline="0" dirty="0" err="1" smtClean="0"/>
              <a:t>ligand</a:t>
            </a:r>
            <a:r>
              <a:rPr lang="en-US" baseline="0" dirty="0" smtClean="0"/>
              <a:t> doses; variances in activation</a:t>
            </a:r>
          </a:p>
          <a:p>
            <a:r>
              <a:rPr lang="en-US" baseline="0" dirty="0" smtClean="0"/>
              <a:t>Thoughts about what would make </a:t>
            </a:r>
            <a:r>
              <a:rPr lang="en-US" baseline="0" dirty="0" err="1" smtClean="0"/>
              <a:t>BioNetGen</a:t>
            </a:r>
            <a:r>
              <a:rPr lang="en-US" baseline="0" dirty="0" smtClean="0"/>
              <a:t> / </a:t>
            </a:r>
            <a:r>
              <a:rPr lang="en-US" baseline="0" dirty="0" err="1" smtClean="0"/>
              <a:t>RuleBender</a:t>
            </a:r>
            <a:r>
              <a:rPr lang="en-US" baseline="0" dirty="0" smtClean="0"/>
              <a:t> easier to use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708B23-28F4-974C-8506-F1D39C36244E}" type="slidenum">
              <a:rPr lang="en-US" smtClean="0"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54B321-1108-C246-8A4A-99367A64D443}" type="datetimeFigureOut">
              <a:rPr lang="en-US" smtClean="0"/>
              <a:t>1/20/12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67C6E-16DD-FB49-A992-FB9EA6C52FF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54B321-1108-C246-8A4A-99367A64D443}" type="datetimeFigureOut">
              <a:rPr lang="en-US" smtClean="0"/>
              <a:t>1/20/12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67C6E-16DD-FB49-A992-FB9EA6C52FF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54B321-1108-C246-8A4A-99367A64D443}" type="datetimeFigureOut">
              <a:rPr lang="en-US" smtClean="0"/>
              <a:t>1/20/12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67C6E-16DD-FB49-A992-FB9EA6C52FF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54B321-1108-C246-8A4A-99367A64D443}" type="datetimeFigureOut">
              <a:rPr lang="en-US" smtClean="0"/>
              <a:t>1/20/12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67C6E-16DD-FB49-A992-FB9EA6C52FF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54B321-1108-C246-8A4A-99367A64D443}" type="datetimeFigureOut">
              <a:rPr lang="en-US" smtClean="0"/>
              <a:t>1/20/12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67C6E-16DD-FB49-A992-FB9EA6C52FF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54B321-1108-C246-8A4A-99367A64D443}" type="datetimeFigureOut">
              <a:rPr lang="en-US" smtClean="0"/>
              <a:t>1/20/12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67C6E-16DD-FB49-A992-FB9EA6C52FF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54B321-1108-C246-8A4A-99367A64D443}" type="datetimeFigureOut">
              <a:rPr lang="en-US" smtClean="0"/>
              <a:t>1/20/12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67C6E-16DD-FB49-A992-FB9EA6C52FF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54B321-1108-C246-8A4A-99367A64D443}" type="datetimeFigureOut">
              <a:rPr lang="en-US" smtClean="0"/>
              <a:t>1/20/12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67C6E-16DD-FB49-A992-FB9EA6C52FF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54B321-1108-C246-8A4A-99367A64D443}" type="datetimeFigureOut">
              <a:rPr lang="en-US" smtClean="0"/>
              <a:t>1/20/12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67C6E-16DD-FB49-A992-FB9EA6C52FF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54B321-1108-C246-8A4A-99367A64D443}" type="datetimeFigureOut">
              <a:rPr lang="en-US" smtClean="0"/>
              <a:t>1/20/12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67C6E-16DD-FB49-A992-FB9EA6C52FF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54B321-1108-C246-8A4A-99367A64D443}" type="datetimeFigureOut">
              <a:rPr lang="en-US" smtClean="0"/>
              <a:t>1/20/12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67C6E-16DD-FB49-A992-FB9EA6C52FF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54B321-1108-C246-8A4A-99367A64D443}" type="datetimeFigureOut">
              <a:rPr lang="en-US" smtClean="0"/>
              <a:t>1/20/12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967C6E-16DD-FB49-A992-FB9EA6C52FF2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r:id="rId1"/>
    <p:sldLayoutId r:id="rId2"/>
    <p:sldLayoutId r:id="rId3"/>
    <p:sldLayoutId r:id="rId4"/>
    <p:sldLayoutId r:id="rId5"/>
    <p:sldLayoutId r:id="rId6"/>
    <p:sldLayoutId r:id="rId7"/>
    <p:sldLayoutId r:id="rId8"/>
    <p:sldLayoutId r:id="rId9"/>
    <p:sldLayoutId r:id="rId10"/>
    <p:sldLayoutId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Presentation Outline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Your model – what it does</a:t>
            </a:r>
          </a:p>
          <a:p>
            <a:pPr lvl="1"/>
            <a:r>
              <a:rPr lang="en-US" dirty="0" smtClean="0"/>
              <a:t>Use wikipedia</a:t>
            </a:r>
          </a:p>
          <a:p>
            <a:pPr lvl="1"/>
            <a:r>
              <a:rPr lang="en-US" dirty="0" smtClean="0"/>
              <a:t>Consult with other students</a:t>
            </a:r>
          </a:p>
          <a:p>
            <a:r>
              <a:rPr lang="en-US" dirty="0" smtClean="0"/>
              <a:t>Your </a:t>
            </a:r>
            <a:r>
              <a:rPr lang="en-US" dirty="0" err="1" smtClean="0"/>
              <a:t>ligand(s</a:t>
            </a:r>
            <a:r>
              <a:rPr lang="en-US" dirty="0" smtClean="0"/>
              <a:t>) and </a:t>
            </a:r>
            <a:r>
              <a:rPr lang="en-US" dirty="0" err="1" smtClean="0"/>
              <a:t>target(s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Any expectations</a:t>
            </a:r>
          </a:p>
          <a:p>
            <a:r>
              <a:rPr lang="en-US" dirty="0" smtClean="0"/>
              <a:t>Your data – histograms/graphs</a:t>
            </a:r>
          </a:p>
          <a:p>
            <a:r>
              <a:rPr lang="en-US" dirty="0" smtClean="0"/>
              <a:t>Issues</a:t>
            </a:r>
          </a:p>
          <a:p>
            <a:pPr lvl="1"/>
            <a:r>
              <a:rPr lang="en-US" dirty="0" smtClean="0"/>
              <a:t>Problems with tools</a:t>
            </a:r>
          </a:p>
          <a:p>
            <a:pPr lvl="1"/>
            <a:r>
              <a:rPr lang="en-US" dirty="0" smtClean="0"/>
              <a:t>Unexpected results</a:t>
            </a:r>
          </a:p>
          <a:p>
            <a:r>
              <a:rPr lang="en-US" dirty="0" smtClean="0"/>
              <a:t>Conclusions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Presentation Guidelines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Font size &gt;= 16</a:t>
            </a:r>
          </a:p>
          <a:p>
            <a:r>
              <a:rPr lang="en-US" dirty="0" smtClean="0"/>
              <a:t>Keywords, not complete sentences</a:t>
            </a:r>
          </a:p>
          <a:p>
            <a:r>
              <a:rPr lang="en-US" dirty="0" smtClean="0"/>
              <a:t>Pictures, not text</a:t>
            </a:r>
          </a:p>
          <a:p>
            <a:r>
              <a:rPr lang="en-US" dirty="0" smtClean="0"/>
              <a:t>No code</a:t>
            </a:r>
          </a:p>
          <a:p>
            <a:r>
              <a:rPr lang="en-US" dirty="0" smtClean="0"/>
              <a:t>Graphs, not data</a:t>
            </a:r>
          </a:p>
          <a:p>
            <a:r>
              <a:rPr lang="en-US" dirty="0" smtClean="0"/>
              <a:t>2-3 minutes (or more) per slide</a:t>
            </a:r>
          </a:p>
          <a:p>
            <a:r>
              <a:rPr lang="en-US" dirty="0" smtClean="0"/>
              <a:t>30 minute talk – plan for 20 minutes, there will be questions</a:t>
            </a:r>
          </a:p>
          <a:p>
            <a:pPr>
              <a:buNone/>
            </a:pP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Preparing graphs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CDF’s</a:t>
            </a:r>
            <a:r>
              <a:rPr lang="en-US" dirty="0" smtClean="0"/>
              <a:t> versus </a:t>
            </a:r>
            <a:r>
              <a:rPr lang="en-US" smtClean="0"/>
              <a:t>PDF’s</a:t>
            </a:r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137</Words>
  <Application>Microsoft Macintosh PowerPoint</Application>
  <PresentationFormat>On-screen Show (4:3)</PresentationFormat>
  <Paragraphs>26</Paragraphs>
  <Slides>3</Slides>
  <Notes>1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Presentation Outline</vt:lpstr>
      <vt:lpstr>Presentation Guidelines </vt:lpstr>
      <vt:lpstr>Preparing graphs</vt:lpstr>
    </vt:vector>
  </TitlesOfParts>
  <Company>Lehman College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Outline</dc:title>
  <dc:creator>Nancy Griffeth</dc:creator>
  <cp:lastModifiedBy>Nancy Griffeth</cp:lastModifiedBy>
  <cp:revision>9</cp:revision>
  <dcterms:created xsi:type="dcterms:W3CDTF">2012-01-20T12:40:48Z</dcterms:created>
  <dcterms:modified xsi:type="dcterms:W3CDTF">2012-01-20T12:56:05Z</dcterms:modified>
</cp:coreProperties>
</file>