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78745" autoAdjust="0"/>
  </p:normalViewPr>
  <p:slideViewPr>
    <p:cSldViewPr snapToObjects="1">
      <p:cViewPr varScale="1">
        <p:scale>
          <a:sx n="62" d="100"/>
          <a:sy n="62" d="100"/>
        </p:scale>
        <p:origin x="-143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C995D0-F4AA-A641-AF0D-81685A335914}" type="datetimeFigureOut">
              <a:rPr lang="en-US" smtClean="0"/>
              <a:t>1/20/12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08B23-28F4-974C-8506-F1D39C3624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Really</a:t>
            </a:r>
            <a:r>
              <a:rPr lang="en-US" baseline="0" dirty="0" smtClean="0"/>
              <a:t> hard to create an outline that applies equally to everyone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Conclusions – any trends that you saw in your graphs, </a:t>
            </a:r>
            <a:r>
              <a:rPr lang="en-US" baseline="0" dirty="0" err="1" smtClean="0"/>
              <a:t>eg</a:t>
            </a:r>
            <a:r>
              <a:rPr lang="en-US" baseline="0" dirty="0" smtClean="0"/>
              <a:t>, activation is faster with higher </a:t>
            </a:r>
            <a:r>
              <a:rPr lang="en-US" baseline="0" dirty="0" err="1" smtClean="0"/>
              <a:t>ligand</a:t>
            </a:r>
            <a:r>
              <a:rPr lang="en-US" baseline="0" dirty="0" smtClean="0"/>
              <a:t> doses; variances in activation</a:t>
            </a:r>
          </a:p>
          <a:p>
            <a:r>
              <a:rPr lang="en-US" baseline="0" dirty="0" smtClean="0"/>
              <a:t>Thoughts about what would make </a:t>
            </a:r>
            <a:r>
              <a:rPr lang="en-US" baseline="0" dirty="0" err="1" smtClean="0"/>
              <a:t>BioNetGen</a:t>
            </a:r>
            <a:r>
              <a:rPr lang="en-US" baseline="0" dirty="0" smtClean="0"/>
              <a:t> / </a:t>
            </a:r>
            <a:r>
              <a:rPr lang="en-US" baseline="0" dirty="0" err="1" smtClean="0"/>
              <a:t>RuleBender</a:t>
            </a:r>
            <a:r>
              <a:rPr lang="en-US" baseline="0" dirty="0" smtClean="0"/>
              <a:t> easier to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708B23-28F4-974C-8506-F1D39C36244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4B321-1108-C246-8A4A-99367A64D443}" type="datetimeFigureOut">
              <a:rPr lang="en-US" smtClean="0"/>
              <a:t>1/20/12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67C6E-16DD-FB49-A992-FB9EA6C52F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Your model – what it does</a:t>
            </a:r>
          </a:p>
          <a:p>
            <a:pPr lvl="1"/>
            <a:r>
              <a:rPr lang="en-US" dirty="0" smtClean="0"/>
              <a:t>Use wikipedia</a:t>
            </a:r>
          </a:p>
          <a:p>
            <a:pPr lvl="1"/>
            <a:r>
              <a:rPr lang="en-US" dirty="0" smtClean="0"/>
              <a:t>Consult with other students</a:t>
            </a:r>
          </a:p>
          <a:p>
            <a:r>
              <a:rPr lang="en-US" dirty="0" smtClean="0"/>
              <a:t>Your </a:t>
            </a:r>
            <a:r>
              <a:rPr lang="en-US" dirty="0" err="1" smtClean="0"/>
              <a:t>ligand(s</a:t>
            </a:r>
            <a:r>
              <a:rPr lang="en-US" dirty="0" smtClean="0"/>
              <a:t>) and </a:t>
            </a:r>
            <a:r>
              <a:rPr lang="en-US" dirty="0" err="1" smtClean="0"/>
              <a:t>target(s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Any expectations</a:t>
            </a:r>
          </a:p>
          <a:p>
            <a:r>
              <a:rPr lang="en-US" dirty="0" smtClean="0"/>
              <a:t>Your data – histograms/graphs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Problems with tools</a:t>
            </a:r>
          </a:p>
          <a:p>
            <a:pPr lvl="1"/>
            <a:r>
              <a:rPr lang="en-US" dirty="0" smtClean="0"/>
              <a:t>Unexpected results</a:t>
            </a:r>
          </a:p>
          <a:p>
            <a:r>
              <a:rPr lang="en-US" dirty="0" smtClean="0"/>
              <a:t>Conclusions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Guidelines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Font size &gt;= 16</a:t>
            </a:r>
          </a:p>
          <a:p>
            <a:r>
              <a:rPr lang="en-US" dirty="0" smtClean="0"/>
              <a:t>Keywords, not complete sentences</a:t>
            </a:r>
          </a:p>
          <a:p>
            <a:r>
              <a:rPr lang="en-US" dirty="0" smtClean="0"/>
              <a:t>Pictures, not text</a:t>
            </a:r>
          </a:p>
          <a:p>
            <a:r>
              <a:rPr lang="en-US" dirty="0" smtClean="0"/>
              <a:t>No code</a:t>
            </a:r>
          </a:p>
          <a:p>
            <a:r>
              <a:rPr lang="en-US" dirty="0" smtClean="0"/>
              <a:t>Graphs, not data</a:t>
            </a:r>
          </a:p>
          <a:p>
            <a:r>
              <a:rPr lang="en-US" dirty="0" smtClean="0"/>
              <a:t>2-3 minutes (or more) per slide</a:t>
            </a:r>
          </a:p>
          <a:p>
            <a:r>
              <a:rPr lang="en-US" dirty="0" smtClean="0"/>
              <a:t>30 minute talk – plan for 20 minutes, there will be questions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CDF’s</a:t>
            </a:r>
            <a:r>
              <a:rPr lang="en-US" dirty="0" smtClean="0"/>
              <a:t> versus </a:t>
            </a:r>
            <a:r>
              <a:rPr lang="en-US" smtClean="0"/>
              <a:t>PDF’s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137</Words>
  <Application>Microsoft Macintosh PowerPoint</Application>
  <PresentationFormat>On-screen Show (4:3)</PresentationFormat>
  <Paragraphs>26</Paragraphs>
  <Slides>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Presentation Outline</vt:lpstr>
      <vt:lpstr>Presentation Guidelines </vt:lpstr>
      <vt:lpstr>Preparing graphs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Outline</dc:title>
  <dc:creator>Nancy Griffeth</dc:creator>
  <cp:lastModifiedBy>Nancy Griffeth</cp:lastModifiedBy>
  <cp:revision>9</cp:revision>
  <dcterms:created xsi:type="dcterms:W3CDTF">2012-01-20T12:40:48Z</dcterms:created>
  <dcterms:modified xsi:type="dcterms:W3CDTF">2012-01-20T12:56:05Z</dcterms:modified>
</cp:coreProperties>
</file>