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61" r:id="rId2"/>
    <p:sldId id="256" r:id="rId3"/>
    <p:sldId id="258" r:id="rId4"/>
    <p:sldId id="259" r:id="rId5"/>
    <p:sldId id="262" r:id="rId6"/>
    <p:sldId id="263" r:id="rId7"/>
    <p:sldId id="264" r:id="rId8"/>
    <p:sldId id="265" r:id="rId9"/>
    <p:sldId id="269" r:id="rId10"/>
    <p:sldId id="266" r:id="rId11"/>
    <p:sldId id="267" r:id="rId12"/>
    <p:sldId id="270" r:id="rId13"/>
    <p:sldId id="271" r:id="rId14"/>
    <p:sldId id="268" r:id="rId15"/>
    <p:sldId id="257" r:id="rId16"/>
    <p:sldId id="276" r:id="rId17"/>
    <p:sldId id="274" r:id="rId18"/>
    <p:sldId id="272" r:id="rId19"/>
    <p:sldId id="273" r:id="rId20"/>
    <p:sldId id="275"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CD3B9D79-A879-4B4D-80F1-1275A9D81543}">
          <p14:sldIdLst>
            <p14:sldId id="261"/>
          </p14:sldIdLst>
        </p14:section>
        <p14:section name="Slide Show" id="{30459194-236C-584E-8CBE-54A21908D904}">
          <p14:sldIdLst>
            <p14:sldId id="256"/>
            <p14:sldId id="258"/>
            <p14:sldId id="259"/>
            <p14:sldId id="262"/>
            <p14:sldId id="263"/>
            <p14:sldId id="264"/>
            <p14:sldId id="265"/>
            <p14:sldId id="269"/>
            <p14:sldId id="266"/>
            <p14:sldId id="267"/>
            <p14:sldId id="270"/>
            <p14:sldId id="271"/>
            <p14:sldId id="268"/>
            <p14:sldId id="257"/>
            <p14:sldId id="276"/>
            <p14:sldId id="274"/>
            <p14:sldId id="272"/>
            <p14:sldId id="273"/>
            <p14:sldId id="275"/>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70" autoAdjust="0"/>
  </p:normalViewPr>
  <p:slideViewPr>
    <p:cSldViewPr snapToGrid="0" snapToObjects="1" showGuides="1">
      <p:cViewPr varScale="1">
        <p:scale>
          <a:sx n="92" d="100"/>
          <a:sy n="92" d="100"/>
        </p:scale>
        <p:origin x="-104" y="-136"/>
      </p:cViewPr>
      <p:guideLst>
        <p:guide orient="horz" pos="2717"/>
        <p:guide pos="28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dmin:RuleBender-workspace:ras_project:results:DAN_REBOOT:2014-01-22_11-01-45:DAN_REBOOT.gda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dmin:RuleBender-workspace:ras_project:results:DAN_REBOOT:2014-01-22_11-01-45:DAN_REBOOT.gdat"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dmin:RuleBender-workspace:ras_project:results:DAN_REBOOT:2014-01-22_10-40-03:DAN_REBOOT.gdat"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Admin:RuleBender-workspace:ras_project:results:og_science_model:2014-01-22_10-54-35:og_science_model_equil.gdat"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Admin:RuleBender-workspace:ras_project:ras_file:DAN_REBOOT_graphs.txt"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Admin:RuleBender-workspace:ras_project:ras_file:DAN_REBOOT_graphs.tx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err="1" smtClean="0"/>
              <a:t>Ras</a:t>
            </a:r>
            <a:r>
              <a:rPr lang="en-US" baseline="0" dirty="0" smtClean="0"/>
              <a:t> </a:t>
            </a:r>
            <a:r>
              <a:rPr lang="en-US" baseline="0" dirty="0"/>
              <a:t>Allosterically Binding </a:t>
            </a:r>
            <a:r>
              <a:rPr lang="en-US" baseline="0" dirty="0" smtClean="0"/>
              <a:t>To SOS</a:t>
            </a:r>
            <a:endParaRPr lang="en-US" dirty="0"/>
          </a:p>
        </c:rich>
      </c:tx>
      <c:layout/>
      <c:overlay val="0"/>
    </c:title>
    <c:autoTitleDeleted val="0"/>
    <c:plotArea>
      <c:layout>
        <c:manualLayout>
          <c:layoutTarget val="inner"/>
          <c:xMode val="edge"/>
          <c:yMode val="edge"/>
          <c:x val="0.126415742284039"/>
          <c:y val="0.148872180451128"/>
          <c:w val="0.621301511581125"/>
          <c:h val="0.548265644426026"/>
        </c:manualLayout>
      </c:layout>
      <c:lineChart>
        <c:grouping val="standard"/>
        <c:varyColors val="0"/>
        <c:ser>
          <c:idx val="5"/>
          <c:order val="0"/>
          <c:tx>
            <c:strRef>
              <c:f>DAN_REBOOT.gdat!$F$1</c:f>
              <c:strCache>
                <c:ptCount val="1"/>
                <c:pt idx="0">
                  <c:v>SOS1_total</c:v>
                </c:pt>
              </c:strCache>
            </c:strRef>
          </c:tx>
          <c:spPr>
            <a:ln w="12700"/>
          </c:spPr>
          <c:marker>
            <c:symbol val="none"/>
          </c:marker>
          <c:cat>
            <c:numRef>
              <c:f>DAN_REBOOT.gdat!$A$2:$A$2506</c:f>
              <c:numCache>
                <c:formatCode>0.00E+00</c:formatCode>
                <c:ptCount val="2505"/>
                <c:pt idx="0">
                  <c:v>0.0</c:v>
                </c:pt>
                <c:pt idx="1">
                  <c:v>400.0</c:v>
                </c:pt>
                <c:pt idx="2">
                  <c:v>800.0</c:v>
                </c:pt>
                <c:pt idx="3">
                  <c:v>1200.0</c:v>
                </c:pt>
                <c:pt idx="4">
                  <c:v>1600.0</c:v>
                </c:pt>
                <c:pt idx="5">
                  <c:v>2000.0</c:v>
                </c:pt>
                <c:pt idx="6">
                  <c:v>2400.0</c:v>
                </c:pt>
                <c:pt idx="7">
                  <c:v>2800.0</c:v>
                </c:pt>
                <c:pt idx="8">
                  <c:v>3200.0</c:v>
                </c:pt>
                <c:pt idx="9">
                  <c:v>3600.0</c:v>
                </c:pt>
                <c:pt idx="10">
                  <c:v>4000.0</c:v>
                </c:pt>
                <c:pt idx="11">
                  <c:v>4400.0</c:v>
                </c:pt>
                <c:pt idx="12">
                  <c:v>4800.0</c:v>
                </c:pt>
                <c:pt idx="13">
                  <c:v>5200.0</c:v>
                </c:pt>
                <c:pt idx="14">
                  <c:v>5600.0</c:v>
                </c:pt>
                <c:pt idx="15">
                  <c:v>6000.0</c:v>
                </c:pt>
                <c:pt idx="16">
                  <c:v>6400.0</c:v>
                </c:pt>
                <c:pt idx="17">
                  <c:v>6800.0</c:v>
                </c:pt>
                <c:pt idx="18">
                  <c:v>7200.0</c:v>
                </c:pt>
                <c:pt idx="19">
                  <c:v>7600.0</c:v>
                </c:pt>
                <c:pt idx="20">
                  <c:v>8000.0</c:v>
                </c:pt>
                <c:pt idx="21">
                  <c:v>8400.0</c:v>
                </c:pt>
                <c:pt idx="22">
                  <c:v>8800.0</c:v>
                </c:pt>
                <c:pt idx="23">
                  <c:v>9200.0</c:v>
                </c:pt>
                <c:pt idx="24">
                  <c:v>9600.0</c:v>
                </c:pt>
                <c:pt idx="25">
                  <c:v>10000.0</c:v>
                </c:pt>
                <c:pt idx="26">
                  <c:v>10400.0</c:v>
                </c:pt>
                <c:pt idx="27">
                  <c:v>10800.0</c:v>
                </c:pt>
                <c:pt idx="28">
                  <c:v>11200.0</c:v>
                </c:pt>
                <c:pt idx="29">
                  <c:v>11600.0</c:v>
                </c:pt>
                <c:pt idx="30">
                  <c:v>12000.0</c:v>
                </c:pt>
                <c:pt idx="31">
                  <c:v>12400.0</c:v>
                </c:pt>
                <c:pt idx="32">
                  <c:v>12800.0</c:v>
                </c:pt>
                <c:pt idx="33">
                  <c:v>13200.0</c:v>
                </c:pt>
                <c:pt idx="34">
                  <c:v>13600.0</c:v>
                </c:pt>
                <c:pt idx="35">
                  <c:v>14000.0</c:v>
                </c:pt>
                <c:pt idx="36">
                  <c:v>14400.0</c:v>
                </c:pt>
                <c:pt idx="37">
                  <c:v>14800.0</c:v>
                </c:pt>
                <c:pt idx="38">
                  <c:v>15200.0</c:v>
                </c:pt>
                <c:pt idx="39">
                  <c:v>15600.0</c:v>
                </c:pt>
                <c:pt idx="40">
                  <c:v>16000.0</c:v>
                </c:pt>
                <c:pt idx="41">
                  <c:v>16400.0</c:v>
                </c:pt>
                <c:pt idx="42">
                  <c:v>16800.0</c:v>
                </c:pt>
                <c:pt idx="43">
                  <c:v>17200.0</c:v>
                </c:pt>
                <c:pt idx="44">
                  <c:v>17600.0</c:v>
                </c:pt>
                <c:pt idx="45">
                  <c:v>18000.0</c:v>
                </c:pt>
                <c:pt idx="46">
                  <c:v>18400.0</c:v>
                </c:pt>
                <c:pt idx="47">
                  <c:v>18800.0</c:v>
                </c:pt>
                <c:pt idx="48">
                  <c:v>19200.0</c:v>
                </c:pt>
                <c:pt idx="49">
                  <c:v>19600.0</c:v>
                </c:pt>
                <c:pt idx="50">
                  <c:v>20000.0</c:v>
                </c:pt>
                <c:pt idx="51">
                  <c:v>20400.0</c:v>
                </c:pt>
                <c:pt idx="52">
                  <c:v>20800.0</c:v>
                </c:pt>
                <c:pt idx="53">
                  <c:v>21200.0</c:v>
                </c:pt>
                <c:pt idx="54">
                  <c:v>21600.0</c:v>
                </c:pt>
                <c:pt idx="55">
                  <c:v>22000.0</c:v>
                </c:pt>
                <c:pt idx="56">
                  <c:v>22400.0</c:v>
                </c:pt>
                <c:pt idx="57">
                  <c:v>22800.0</c:v>
                </c:pt>
                <c:pt idx="58">
                  <c:v>23200.0</c:v>
                </c:pt>
                <c:pt idx="59">
                  <c:v>23600.0</c:v>
                </c:pt>
                <c:pt idx="60">
                  <c:v>24000.0</c:v>
                </c:pt>
                <c:pt idx="61">
                  <c:v>24400.0</c:v>
                </c:pt>
                <c:pt idx="62">
                  <c:v>24800.0</c:v>
                </c:pt>
                <c:pt idx="63">
                  <c:v>25200.0</c:v>
                </c:pt>
                <c:pt idx="64">
                  <c:v>25600.0</c:v>
                </c:pt>
                <c:pt idx="65">
                  <c:v>26000.0</c:v>
                </c:pt>
                <c:pt idx="66">
                  <c:v>26400.0</c:v>
                </c:pt>
                <c:pt idx="67">
                  <c:v>26800.0</c:v>
                </c:pt>
                <c:pt idx="68">
                  <c:v>27200.0</c:v>
                </c:pt>
                <c:pt idx="69">
                  <c:v>27600.0</c:v>
                </c:pt>
                <c:pt idx="70">
                  <c:v>28000.0</c:v>
                </c:pt>
                <c:pt idx="71">
                  <c:v>28400.0</c:v>
                </c:pt>
                <c:pt idx="72">
                  <c:v>28800.0</c:v>
                </c:pt>
                <c:pt idx="73">
                  <c:v>29200.0</c:v>
                </c:pt>
                <c:pt idx="74">
                  <c:v>29600.0</c:v>
                </c:pt>
                <c:pt idx="75">
                  <c:v>30000.0</c:v>
                </c:pt>
                <c:pt idx="76">
                  <c:v>30400.0</c:v>
                </c:pt>
                <c:pt idx="77">
                  <c:v>30800.0</c:v>
                </c:pt>
                <c:pt idx="78">
                  <c:v>31200.0</c:v>
                </c:pt>
                <c:pt idx="79">
                  <c:v>31600.0</c:v>
                </c:pt>
                <c:pt idx="80">
                  <c:v>32000.0</c:v>
                </c:pt>
                <c:pt idx="81">
                  <c:v>32400.0</c:v>
                </c:pt>
                <c:pt idx="82">
                  <c:v>32800.0</c:v>
                </c:pt>
                <c:pt idx="83">
                  <c:v>33200.0</c:v>
                </c:pt>
                <c:pt idx="84">
                  <c:v>33600.0</c:v>
                </c:pt>
                <c:pt idx="85">
                  <c:v>34000.0</c:v>
                </c:pt>
                <c:pt idx="86">
                  <c:v>34400.0</c:v>
                </c:pt>
                <c:pt idx="87">
                  <c:v>34800.0</c:v>
                </c:pt>
                <c:pt idx="88">
                  <c:v>35200.0</c:v>
                </c:pt>
                <c:pt idx="89">
                  <c:v>35600.0</c:v>
                </c:pt>
                <c:pt idx="90">
                  <c:v>36000.0</c:v>
                </c:pt>
                <c:pt idx="91">
                  <c:v>36400.0</c:v>
                </c:pt>
                <c:pt idx="92">
                  <c:v>36800.0</c:v>
                </c:pt>
                <c:pt idx="93">
                  <c:v>37200.0</c:v>
                </c:pt>
                <c:pt idx="94">
                  <c:v>37600.0</c:v>
                </c:pt>
                <c:pt idx="95">
                  <c:v>38000.0</c:v>
                </c:pt>
                <c:pt idx="96">
                  <c:v>38400.0</c:v>
                </c:pt>
                <c:pt idx="97">
                  <c:v>38800.0</c:v>
                </c:pt>
                <c:pt idx="98">
                  <c:v>39200.0</c:v>
                </c:pt>
                <c:pt idx="99">
                  <c:v>39600.0</c:v>
                </c:pt>
                <c:pt idx="100">
                  <c:v>40000.0</c:v>
                </c:pt>
                <c:pt idx="101">
                  <c:v>40400.0</c:v>
                </c:pt>
                <c:pt idx="102">
                  <c:v>40800.0</c:v>
                </c:pt>
                <c:pt idx="103">
                  <c:v>41200.0</c:v>
                </c:pt>
                <c:pt idx="104">
                  <c:v>41600.0</c:v>
                </c:pt>
                <c:pt idx="105">
                  <c:v>42000.0</c:v>
                </c:pt>
                <c:pt idx="106">
                  <c:v>42400.0</c:v>
                </c:pt>
                <c:pt idx="107">
                  <c:v>42800.0</c:v>
                </c:pt>
                <c:pt idx="108">
                  <c:v>43200.0</c:v>
                </c:pt>
                <c:pt idx="109">
                  <c:v>43600.0</c:v>
                </c:pt>
                <c:pt idx="110">
                  <c:v>44000.0</c:v>
                </c:pt>
                <c:pt idx="111">
                  <c:v>44400.0</c:v>
                </c:pt>
                <c:pt idx="112">
                  <c:v>44800.0</c:v>
                </c:pt>
                <c:pt idx="113">
                  <c:v>45200.0</c:v>
                </c:pt>
                <c:pt idx="114">
                  <c:v>45600.0</c:v>
                </c:pt>
                <c:pt idx="115">
                  <c:v>46000.0</c:v>
                </c:pt>
                <c:pt idx="116">
                  <c:v>46400.0</c:v>
                </c:pt>
                <c:pt idx="117">
                  <c:v>46800.0</c:v>
                </c:pt>
                <c:pt idx="118">
                  <c:v>47200.0</c:v>
                </c:pt>
                <c:pt idx="119">
                  <c:v>47600.0</c:v>
                </c:pt>
                <c:pt idx="120">
                  <c:v>48000.0</c:v>
                </c:pt>
                <c:pt idx="121">
                  <c:v>48400.0</c:v>
                </c:pt>
                <c:pt idx="122">
                  <c:v>48800.0</c:v>
                </c:pt>
                <c:pt idx="123">
                  <c:v>49200.0</c:v>
                </c:pt>
                <c:pt idx="124">
                  <c:v>49600.0</c:v>
                </c:pt>
                <c:pt idx="125">
                  <c:v>50000.0</c:v>
                </c:pt>
                <c:pt idx="126">
                  <c:v>50400.0</c:v>
                </c:pt>
                <c:pt idx="127">
                  <c:v>50800.0</c:v>
                </c:pt>
                <c:pt idx="128">
                  <c:v>51200.0</c:v>
                </c:pt>
                <c:pt idx="129">
                  <c:v>51600.0</c:v>
                </c:pt>
                <c:pt idx="130">
                  <c:v>52000.0</c:v>
                </c:pt>
                <c:pt idx="131">
                  <c:v>52400.0</c:v>
                </c:pt>
                <c:pt idx="132">
                  <c:v>52800.0</c:v>
                </c:pt>
                <c:pt idx="133">
                  <c:v>53200.0</c:v>
                </c:pt>
                <c:pt idx="134">
                  <c:v>53600.0</c:v>
                </c:pt>
                <c:pt idx="135">
                  <c:v>54000.0</c:v>
                </c:pt>
                <c:pt idx="136">
                  <c:v>54400.0</c:v>
                </c:pt>
                <c:pt idx="137">
                  <c:v>54800.0</c:v>
                </c:pt>
                <c:pt idx="138">
                  <c:v>55200.0</c:v>
                </c:pt>
                <c:pt idx="139">
                  <c:v>55600.0</c:v>
                </c:pt>
                <c:pt idx="140">
                  <c:v>56000.0</c:v>
                </c:pt>
                <c:pt idx="141">
                  <c:v>56400.0</c:v>
                </c:pt>
                <c:pt idx="142">
                  <c:v>56800.0</c:v>
                </c:pt>
                <c:pt idx="143">
                  <c:v>57200.0</c:v>
                </c:pt>
                <c:pt idx="144">
                  <c:v>57600.0</c:v>
                </c:pt>
                <c:pt idx="145">
                  <c:v>58000.0</c:v>
                </c:pt>
                <c:pt idx="146">
                  <c:v>58400.0</c:v>
                </c:pt>
                <c:pt idx="147">
                  <c:v>58800.0</c:v>
                </c:pt>
                <c:pt idx="148">
                  <c:v>59200.0</c:v>
                </c:pt>
                <c:pt idx="149">
                  <c:v>59600.0</c:v>
                </c:pt>
                <c:pt idx="150">
                  <c:v>60000.0</c:v>
                </c:pt>
                <c:pt idx="151">
                  <c:v>60400.0</c:v>
                </c:pt>
                <c:pt idx="152">
                  <c:v>60800.0</c:v>
                </c:pt>
                <c:pt idx="153">
                  <c:v>61200.0</c:v>
                </c:pt>
                <c:pt idx="154">
                  <c:v>61600.0</c:v>
                </c:pt>
                <c:pt idx="155">
                  <c:v>62000.0</c:v>
                </c:pt>
                <c:pt idx="156">
                  <c:v>62400.0</c:v>
                </c:pt>
                <c:pt idx="157">
                  <c:v>62800.0</c:v>
                </c:pt>
                <c:pt idx="158">
                  <c:v>63200.0</c:v>
                </c:pt>
                <c:pt idx="159">
                  <c:v>63600.0</c:v>
                </c:pt>
                <c:pt idx="160">
                  <c:v>64000.0</c:v>
                </c:pt>
                <c:pt idx="161">
                  <c:v>64400.0</c:v>
                </c:pt>
                <c:pt idx="162">
                  <c:v>64800.0</c:v>
                </c:pt>
                <c:pt idx="163">
                  <c:v>65200.0</c:v>
                </c:pt>
                <c:pt idx="164">
                  <c:v>65600.0</c:v>
                </c:pt>
                <c:pt idx="165">
                  <c:v>66000.0</c:v>
                </c:pt>
                <c:pt idx="166">
                  <c:v>66400.0</c:v>
                </c:pt>
                <c:pt idx="167">
                  <c:v>66800.0</c:v>
                </c:pt>
                <c:pt idx="168">
                  <c:v>67200.0</c:v>
                </c:pt>
                <c:pt idx="169">
                  <c:v>67600.0</c:v>
                </c:pt>
                <c:pt idx="170">
                  <c:v>68000.0</c:v>
                </c:pt>
                <c:pt idx="171">
                  <c:v>68400.0</c:v>
                </c:pt>
                <c:pt idx="172">
                  <c:v>68800.0</c:v>
                </c:pt>
                <c:pt idx="173">
                  <c:v>69200.0</c:v>
                </c:pt>
                <c:pt idx="174">
                  <c:v>69600.0</c:v>
                </c:pt>
                <c:pt idx="175">
                  <c:v>70000.0</c:v>
                </c:pt>
                <c:pt idx="176">
                  <c:v>70400.0</c:v>
                </c:pt>
                <c:pt idx="177">
                  <c:v>70800.0</c:v>
                </c:pt>
                <c:pt idx="178">
                  <c:v>71200.0</c:v>
                </c:pt>
                <c:pt idx="179">
                  <c:v>71600.0</c:v>
                </c:pt>
                <c:pt idx="180">
                  <c:v>72000.0</c:v>
                </c:pt>
                <c:pt idx="181">
                  <c:v>72400.0</c:v>
                </c:pt>
                <c:pt idx="182">
                  <c:v>72800.0</c:v>
                </c:pt>
                <c:pt idx="183">
                  <c:v>73200.0</c:v>
                </c:pt>
                <c:pt idx="184">
                  <c:v>73600.0</c:v>
                </c:pt>
                <c:pt idx="185">
                  <c:v>74000.0</c:v>
                </c:pt>
                <c:pt idx="186">
                  <c:v>74400.0</c:v>
                </c:pt>
                <c:pt idx="187">
                  <c:v>74800.0</c:v>
                </c:pt>
                <c:pt idx="188">
                  <c:v>75200.0</c:v>
                </c:pt>
                <c:pt idx="189">
                  <c:v>75600.0</c:v>
                </c:pt>
                <c:pt idx="190">
                  <c:v>76000.0</c:v>
                </c:pt>
                <c:pt idx="191">
                  <c:v>76400.0</c:v>
                </c:pt>
                <c:pt idx="192">
                  <c:v>76800.0</c:v>
                </c:pt>
                <c:pt idx="193">
                  <c:v>77200.0</c:v>
                </c:pt>
                <c:pt idx="194">
                  <c:v>77600.0</c:v>
                </c:pt>
                <c:pt idx="195">
                  <c:v>78000.0</c:v>
                </c:pt>
                <c:pt idx="196">
                  <c:v>78400.0</c:v>
                </c:pt>
                <c:pt idx="197">
                  <c:v>78800.0</c:v>
                </c:pt>
                <c:pt idx="198">
                  <c:v>79200.0</c:v>
                </c:pt>
                <c:pt idx="199">
                  <c:v>79600.0</c:v>
                </c:pt>
                <c:pt idx="200">
                  <c:v>80000.0</c:v>
                </c:pt>
                <c:pt idx="201">
                  <c:v>80400.0</c:v>
                </c:pt>
                <c:pt idx="202">
                  <c:v>80800.0</c:v>
                </c:pt>
                <c:pt idx="203">
                  <c:v>81200.0</c:v>
                </c:pt>
                <c:pt idx="204">
                  <c:v>81600.0</c:v>
                </c:pt>
                <c:pt idx="205">
                  <c:v>82000.0</c:v>
                </c:pt>
                <c:pt idx="206">
                  <c:v>82400.0</c:v>
                </c:pt>
                <c:pt idx="207">
                  <c:v>82800.0</c:v>
                </c:pt>
                <c:pt idx="208">
                  <c:v>83200.0</c:v>
                </c:pt>
                <c:pt idx="209">
                  <c:v>83600.0</c:v>
                </c:pt>
                <c:pt idx="210">
                  <c:v>84000.0</c:v>
                </c:pt>
                <c:pt idx="211">
                  <c:v>84400.0</c:v>
                </c:pt>
                <c:pt idx="212">
                  <c:v>84800.0</c:v>
                </c:pt>
                <c:pt idx="213">
                  <c:v>85200.0</c:v>
                </c:pt>
                <c:pt idx="214">
                  <c:v>85600.0</c:v>
                </c:pt>
                <c:pt idx="215">
                  <c:v>86000.0</c:v>
                </c:pt>
                <c:pt idx="216">
                  <c:v>86400.0</c:v>
                </c:pt>
                <c:pt idx="217">
                  <c:v>86800.0</c:v>
                </c:pt>
                <c:pt idx="218">
                  <c:v>87200.0</c:v>
                </c:pt>
                <c:pt idx="219">
                  <c:v>87600.0</c:v>
                </c:pt>
                <c:pt idx="220">
                  <c:v>88000.0</c:v>
                </c:pt>
                <c:pt idx="221">
                  <c:v>88400.0</c:v>
                </c:pt>
                <c:pt idx="222">
                  <c:v>88800.0</c:v>
                </c:pt>
                <c:pt idx="223">
                  <c:v>89200.0</c:v>
                </c:pt>
                <c:pt idx="224">
                  <c:v>89600.0</c:v>
                </c:pt>
                <c:pt idx="225">
                  <c:v>90000.0</c:v>
                </c:pt>
                <c:pt idx="226">
                  <c:v>90400.0</c:v>
                </c:pt>
                <c:pt idx="227">
                  <c:v>90800.0</c:v>
                </c:pt>
                <c:pt idx="228">
                  <c:v>91200.0</c:v>
                </c:pt>
                <c:pt idx="229">
                  <c:v>91600.0</c:v>
                </c:pt>
                <c:pt idx="230">
                  <c:v>92000.0</c:v>
                </c:pt>
                <c:pt idx="231">
                  <c:v>92400.0</c:v>
                </c:pt>
                <c:pt idx="232">
                  <c:v>92800.0</c:v>
                </c:pt>
                <c:pt idx="233">
                  <c:v>93200.0</c:v>
                </c:pt>
                <c:pt idx="234">
                  <c:v>93600.0</c:v>
                </c:pt>
                <c:pt idx="235">
                  <c:v>94000.0</c:v>
                </c:pt>
                <c:pt idx="236">
                  <c:v>94400.0</c:v>
                </c:pt>
                <c:pt idx="237">
                  <c:v>94800.0</c:v>
                </c:pt>
                <c:pt idx="238">
                  <c:v>95200.0</c:v>
                </c:pt>
                <c:pt idx="239">
                  <c:v>95600.0</c:v>
                </c:pt>
                <c:pt idx="240">
                  <c:v>96000.0</c:v>
                </c:pt>
                <c:pt idx="241">
                  <c:v>96400.0</c:v>
                </c:pt>
                <c:pt idx="242">
                  <c:v>96800.0</c:v>
                </c:pt>
                <c:pt idx="243">
                  <c:v>97200.0</c:v>
                </c:pt>
                <c:pt idx="244">
                  <c:v>97600.0</c:v>
                </c:pt>
                <c:pt idx="245">
                  <c:v>98000.0</c:v>
                </c:pt>
                <c:pt idx="246">
                  <c:v>98400.0</c:v>
                </c:pt>
                <c:pt idx="247">
                  <c:v>98800.0</c:v>
                </c:pt>
                <c:pt idx="248">
                  <c:v>99200.0</c:v>
                </c:pt>
                <c:pt idx="249">
                  <c:v>99600.0</c:v>
                </c:pt>
                <c:pt idx="250">
                  <c:v>100000.0</c:v>
                </c:pt>
                <c:pt idx="251">
                  <c:v>100400.0</c:v>
                </c:pt>
                <c:pt idx="252">
                  <c:v>100800.0</c:v>
                </c:pt>
                <c:pt idx="253">
                  <c:v>101200.0</c:v>
                </c:pt>
                <c:pt idx="254">
                  <c:v>101600.0</c:v>
                </c:pt>
                <c:pt idx="255">
                  <c:v>102000.0</c:v>
                </c:pt>
                <c:pt idx="256">
                  <c:v>102400.0</c:v>
                </c:pt>
                <c:pt idx="257">
                  <c:v>102800.0</c:v>
                </c:pt>
                <c:pt idx="258">
                  <c:v>103200.0</c:v>
                </c:pt>
                <c:pt idx="259">
                  <c:v>103600.0</c:v>
                </c:pt>
                <c:pt idx="260">
                  <c:v>104000.0</c:v>
                </c:pt>
                <c:pt idx="261">
                  <c:v>104400.0</c:v>
                </c:pt>
                <c:pt idx="262">
                  <c:v>104800.0</c:v>
                </c:pt>
                <c:pt idx="263">
                  <c:v>105200.0</c:v>
                </c:pt>
                <c:pt idx="264">
                  <c:v>105600.0</c:v>
                </c:pt>
                <c:pt idx="265">
                  <c:v>106000.0</c:v>
                </c:pt>
                <c:pt idx="266">
                  <c:v>106400.0</c:v>
                </c:pt>
                <c:pt idx="267">
                  <c:v>106800.0</c:v>
                </c:pt>
                <c:pt idx="268">
                  <c:v>107200.0</c:v>
                </c:pt>
                <c:pt idx="269">
                  <c:v>107600.0</c:v>
                </c:pt>
                <c:pt idx="270">
                  <c:v>108000.0</c:v>
                </c:pt>
                <c:pt idx="271">
                  <c:v>108400.0</c:v>
                </c:pt>
                <c:pt idx="272">
                  <c:v>108800.0</c:v>
                </c:pt>
                <c:pt idx="273">
                  <c:v>109200.0</c:v>
                </c:pt>
                <c:pt idx="274">
                  <c:v>109600.0</c:v>
                </c:pt>
                <c:pt idx="275">
                  <c:v>110000.0</c:v>
                </c:pt>
                <c:pt idx="276">
                  <c:v>110400.0</c:v>
                </c:pt>
                <c:pt idx="277">
                  <c:v>110800.0</c:v>
                </c:pt>
                <c:pt idx="278">
                  <c:v>111200.0</c:v>
                </c:pt>
                <c:pt idx="279">
                  <c:v>111600.0</c:v>
                </c:pt>
                <c:pt idx="280">
                  <c:v>112000.0</c:v>
                </c:pt>
                <c:pt idx="281">
                  <c:v>112400.0</c:v>
                </c:pt>
                <c:pt idx="282">
                  <c:v>112800.0</c:v>
                </c:pt>
                <c:pt idx="283">
                  <c:v>113200.0</c:v>
                </c:pt>
                <c:pt idx="284">
                  <c:v>113600.0</c:v>
                </c:pt>
                <c:pt idx="285">
                  <c:v>114000.0</c:v>
                </c:pt>
                <c:pt idx="286">
                  <c:v>114400.0</c:v>
                </c:pt>
                <c:pt idx="287">
                  <c:v>114800.0</c:v>
                </c:pt>
                <c:pt idx="288">
                  <c:v>115200.0</c:v>
                </c:pt>
                <c:pt idx="289">
                  <c:v>115600.0</c:v>
                </c:pt>
                <c:pt idx="290">
                  <c:v>116000.0</c:v>
                </c:pt>
                <c:pt idx="291">
                  <c:v>116400.0</c:v>
                </c:pt>
                <c:pt idx="292">
                  <c:v>116800.0</c:v>
                </c:pt>
                <c:pt idx="293">
                  <c:v>117200.0</c:v>
                </c:pt>
                <c:pt idx="294">
                  <c:v>117600.0</c:v>
                </c:pt>
                <c:pt idx="295">
                  <c:v>118000.0</c:v>
                </c:pt>
                <c:pt idx="296">
                  <c:v>118400.0</c:v>
                </c:pt>
                <c:pt idx="297">
                  <c:v>118800.0</c:v>
                </c:pt>
                <c:pt idx="298">
                  <c:v>119200.0</c:v>
                </c:pt>
                <c:pt idx="299">
                  <c:v>119600.0</c:v>
                </c:pt>
                <c:pt idx="300">
                  <c:v>120000.0</c:v>
                </c:pt>
                <c:pt idx="301">
                  <c:v>120400.0</c:v>
                </c:pt>
                <c:pt idx="302">
                  <c:v>120800.0</c:v>
                </c:pt>
                <c:pt idx="303">
                  <c:v>121200.0</c:v>
                </c:pt>
                <c:pt idx="304">
                  <c:v>121600.0</c:v>
                </c:pt>
                <c:pt idx="305">
                  <c:v>122000.0</c:v>
                </c:pt>
                <c:pt idx="306">
                  <c:v>122400.0</c:v>
                </c:pt>
                <c:pt idx="307">
                  <c:v>122800.0</c:v>
                </c:pt>
                <c:pt idx="308">
                  <c:v>123200.0</c:v>
                </c:pt>
                <c:pt idx="309">
                  <c:v>123600.0</c:v>
                </c:pt>
                <c:pt idx="310">
                  <c:v>124000.0</c:v>
                </c:pt>
                <c:pt idx="311">
                  <c:v>124400.0</c:v>
                </c:pt>
                <c:pt idx="312">
                  <c:v>124800.0</c:v>
                </c:pt>
                <c:pt idx="313">
                  <c:v>125200.0</c:v>
                </c:pt>
                <c:pt idx="314">
                  <c:v>125600.0</c:v>
                </c:pt>
                <c:pt idx="315">
                  <c:v>126000.0</c:v>
                </c:pt>
                <c:pt idx="316">
                  <c:v>126400.0</c:v>
                </c:pt>
                <c:pt idx="317">
                  <c:v>126800.0</c:v>
                </c:pt>
                <c:pt idx="318">
                  <c:v>127200.0</c:v>
                </c:pt>
                <c:pt idx="319">
                  <c:v>127600.0</c:v>
                </c:pt>
                <c:pt idx="320">
                  <c:v>128000.0</c:v>
                </c:pt>
                <c:pt idx="321">
                  <c:v>128400.0</c:v>
                </c:pt>
                <c:pt idx="322">
                  <c:v>128800.0</c:v>
                </c:pt>
                <c:pt idx="323">
                  <c:v>129200.0</c:v>
                </c:pt>
                <c:pt idx="324">
                  <c:v>129600.0</c:v>
                </c:pt>
                <c:pt idx="325">
                  <c:v>130000.0</c:v>
                </c:pt>
                <c:pt idx="326">
                  <c:v>130400.0</c:v>
                </c:pt>
                <c:pt idx="327">
                  <c:v>130800.0</c:v>
                </c:pt>
                <c:pt idx="328">
                  <c:v>131200.0</c:v>
                </c:pt>
                <c:pt idx="329">
                  <c:v>131600.0</c:v>
                </c:pt>
                <c:pt idx="330">
                  <c:v>132000.0</c:v>
                </c:pt>
                <c:pt idx="331">
                  <c:v>132400.0</c:v>
                </c:pt>
                <c:pt idx="332">
                  <c:v>132800.0</c:v>
                </c:pt>
                <c:pt idx="333">
                  <c:v>133200.0</c:v>
                </c:pt>
                <c:pt idx="334">
                  <c:v>133600.0</c:v>
                </c:pt>
                <c:pt idx="335">
                  <c:v>134000.0</c:v>
                </c:pt>
                <c:pt idx="336">
                  <c:v>134400.0</c:v>
                </c:pt>
                <c:pt idx="337">
                  <c:v>134800.0</c:v>
                </c:pt>
                <c:pt idx="338">
                  <c:v>135200.0</c:v>
                </c:pt>
                <c:pt idx="339">
                  <c:v>135600.0</c:v>
                </c:pt>
                <c:pt idx="340">
                  <c:v>136000.0</c:v>
                </c:pt>
                <c:pt idx="341">
                  <c:v>136400.0</c:v>
                </c:pt>
                <c:pt idx="342">
                  <c:v>136800.0</c:v>
                </c:pt>
                <c:pt idx="343">
                  <c:v>137200.0</c:v>
                </c:pt>
                <c:pt idx="344">
                  <c:v>137600.0</c:v>
                </c:pt>
                <c:pt idx="345">
                  <c:v>138000.0</c:v>
                </c:pt>
                <c:pt idx="346">
                  <c:v>138400.0</c:v>
                </c:pt>
                <c:pt idx="347">
                  <c:v>138800.0</c:v>
                </c:pt>
                <c:pt idx="348">
                  <c:v>139200.0</c:v>
                </c:pt>
                <c:pt idx="349">
                  <c:v>139600.0</c:v>
                </c:pt>
                <c:pt idx="350">
                  <c:v>140000.0</c:v>
                </c:pt>
                <c:pt idx="351">
                  <c:v>140400.0</c:v>
                </c:pt>
                <c:pt idx="352">
                  <c:v>140800.0</c:v>
                </c:pt>
                <c:pt idx="353">
                  <c:v>141200.0</c:v>
                </c:pt>
                <c:pt idx="354">
                  <c:v>141600.0</c:v>
                </c:pt>
                <c:pt idx="355">
                  <c:v>142000.0</c:v>
                </c:pt>
                <c:pt idx="356">
                  <c:v>142400.0</c:v>
                </c:pt>
                <c:pt idx="357">
                  <c:v>142800.0</c:v>
                </c:pt>
                <c:pt idx="358">
                  <c:v>143200.0</c:v>
                </c:pt>
                <c:pt idx="359">
                  <c:v>143600.0</c:v>
                </c:pt>
                <c:pt idx="360">
                  <c:v>144000.0</c:v>
                </c:pt>
                <c:pt idx="361">
                  <c:v>144400.0</c:v>
                </c:pt>
                <c:pt idx="362">
                  <c:v>144800.0</c:v>
                </c:pt>
                <c:pt idx="363">
                  <c:v>145200.0</c:v>
                </c:pt>
                <c:pt idx="364">
                  <c:v>145600.0</c:v>
                </c:pt>
                <c:pt idx="365">
                  <c:v>146000.0</c:v>
                </c:pt>
                <c:pt idx="366">
                  <c:v>146400.0</c:v>
                </c:pt>
                <c:pt idx="367">
                  <c:v>146800.0</c:v>
                </c:pt>
                <c:pt idx="368">
                  <c:v>147200.0</c:v>
                </c:pt>
                <c:pt idx="369">
                  <c:v>147600.0</c:v>
                </c:pt>
                <c:pt idx="370">
                  <c:v>148000.0</c:v>
                </c:pt>
                <c:pt idx="371">
                  <c:v>148400.0</c:v>
                </c:pt>
                <c:pt idx="372">
                  <c:v>148800.0</c:v>
                </c:pt>
                <c:pt idx="373">
                  <c:v>149200.0</c:v>
                </c:pt>
                <c:pt idx="374">
                  <c:v>149600.0</c:v>
                </c:pt>
                <c:pt idx="375">
                  <c:v>150000.0</c:v>
                </c:pt>
                <c:pt idx="376">
                  <c:v>150400.0</c:v>
                </c:pt>
                <c:pt idx="377">
                  <c:v>150800.0</c:v>
                </c:pt>
                <c:pt idx="378">
                  <c:v>151200.0</c:v>
                </c:pt>
                <c:pt idx="379">
                  <c:v>151600.0</c:v>
                </c:pt>
                <c:pt idx="380">
                  <c:v>152000.0</c:v>
                </c:pt>
                <c:pt idx="381">
                  <c:v>152400.0</c:v>
                </c:pt>
                <c:pt idx="382">
                  <c:v>152800.0</c:v>
                </c:pt>
                <c:pt idx="383">
                  <c:v>153200.0</c:v>
                </c:pt>
                <c:pt idx="384">
                  <c:v>153600.0</c:v>
                </c:pt>
                <c:pt idx="385">
                  <c:v>154000.0</c:v>
                </c:pt>
                <c:pt idx="386">
                  <c:v>154400.0</c:v>
                </c:pt>
                <c:pt idx="387">
                  <c:v>154800.0</c:v>
                </c:pt>
                <c:pt idx="388">
                  <c:v>155200.0</c:v>
                </c:pt>
                <c:pt idx="389">
                  <c:v>155600.0</c:v>
                </c:pt>
                <c:pt idx="390">
                  <c:v>156000.0</c:v>
                </c:pt>
                <c:pt idx="391">
                  <c:v>156400.0</c:v>
                </c:pt>
                <c:pt idx="392">
                  <c:v>156800.0</c:v>
                </c:pt>
                <c:pt idx="393">
                  <c:v>157200.0</c:v>
                </c:pt>
                <c:pt idx="394">
                  <c:v>157600.0</c:v>
                </c:pt>
                <c:pt idx="395">
                  <c:v>158000.0</c:v>
                </c:pt>
                <c:pt idx="396">
                  <c:v>158400.0</c:v>
                </c:pt>
                <c:pt idx="397">
                  <c:v>158800.0</c:v>
                </c:pt>
                <c:pt idx="398">
                  <c:v>159200.0</c:v>
                </c:pt>
                <c:pt idx="399">
                  <c:v>159600.0</c:v>
                </c:pt>
                <c:pt idx="400">
                  <c:v>160000.0</c:v>
                </c:pt>
                <c:pt idx="401">
                  <c:v>160400.0</c:v>
                </c:pt>
                <c:pt idx="402">
                  <c:v>160800.0</c:v>
                </c:pt>
                <c:pt idx="403">
                  <c:v>161200.0</c:v>
                </c:pt>
                <c:pt idx="404">
                  <c:v>161600.0</c:v>
                </c:pt>
                <c:pt idx="405">
                  <c:v>162000.0</c:v>
                </c:pt>
                <c:pt idx="406">
                  <c:v>162400.0</c:v>
                </c:pt>
                <c:pt idx="407">
                  <c:v>162800.0</c:v>
                </c:pt>
                <c:pt idx="408">
                  <c:v>163200.0</c:v>
                </c:pt>
                <c:pt idx="409">
                  <c:v>163600.0</c:v>
                </c:pt>
                <c:pt idx="410">
                  <c:v>164000.0</c:v>
                </c:pt>
                <c:pt idx="411">
                  <c:v>164400.0</c:v>
                </c:pt>
                <c:pt idx="412">
                  <c:v>164800.0</c:v>
                </c:pt>
                <c:pt idx="413">
                  <c:v>165200.0</c:v>
                </c:pt>
                <c:pt idx="414">
                  <c:v>165600.0</c:v>
                </c:pt>
                <c:pt idx="415">
                  <c:v>166000.0</c:v>
                </c:pt>
                <c:pt idx="416">
                  <c:v>166400.0</c:v>
                </c:pt>
                <c:pt idx="417">
                  <c:v>166800.0</c:v>
                </c:pt>
                <c:pt idx="418">
                  <c:v>167200.0</c:v>
                </c:pt>
                <c:pt idx="419">
                  <c:v>167600.0</c:v>
                </c:pt>
                <c:pt idx="420">
                  <c:v>168000.0</c:v>
                </c:pt>
                <c:pt idx="421">
                  <c:v>168400.0</c:v>
                </c:pt>
                <c:pt idx="422">
                  <c:v>168800.0</c:v>
                </c:pt>
                <c:pt idx="423">
                  <c:v>169200.0</c:v>
                </c:pt>
                <c:pt idx="424">
                  <c:v>169600.0</c:v>
                </c:pt>
                <c:pt idx="425">
                  <c:v>170000.0</c:v>
                </c:pt>
                <c:pt idx="426">
                  <c:v>170400.0</c:v>
                </c:pt>
                <c:pt idx="427">
                  <c:v>170800.0</c:v>
                </c:pt>
                <c:pt idx="428">
                  <c:v>171200.0</c:v>
                </c:pt>
                <c:pt idx="429">
                  <c:v>171600.0</c:v>
                </c:pt>
                <c:pt idx="430">
                  <c:v>172000.0</c:v>
                </c:pt>
                <c:pt idx="431">
                  <c:v>172400.0</c:v>
                </c:pt>
                <c:pt idx="432">
                  <c:v>172800.0</c:v>
                </c:pt>
                <c:pt idx="433">
                  <c:v>173200.0</c:v>
                </c:pt>
                <c:pt idx="434">
                  <c:v>173600.0</c:v>
                </c:pt>
                <c:pt idx="435">
                  <c:v>174000.0</c:v>
                </c:pt>
                <c:pt idx="436">
                  <c:v>174400.0</c:v>
                </c:pt>
                <c:pt idx="437">
                  <c:v>174800.0</c:v>
                </c:pt>
                <c:pt idx="438">
                  <c:v>175200.0</c:v>
                </c:pt>
                <c:pt idx="439">
                  <c:v>175600.0</c:v>
                </c:pt>
                <c:pt idx="440">
                  <c:v>176000.0</c:v>
                </c:pt>
                <c:pt idx="441">
                  <c:v>176400.0</c:v>
                </c:pt>
                <c:pt idx="442">
                  <c:v>176800.0</c:v>
                </c:pt>
                <c:pt idx="443">
                  <c:v>177200.0</c:v>
                </c:pt>
                <c:pt idx="444">
                  <c:v>177600.0</c:v>
                </c:pt>
                <c:pt idx="445">
                  <c:v>178000.0</c:v>
                </c:pt>
                <c:pt idx="446">
                  <c:v>178400.0</c:v>
                </c:pt>
                <c:pt idx="447">
                  <c:v>178800.0</c:v>
                </c:pt>
                <c:pt idx="448">
                  <c:v>179200.0</c:v>
                </c:pt>
                <c:pt idx="449">
                  <c:v>179600.0</c:v>
                </c:pt>
                <c:pt idx="450">
                  <c:v>180000.0</c:v>
                </c:pt>
                <c:pt idx="451">
                  <c:v>180400.0</c:v>
                </c:pt>
                <c:pt idx="452">
                  <c:v>180800.0</c:v>
                </c:pt>
                <c:pt idx="453">
                  <c:v>181200.0</c:v>
                </c:pt>
                <c:pt idx="454">
                  <c:v>181600.0</c:v>
                </c:pt>
                <c:pt idx="455">
                  <c:v>182000.0</c:v>
                </c:pt>
                <c:pt idx="456">
                  <c:v>182400.0</c:v>
                </c:pt>
                <c:pt idx="457">
                  <c:v>182800.0</c:v>
                </c:pt>
                <c:pt idx="458">
                  <c:v>183200.0</c:v>
                </c:pt>
                <c:pt idx="459">
                  <c:v>183600.0</c:v>
                </c:pt>
                <c:pt idx="460">
                  <c:v>184000.0</c:v>
                </c:pt>
                <c:pt idx="461">
                  <c:v>184400.0</c:v>
                </c:pt>
                <c:pt idx="462">
                  <c:v>184800.0</c:v>
                </c:pt>
                <c:pt idx="463">
                  <c:v>185200.0</c:v>
                </c:pt>
                <c:pt idx="464">
                  <c:v>185600.0</c:v>
                </c:pt>
                <c:pt idx="465">
                  <c:v>186000.0</c:v>
                </c:pt>
                <c:pt idx="466">
                  <c:v>186400.0</c:v>
                </c:pt>
                <c:pt idx="467">
                  <c:v>186800.0</c:v>
                </c:pt>
                <c:pt idx="468">
                  <c:v>187200.0</c:v>
                </c:pt>
                <c:pt idx="469">
                  <c:v>187600.0</c:v>
                </c:pt>
                <c:pt idx="470">
                  <c:v>188000.0</c:v>
                </c:pt>
                <c:pt idx="471">
                  <c:v>188400.0</c:v>
                </c:pt>
                <c:pt idx="472">
                  <c:v>188800.0</c:v>
                </c:pt>
                <c:pt idx="473">
                  <c:v>189200.0</c:v>
                </c:pt>
                <c:pt idx="474">
                  <c:v>189600.0</c:v>
                </c:pt>
                <c:pt idx="475">
                  <c:v>190000.0</c:v>
                </c:pt>
                <c:pt idx="476">
                  <c:v>190400.0</c:v>
                </c:pt>
                <c:pt idx="477">
                  <c:v>190800.0</c:v>
                </c:pt>
                <c:pt idx="478">
                  <c:v>191200.0</c:v>
                </c:pt>
                <c:pt idx="479">
                  <c:v>191600.0</c:v>
                </c:pt>
                <c:pt idx="480">
                  <c:v>192000.0</c:v>
                </c:pt>
                <c:pt idx="481">
                  <c:v>192400.0</c:v>
                </c:pt>
                <c:pt idx="482">
                  <c:v>192800.0</c:v>
                </c:pt>
                <c:pt idx="483">
                  <c:v>193200.0</c:v>
                </c:pt>
                <c:pt idx="484">
                  <c:v>193600.0</c:v>
                </c:pt>
                <c:pt idx="485">
                  <c:v>194000.0</c:v>
                </c:pt>
                <c:pt idx="486">
                  <c:v>194400.0</c:v>
                </c:pt>
                <c:pt idx="487">
                  <c:v>194800.0</c:v>
                </c:pt>
                <c:pt idx="488">
                  <c:v>195200.0</c:v>
                </c:pt>
                <c:pt idx="489">
                  <c:v>195600.0</c:v>
                </c:pt>
                <c:pt idx="490">
                  <c:v>196000.0</c:v>
                </c:pt>
                <c:pt idx="491">
                  <c:v>196400.0</c:v>
                </c:pt>
                <c:pt idx="492">
                  <c:v>196800.0</c:v>
                </c:pt>
                <c:pt idx="493">
                  <c:v>197200.0</c:v>
                </c:pt>
                <c:pt idx="494">
                  <c:v>197600.0</c:v>
                </c:pt>
                <c:pt idx="495">
                  <c:v>198000.0</c:v>
                </c:pt>
                <c:pt idx="496">
                  <c:v>198400.0</c:v>
                </c:pt>
                <c:pt idx="497">
                  <c:v>198800.0</c:v>
                </c:pt>
                <c:pt idx="498">
                  <c:v>199200.0</c:v>
                </c:pt>
                <c:pt idx="499">
                  <c:v>199600.0</c:v>
                </c:pt>
                <c:pt idx="500">
                  <c:v>200000.0</c:v>
                </c:pt>
                <c:pt idx="501">
                  <c:v>200400.0</c:v>
                </c:pt>
                <c:pt idx="502">
                  <c:v>200800.0</c:v>
                </c:pt>
                <c:pt idx="503">
                  <c:v>201200.0</c:v>
                </c:pt>
                <c:pt idx="504">
                  <c:v>201600.0</c:v>
                </c:pt>
                <c:pt idx="505">
                  <c:v>202000.0</c:v>
                </c:pt>
                <c:pt idx="506">
                  <c:v>202400.0</c:v>
                </c:pt>
                <c:pt idx="507">
                  <c:v>202800.0</c:v>
                </c:pt>
                <c:pt idx="508">
                  <c:v>203200.0</c:v>
                </c:pt>
                <c:pt idx="509">
                  <c:v>203600.0</c:v>
                </c:pt>
                <c:pt idx="510">
                  <c:v>204000.0</c:v>
                </c:pt>
                <c:pt idx="511">
                  <c:v>204400.0</c:v>
                </c:pt>
                <c:pt idx="512">
                  <c:v>204800.0</c:v>
                </c:pt>
                <c:pt idx="513">
                  <c:v>205200.0</c:v>
                </c:pt>
                <c:pt idx="514">
                  <c:v>205600.0</c:v>
                </c:pt>
                <c:pt idx="515">
                  <c:v>206000.0</c:v>
                </c:pt>
                <c:pt idx="516">
                  <c:v>206400.0</c:v>
                </c:pt>
                <c:pt idx="517">
                  <c:v>206800.0</c:v>
                </c:pt>
                <c:pt idx="518">
                  <c:v>207200.0</c:v>
                </c:pt>
                <c:pt idx="519">
                  <c:v>207600.0</c:v>
                </c:pt>
                <c:pt idx="520">
                  <c:v>208000.0</c:v>
                </c:pt>
                <c:pt idx="521">
                  <c:v>208400.0</c:v>
                </c:pt>
                <c:pt idx="522">
                  <c:v>208800.0</c:v>
                </c:pt>
                <c:pt idx="523">
                  <c:v>209200.0</c:v>
                </c:pt>
                <c:pt idx="524">
                  <c:v>209600.0</c:v>
                </c:pt>
                <c:pt idx="525">
                  <c:v>210000.0</c:v>
                </c:pt>
                <c:pt idx="526">
                  <c:v>210400.0</c:v>
                </c:pt>
                <c:pt idx="527">
                  <c:v>210800.0</c:v>
                </c:pt>
                <c:pt idx="528">
                  <c:v>211200.0</c:v>
                </c:pt>
                <c:pt idx="529">
                  <c:v>211600.0</c:v>
                </c:pt>
                <c:pt idx="530">
                  <c:v>212000.0</c:v>
                </c:pt>
                <c:pt idx="531">
                  <c:v>212400.0</c:v>
                </c:pt>
                <c:pt idx="532">
                  <c:v>212800.0</c:v>
                </c:pt>
                <c:pt idx="533">
                  <c:v>213200.0</c:v>
                </c:pt>
                <c:pt idx="534">
                  <c:v>213600.0</c:v>
                </c:pt>
                <c:pt idx="535">
                  <c:v>214000.0</c:v>
                </c:pt>
                <c:pt idx="536">
                  <c:v>214400.0</c:v>
                </c:pt>
                <c:pt idx="537">
                  <c:v>214800.0</c:v>
                </c:pt>
                <c:pt idx="538">
                  <c:v>215200.0</c:v>
                </c:pt>
                <c:pt idx="539">
                  <c:v>215600.0</c:v>
                </c:pt>
                <c:pt idx="540">
                  <c:v>216000.0</c:v>
                </c:pt>
                <c:pt idx="541">
                  <c:v>216400.0</c:v>
                </c:pt>
                <c:pt idx="542">
                  <c:v>216800.0</c:v>
                </c:pt>
                <c:pt idx="543">
                  <c:v>217200.0</c:v>
                </c:pt>
                <c:pt idx="544">
                  <c:v>217600.0</c:v>
                </c:pt>
                <c:pt idx="545">
                  <c:v>218000.0</c:v>
                </c:pt>
                <c:pt idx="546">
                  <c:v>218400.0</c:v>
                </c:pt>
                <c:pt idx="547">
                  <c:v>218800.0</c:v>
                </c:pt>
                <c:pt idx="548">
                  <c:v>219200.0</c:v>
                </c:pt>
                <c:pt idx="549">
                  <c:v>219600.0</c:v>
                </c:pt>
                <c:pt idx="550">
                  <c:v>220000.0</c:v>
                </c:pt>
                <c:pt idx="551">
                  <c:v>220400.0</c:v>
                </c:pt>
                <c:pt idx="552">
                  <c:v>220800.0</c:v>
                </c:pt>
                <c:pt idx="553">
                  <c:v>221200.0</c:v>
                </c:pt>
                <c:pt idx="554">
                  <c:v>221600.0</c:v>
                </c:pt>
                <c:pt idx="555">
                  <c:v>222000.0</c:v>
                </c:pt>
                <c:pt idx="556">
                  <c:v>222400.0</c:v>
                </c:pt>
                <c:pt idx="557">
                  <c:v>222800.0</c:v>
                </c:pt>
                <c:pt idx="558">
                  <c:v>223200.0</c:v>
                </c:pt>
                <c:pt idx="559">
                  <c:v>223600.0</c:v>
                </c:pt>
                <c:pt idx="560">
                  <c:v>224000.0</c:v>
                </c:pt>
                <c:pt idx="561">
                  <c:v>224400.0</c:v>
                </c:pt>
                <c:pt idx="562">
                  <c:v>224800.0</c:v>
                </c:pt>
                <c:pt idx="563">
                  <c:v>225200.0</c:v>
                </c:pt>
                <c:pt idx="564">
                  <c:v>225600.0</c:v>
                </c:pt>
                <c:pt idx="565">
                  <c:v>226000.0</c:v>
                </c:pt>
                <c:pt idx="566">
                  <c:v>226400.0</c:v>
                </c:pt>
                <c:pt idx="567">
                  <c:v>226800.0</c:v>
                </c:pt>
                <c:pt idx="568">
                  <c:v>227200.0</c:v>
                </c:pt>
                <c:pt idx="569">
                  <c:v>227600.0</c:v>
                </c:pt>
                <c:pt idx="570">
                  <c:v>228000.0</c:v>
                </c:pt>
                <c:pt idx="571">
                  <c:v>228400.0</c:v>
                </c:pt>
                <c:pt idx="572">
                  <c:v>228800.0</c:v>
                </c:pt>
                <c:pt idx="573">
                  <c:v>229200.0</c:v>
                </c:pt>
                <c:pt idx="574">
                  <c:v>229600.0</c:v>
                </c:pt>
                <c:pt idx="575">
                  <c:v>230000.0</c:v>
                </c:pt>
                <c:pt idx="576">
                  <c:v>230400.0</c:v>
                </c:pt>
                <c:pt idx="577">
                  <c:v>230800.0</c:v>
                </c:pt>
                <c:pt idx="578">
                  <c:v>231200.0</c:v>
                </c:pt>
                <c:pt idx="579">
                  <c:v>231600.0</c:v>
                </c:pt>
                <c:pt idx="580">
                  <c:v>232000.0</c:v>
                </c:pt>
                <c:pt idx="581">
                  <c:v>232400.0</c:v>
                </c:pt>
                <c:pt idx="582">
                  <c:v>232800.0</c:v>
                </c:pt>
                <c:pt idx="583">
                  <c:v>233200.0</c:v>
                </c:pt>
                <c:pt idx="584">
                  <c:v>233600.0</c:v>
                </c:pt>
                <c:pt idx="585">
                  <c:v>234000.0</c:v>
                </c:pt>
                <c:pt idx="586">
                  <c:v>234400.0</c:v>
                </c:pt>
                <c:pt idx="587">
                  <c:v>234800.0</c:v>
                </c:pt>
                <c:pt idx="588">
                  <c:v>235200.0</c:v>
                </c:pt>
                <c:pt idx="589">
                  <c:v>235600.0</c:v>
                </c:pt>
                <c:pt idx="590">
                  <c:v>236000.0</c:v>
                </c:pt>
                <c:pt idx="591">
                  <c:v>236400.0</c:v>
                </c:pt>
                <c:pt idx="592">
                  <c:v>236800.0</c:v>
                </c:pt>
                <c:pt idx="593">
                  <c:v>237200.0</c:v>
                </c:pt>
                <c:pt idx="594">
                  <c:v>237600.0</c:v>
                </c:pt>
                <c:pt idx="595">
                  <c:v>238000.0</c:v>
                </c:pt>
                <c:pt idx="596">
                  <c:v>238400.0</c:v>
                </c:pt>
                <c:pt idx="597">
                  <c:v>238800.0</c:v>
                </c:pt>
                <c:pt idx="598">
                  <c:v>239200.0</c:v>
                </c:pt>
                <c:pt idx="599">
                  <c:v>239600.0</c:v>
                </c:pt>
                <c:pt idx="600">
                  <c:v>240000.0</c:v>
                </c:pt>
                <c:pt idx="601">
                  <c:v>240400.0</c:v>
                </c:pt>
                <c:pt idx="602">
                  <c:v>240800.0</c:v>
                </c:pt>
                <c:pt idx="603">
                  <c:v>241200.0</c:v>
                </c:pt>
                <c:pt idx="604">
                  <c:v>241600.0</c:v>
                </c:pt>
                <c:pt idx="605">
                  <c:v>242000.0</c:v>
                </c:pt>
                <c:pt idx="606">
                  <c:v>242400.0</c:v>
                </c:pt>
                <c:pt idx="607">
                  <c:v>242800.0</c:v>
                </c:pt>
                <c:pt idx="608">
                  <c:v>243200.0</c:v>
                </c:pt>
                <c:pt idx="609">
                  <c:v>243600.0</c:v>
                </c:pt>
                <c:pt idx="610">
                  <c:v>244000.0</c:v>
                </c:pt>
                <c:pt idx="611">
                  <c:v>244400.0</c:v>
                </c:pt>
                <c:pt idx="612">
                  <c:v>244800.0</c:v>
                </c:pt>
                <c:pt idx="613">
                  <c:v>245200.0</c:v>
                </c:pt>
                <c:pt idx="614">
                  <c:v>245600.0</c:v>
                </c:pt>
                <c:pt idx="615">
                  <c:v>246000.0</c:v>
                </c:pt>
                <c:pt idx="616">
                  <c:v>246400.0</c:v>
                </c:pt>
                <c:pt idx="617">
                  <c:v>246800.0</c:v>
                </c:pt>
                <c:pt idx="618">
                  <c:v>247200.0</c:v>
                </c:pt>
                <c:pt idx="619">
                  <c:v>247600.0</c:v>
                </c:pt>
                <c:pt idx="620">
                  <c:v>248000.0</c:v>
                </c:pt>
                <c:pt idx="621">
                  <c:v>248400.0</c:v>
                </c:pt>
                <c:pt idx="622">
                  <c:v>248800.0</c:v>
                </c:pt>
                <c:pt idx="623">
                  <c:v>249200.0</c:v>
                </c:pt>
                <c:pt idx="624">
                  <c:v>249600.0</c:v>
                </c:pt>
                <c:pt idx="625">
                  <c:v>250000.0</c:v>
                </c:pt>
                <c:pt idx="626">
                  <c:v>250400.0</c:v>
                </c:pt>
                <c:pt idx="627">
                  <c:v>250800.0</c:v>
                </c:pt>
                <c:pt idx="628">
                  <c:v>251200.0</c:v>
                </c:pt>
                <c:pt idx="629">
                  <c:v>251600.0</c:v>
                </c:pt>
                <c:pt idx="630">
                  <c:v>252000.0</c:v>
                </c:pt>
                <c:pt idx="631">
                  <c:v>252400.0</c:v>
                </c:pt>
                <c:pt idx="632">
                  <c:v>252800.0</c:v>
                </c:pt>
                <c:pt idx="633">
                  <c:v>253200.0</c:v>
                </c:pt>
                <c:pt idx="634">
                  <c:v>253600.0</c:v>
                </c:pt>
                <c:pt idx="635">
                  <c:v>254000.0</c:v>
                </c:pt>
                <c:pt idx="636">
                  <c:v>254400.0</c:v>
                </c:pt>
                <c:pt idx="637">
                  <c:v>254800.0</c:v>
                </c:pt>
                <c:pt idx="638">
                  <c:v>255200.0</c:v>
                </c:pt>
                <c:pt idx="639">
                  <c:v>255600.0</c:v>
                </c:pt>
                <c:pt idx="640">
                  <c:v>256000.0</c:v>
                </c:pt>
                <c:pt idx="641">
                  <c:v>256400.0</c:v>
                </c:pt>
                <c:pt idx="642">
                  <c:v>256800.0</c:v>
                </c:pt>
                <c:pt idx="643">
                  <c:v>257200.0</c:v>
                </c:pt>
                <c:pt idx="644">
                  <c:v>257600.0</c:v>
                </c:pt>
                <c:pt idx="645">
                  <c:v>258000.0</c:v>
                </c:pt>
                <c:pt idx="646">
                  <c:v>258400.0</c:v>
                </c:pt>
                <c:pt idx="647">
                  <c:v>258800.0</c:v>
                </c:pt>
                <c:pt idx="648">
                  <c:v>259200.0</c:v>
                </c:pt>
                <c:pt idx="649">
                  <c:v>259600.0</c:v>
                </c:pt>
                <c:pt idx="650">
                  <c:v>260000.0</c:v>
                </c:pt>
                <c:pt idx="651">
                  <c:v>260400.0</c:v>
                </c:pt>
                <c:pt idx="652">
                  <c:v>260800.0</c:v>
                </c:pt>
                <c:pt idx="653">
                  <c:v>261200.0</c:v>
                </c:pt>
                <c:pt idx="654">
                  <c:v>261600.0</c:v>
                </c:pt>
                <c:pt idx="655">
                  <c:v>262000.0</c:v>
                </c:pt>
                <c:pt idx="656">
                  <c:v>262400.0</c:v>
                </c:pt>
                <c:pt idx="657">
                  <c:v>262800.0</c:v>
                </c:pt>
                <c:pt idx="658">
                  <c:v>263200.0</c:v>
                </c:pt>
                <c:pt idx="659">
                  <c:v>263600.0</c:v>
                </c:pt>
                <c:pt idx="660">
                  <c:v>264000.0</c:v>
                </c:pt>
                <c:pt idx="661">
                  <c:v>264400.0</c:v>
                </c:pt>
                <c:pt idx="662">
                  <c:v>264800.0</c:v>
                </c:pt>
                <c:pt idx="663">
                  <c:v>265200.0</c:v>
                </c:pt>
                <c:pt idx="664">
                  <c:v>265600.0</c:v>
                </c:pt>
                <c:pt idx="665">
                  <c:v>266000.0</c:v>
                </c:pt>
                <c:pt idx="666">
                  <c:v>266400.0</c:v>
                </c:pt>
                <c:pt idx="667">
                  <c:v>266800.0</c:v>
                </c:pt>
                <c:pt idx="668">
                  <c:v>267200.0</c:v>
                </c:pt>
                <c:pt idx="669">
                  <c:v>267600.0</c:v>
                </c:pt>
                <c:pt idx="670">
                  <c:v>268000.0</c:v>
                </c:pt>
                <c:pt idx="671">
                  <c:v>268400.0</c:v>
                </c:pt>
                <c:pt idx="672">
                  <c:v>268800.0</c:v>
                </c:pt>
                <c:pt idx="673">
                  <c:v>269200.0</c:v>
                </c:pt>
                <c:pt idx="674">
                  <c:v>269600.0</c:v>
                </c:pt>
                <c:pt idx="675">
                  <c:v>270000.0</c:v>
                </c:pt>
                <c:pt idx="676">
                  <c:v>270400.0</c:v>
                </c:pt>
                <c:pt idx="677">
                  <c:v>270800.0</c:v>
                </c:pt>
                <c:pt idx="678">
                  <c:v>271200.0</c:v>
                </c:pt>
                <c:pt idx="679">
                  <c:v>271600.0</c:v>
                </c:pt>
                <c:pt idx="680">
                  <c:v>272000.0</c:v>
                </c:pt>
                <c:pt idx="681">
                  <c:v>272400.0</c:v>
                </c:pt>
                <c:pt idx="682">
                  <c:v>272800.0</c:v>
                </c:pt>
                <c:pt idx="683">
                  <c:v>273200.0</c:v>
                </c:pt>
                <c:pt idx="684">
                  <c:v>273600.0</c:v>
                </c:pt>
                <c:pt idx="685">
                  <c:v>274000.0</c:v>
                </c:pt>
                <c:pt idx="686">
                  <c:v>274400.0</c:v>
                </c:pt>
                <c:pt idx="687">
                  <c:v>274800.0</c:v>
                </c:pt>
                <c:pt idx="688">
                  <c:v>275200.0</c:v>
                </c:pt>
                <c:pt idx="689">
                  <c:v>275600.0</c:v>
                </c:pt>
                <c:pt idx="690">
                  <c:v>276000.0</c:v>
                </c:pt>
                <c:pt idx="691">
                  <c:v>276400.0</c:v>
                </c:pt>
                <c:pt idx="692">
                  <c:v>276800.0</c:v>
                </c:pt>
                <c:pt idx="693">
                  <c:v>277200.0</c:v>
                </c:pt>
                <c:pt idx="694">
                  <c:v>277600.0</c:v>
                </c:pt>
                <c:pt idx="695">
                  <c:v>278000.0</c:v>
                </c:pt>
                <c:pt idx="696">
                  <c:v>278400.0</c:v>
                </c:pt>
                <c:pt idx="697">
                  <c:v>278800.0</c:v>
                </c:pt>
                <c:pt idx="698">
                  <c:v>279200.0</c:v>
                </c:pt>
                <c:pt idx="699">
                  <c:v>279600.0</c:v>
                </c:pt>
                <c:pt idx="700">
                  <c:v>280000.0</c:v>
                </c:pt>
                <c:pt idx="701">
                  <c:v>280400.0</c:v>
                </c:pt>
                <c:pt idx="702">
                  <c:v>280800.0</c:v>
                </c:pt>
                <c:pt idx="703">
                  <c:v>281200.0</c:v>
                </c:pt>
                <c:pt idx="704">
                  <c:v>281600.0</c:v>
                </c:pt>
                <c:pt idx="705">
                  <c:v>282000.0</c:v>
                </c:pt>
                <c:pt idx="706">
                  <c:v>282400.0</c:v>
                </c:pt>
                <c:pt idx="707">
                  <c:v>282800.0</c:v>
                </c:pt>
                <c:pt idx="708">
                  <c:v>283200.0</c:v>
                </c:pt>
                <c:pt idx="709">
                  <c:v>283600.0</c:v>
                </c:pt>
                <c:pt idx="710">
                  <c:v>284000.0</c:v>
                </c:pt>
                <c:pt idx="711">
                  <c:v>284400.0</c:v>
                </c:pt>
                <c:pt idx="712">
                  <c:v>284800.0</c:v>
                </c:pt>
                <c:pt idx="713">
                  <c:v>285200.0</c:v>
                </c:pt>
                <c:pt idx="714">
                  <c:v>285600.0</c:v>
                </c:pt>
                <c:pt idx="715">
                  <c:v>286000.0</c:v>
                </c:pt>
                <c:pt idx="716">
                  <c:v>286400.0</c:v>
                </c:pt>
                <c:pt idx="717">
                  <c:v>286800.0</c:v>
                </c:pt>
                <c:pt idx="718">
                  <c:v>287200.0</c:v>
                </c:pt>
                <c:pt idx="719">
                  <c:v>287600.0</c:v>
                </c:pt>
                <c:pt idx="720">
                  <c:v>288000.0</c:v>
                </c:pt>
                <c:pt idx="721">
                  <c:v>288400.0</c:v>
                </c:pt>
                <c:pt idx="722">
                  <c:v>288800.0</c:v>
                </c:pt>
                <c:pt idx="723">
                  <c:v>289200.0</c:v>
                </c:pt>
                <c:pt idx="724">
                  <c:v>289600.0</c:v>
                </c:pt>
                <c:pt idx="725">
                  <c:v>290000.0</c:v>
                </c:pt>
                <c:pt idx="726">
                  <c:v>290400.0</c:v>
                </c:pt>
                <c:pt idx="727">
                  <c:v>290800.0</c:v>
                </c:pt>
                <c:pt idx="728">
                  <c:v>291200.0</c:v>
                </c:pt>
                <c:pt idx="729">
                  <c:v>291600.0</c:v>
                </c:pt>
                <c:pt idx="730">
                  <c:v>292000.0</c:v>
                </c:pt>
                <c:pt idx="731">
                  <c:v>292400.0</c:v>
                </c:pt>
                <c:pt idx="732">
                  <c:v>292800.0</c:v>
                </c:pt>
                <c:pt idx="733">
                  <c:v>293200.0</c:v>
                </c:pt>
                <c:pt idx="734">
                  <c:v>293600.0</c:v>
                </c:pt>
                <c:pt idx="735">
                  <c:v>294000.0</c:v>
                </c:pt>
                <c:pt idx="736">
                  <c:v>294400.0</c:v>
                </c:pt>
                <c:pt idx="737">
                  <c:v>294800.0</c:v>
                </c:pt>
                <c:pt idx="738">
                  <c:v>295200.0</c:v>
                </c:pt>
                <c:pt idx="739">
                  <c:v>295600.0</c:v>
                </c:pt>
                <c:pt idx="740">
                  <c:v>296000.0</c:v>
                </c:pt>
                <c:pt idx="741">
                  <c:v>296400.0</c:v>
                </c:pt>
                <c:pt idx="742">
                  <c:v>296800.0</c:v>
                </c:pt>
                <c:pt idx="743">
                  <c:v>297200.0</c:v>
                </c:pt>
                <c:pt idx="744">
                  <c:v>297600.0</c:v>
                </c:pt>
                <c:pt idx="745">
                  <c:v>298000.0</c:v>
                </c:pt>
                <c:pt idx="746">
                  <c:v>298400.0</c:v>
                </c:pt>
                <c:pt idx="747">
                  <c:v>298800.0</c:v>
                </c:pt>
                <c:pt idx="748">
                  <c:v>299200.0</c:v>
                </c:pt>
                <c:pt idx="749">
                  <c:v>299600.0</c:v>
                </c:pt>
                <c:pt idx="750">
                  <c:v>300000.0</c:v>
                </c:pt>
                <c:pt idx="751">
                  <c:v>300400.0</c:v>
                </c:pt>
                <c:pt idx="752">
                  <c:v>300800.0</c:v>
                </c:pt>
                <c:pt idx="753">
                  <c:v>301200.0</c:v>
                </c:pt>
                <c:pt idx="754">
                  <c:v>301600.0</c:v>
                </c:pt>
                <c:pt idx="755">
                  <c:v>302000.0</c:v>
                </c:pt>
                <c:pt idx="756">
                  <c:v>302400.0</c:v>
                </c:pt>
                <c:pt idx="757">
                  <c:v>302800.0</c:v>
                </c:pt>
                <c:pt idx="758">
                  <c:v>303200.0</c:v>
                </c:pt>
                <c:pt idx="759">
                  <c:v>303600.0</c:v>
                </c:pt>
                <c:pt idx="760">
                  <c:v>304000.0</c:v>
                </c:pt>
                <c:pt idx="761">
                  <c:v>304400.0</c:v>
                </c:pt>
                <c:pt idx="762">
                  <c:v>304800.0</c:v>
                </c:pt>
                <c:pt idx="763">
                  <c:v>305200.0</c:v>
                </c:pt>
                <c:pt idx="764">
                  <c:v>305600.0</c:v>
                </c:pt>
                <c:pt idx="765">
                  <c:v>306000.0</c:v>
                </c:pt>
                <c:pt idx="766">
                  <c:v>306400.0</c:v>
                </c:pt>
                <c:pt idx="767">
                  <c:v>306800.0</c:v>
                </c:pt>
                <c:pt idx="768">
                  <c:v>307200.0</c:v>
                </c:pt>
                <c:pt idx="769">
                  <c:v>307600.0</c:v>
                </c:pt>
                <c:pt idx="770">
                  <c:v>308000.0</c:v>
                </c:pt>
                <c:pt idx="771">
                  <c:v>308400.0</c:v>
                </c:pt>
                <c:pt idx="772">
                  <c:v>308800.0</c:v>
                </c:pt>
                <c:pt idx="773">
                  <c:v>309200.0</c:v>
                </c:pt>
                <c:pt idx="774">
                  <c:v>309600.0</c:v>
                </c:pt>
                <c:pt idx="775">
                  <c:v>310000.0</c:v>
                </c:pt>
                <c:pt idx="776">
                  <c:v>310400.0</c:v>
                </c:pt>
                <c:pt idx="777">
                  <c:v>310800.0</c:v>
                </c:pt>
                <c:pt idx="778">
                  <c:v>311200.0</c:v>
                </c:pt>
                <c:pt idx="779">
                  <c:v>311600.0</c:v>
                </c:pt>
                <c:pt idx="780">
                  <c:v>312000.0</c:v>
                </c:pt>
                <c:pt idx="781">
                  <c:v>312400.0</c:v>
                </c:pt>
                <c:pt idx="782">
                  <c:v>312800.0</c:v>
                </c:pt>
                <c:pt idx="783">
                  <c:v>313200.0</c:v>
                </c:pt>
                <c:pt idx="784">
                  <c:v>313600.0</c:v>
                </c:pt>
                <c:pt idx="785">
                  <c:v>314000.0</c:v>
                </c:pt>
                <c:pt idx="786">
                  <c:v>314400.0</c:v>
                </c:pt>
                <c:pt idx="787">
                  <c:v>314800.0</c:v>
                </c:pt>
                <c:pt idx="788">
                  <c:v>315200.0</c:v>
                </c:pt>
                <c:pt idx="789">
                  <c:v>315600.0</c:v>
                </c:pt>
                <c:pt idx="790">
                  <c:v>316000.0</c:v>
                </c:pt>
                <c:pt idx="791">
                  <c:v>316400.0</c:v>
                </c:pt>
                <c:pt idx="792">
                  <c:v>316800.0</c:v>
                </c:pt>
                <c:pt idx="793">
                  <c:v>317200.0</c:v>
                </c:pt>
                <c:pt idx="794">
                  <c:v>317600.0</c:v>
                </c:pt>
                <c:pt idx="795">
                  <c:v>318000.0</c:v>
                </c:pt>
                <c:pt idx="796">
                  <c:v>318400.0</c:v>
                </c:pt>
                <c:pt idx="797">
                  <c:v>318800.0</c:v>
                </c:pt>
                <c:pt idx="798">
                  <c:v>319200.0</c:v>
                </c:pt>
                <c:pt idx="799">
                  <c:v>319600.0</c:v>
                </c:pt>
                <c:pt idx="800">
                  <c:v>320000.0</c:v>
                </c:pt>
                <c:pt idx="801">
                  <c:v>320400.0</c:v>
                </c:pt>
                <c:pt idx="802">
                  <c:v>320800.0</c:v>
                </c:pt>
                <c:pt idx="803">
                  <c:v>321200.0</c:v>
                </c:pt>
                <c:pt idx="804">
                  <c:v>321600.0</c:v>
                </c:pt>
                <c:pt idx="805">
                  <c:v>322000.0</c:v>
                </c:pt>
                <c:pt idx="806">
                  <c:v>322400.0</c:v>
                </c:pt>
                <c:pt idx="807">
                  <c:v>322800.0</c:v>
                </c:pt>
                <c:pt idx="808">
                  <c:v>323200.0</c:v>
                </c:pt>
                <c:pt idx="809">
                  <c:v>323600.0</c:v>
                </c:pt>
                <c:pt idx="810">
                  <c:v>324000.0</c:v>
                </c:pt>
                <c:pt idx="811">
                  <c:v>324400.0</c:v>
                </c:pt>
                <c:pt idx="812">
                  <c:v>324800.0</c:v>
                </c:pt>
                <c:pt idx="813">
                  <c:v>325200.0</c:v>
                </c:pt>
                <c:pt idx="814">
                  <c:v>325600.0</c:v>
                </c:pt>
                <c:pt idx="815">
                  <c:v>326000.0</c:v>
                </c:pt>
                <c:pt idx="816">
                  <c:v>326400.0</c:v>
                </c:pt>
                <c:pt idx="817">
                  <c:v>326800.0</c:v>
                </c:pt>
                <c:pt idx="818">
                  <c:v>327200.0</c:v>
                </c:pt>
                <c:pt idx="819">
                  <c:v>327600.0</c:v>
                </c:pt>
                <c:pt idx="820">
                  <c:v>328000.0</c:v>
                </c:pt>
                <c:pt idx="821">
                  <c:v>328400.0</c:v>
                </c:pt>
                <c:pt idx="822">
                  <c:v>328800.0</c:v>
                </c:pt>
                <c:pt idx="823">
                  <c:v>329200.0</c:v>
                </c:pt>
                <c:pt idx="824">
                  <c:v>329600.0</c:v>
                </c:pt>
                <c:pt idx="825">
                  <c:v>330000.0</c:v>
                </c:pt>
                <c:pt idx="826">
                  <c:v>330400.0</c:v>
                </c:pt>
                <c:pt idx="827">
                  <c:v>330800.0</c:v>
                </c:pt>
                <c:pt idx="828">
                  <c:v>331200.0</c:v>
                </c:pt>
                <c:pt idx="829">
                  <c:v>331600.0</c:v>
                </c:pt>
                <c:pt idx="830">
                  <c:v>332000.0</c:v>
                </c:pt>
                <c:pt idx="831">
                  <c:v>332400.0</c:v>
                </c:pt>
                <c:pt idx="832">
                  <c:v>332800.0</c:v>
                </c:pt>
                <c:pt idx="833">
                  <c:v>333200.0</c:v>
                </c:pt>
                <c:pt idx="834">
                  <c:v>333600.0</c:v>
                </c:pt>
                <c:pt idx="835">
                  <c:v>334000.0</c:v>
                </c:pt>
                <c:pt idx="836">
                  <c:v>334400.0</c:v>
                </c:pt>
                <c:pt idx="837">
                  <c:v>334800.0</c:v>
                </c:pt>
                <c:pt idx="838">
                  <c:v>335200.0</c:v>
                </c:pt>
                <c:pt idx="839">
                  <c:v>335600.0</c:v>
                </c:pt>
                <c:pt idx="840">
                  <c:v>336000.0</c:v>
                </c:pt>
                <c:pt idx="841">
                  <c:v>336400.0</c:v>
                </c:pt>
                <c:pt idx="842">
                  <c:v>336800.0</c:v>
                </c:pt>
                <c:pt idx="843">
                  <c:v>337200.0</c:v>
                </c:pt>
                <c:pt idx="844">
                  <c:v>337600.0</c:v>
                </c:pt>
                <c:pt idx="845">
                  <c:v>338000.0</c:v>
                </c:pt>
                <c:pt idx="846">
                  <c:v>338400.0</c:v>
                </c:pt>
                <c:pt idx="847">
                  <c:v>338800.0</c:v>
                </c:pt>
                <c:pt idx="848">
                  <c:v>339200.0</c:v>
                </c:pt>
                <c:pt idx="849">
                  <c:v>339600.0</c:v>
                </c:pt>
                <c:pt idx="850">
                  <c:v>340000.0</c:v>
                </c:pt>
                <c:pt idx="851">
                  <c:v>340400.0</c:v>
                </c:pt>
                <c:pt idx="852">
                  <c:v>340800.0</c:v>
                </c:pt>
                <c:pt idx="853">
                  <c:v>341200.0</c:v>
                </c:pt>
                <c:pt idx="854">
                  <c:v>341600.0</c:v>
                </c:pt>
                <c:pt idx="855">
                  <c:v>342000.0</c:v>
                </c:pt>
                <c:pt idx="856">
                  <c:v>342400.0</c:v>
                </c:pt>
                <c:pt idx="857">
                  <c:v>342800.0</c:v>
                </c:pt>
                <c:pt idx="858">
                  <c:v>343200.0</c:v>
                </c:pt>
                <c:pt idx="859">
                  <c:v>343600.0</c:v>
                </c:pt>
                <c:pt idx="860">
                  <c:v>344000.0</c:v>
                </c:pt>
                <c:pt idx="861">
                  <c:v>344400.0</c:v>
                </c:pt>
                <c:pt idx="862">
                  <c:v>344800.0</c:v>
                </c:pt>
                <c:pt idx="863">
                  <c:v>345200.0</c:v>
                </c:pt>
                <c:pt idx="864">
                  <c:v>345600.0</c:v>
                </c:pt>
                <c:pt idx="865">
                  <c:v>346000.0</c:v>
                </c:pt>
                <c:pt idx="866">
                  <c:v>346400.0</c:v>
                </c:pt>
                <c:pt idx="867">
                  <c:v>346800.0</c:v>
                </c:pt>
                <c:pt idx="868">
                  <c:v>347200.0</c:v>
                </c:pt>
                <c:pt idx="869">
                  <c:v>347600.0</c:v>
                </c:pt>
                <c:pt idx="870">
                  <c:v>348000.0</c:v>
                </c:pt>
                <c:pt idx="871">
                  <c:v>348400.0</c:v>
                </c:pt>
                <c:pt idx="872">
                  <c:v>348800.0</c:v>
                </c:pt>
                <c:pt idx="873">
                  <c:v>349200.0</c:v>
                </c:pt>
                <c:pt idx="874">
                  <c:v>349600.0</c:v>
                </c:pt>
                <c:pt idx="875">
                  <c:v>350000.0</c:v>
                </c:pt>
                <c:pt idx="876">
                  <c:v>350400.0</c:v>
                </c:pt>
                <c:pt idx="877">
                  <c:v>350800.0</c:v>
                </c:pt>
                <c:pt idx="878">
                  <c:v>351200.0</c:v>
                </c:pt>
                <c:pt idx="879">
                  <c:v>351600.0</c:v>
                </c:pt>
                <c:pt idx="880">
                  <c:v>352000.0</c:v>
                </c:pt>
                <c:pt idx="881">
                  <c:v>352400.0</c:v>
                </c:pt>
                <c:pt idx="882">
                  <c:v>352800.0</c:v>
                </c:pt>
                <c:pt idx="883">
                  <c:v>353200.0</c:v>
                </c:pt>
                <c:pt idx="884">
                  <c:v>353600.0</c:v>
                </c:pt>
                <c:pt idx="885">
                  <c:v>354000.0</c:v>
                </c:pt>
                <c:pt idx="886">
                  <c:v>354400.0</c:v>
                </c:pt>
                <c:pt idx="887">
                  <c:v>354800.0</c:v>
                </c:pt>
                <c:pt idx="888">
                  <c:v>355200.0</c:v>
                </c:pt>
                <c:pt idx="889">
                  <c:v>355600.0</c:v>
                </c:pt>
                <c:pt idx="890">
                  <c:v>356000.0</c:v>
                </c:pt>
                <c:pt idx="891">
                  <c:v>356400.0</c:v>
                </c:pt>
                <c:pt idx="892">
                  <c:v>356800.0</c:v>
                </c:pt>
                <c:pt idx="893">
                  <c:v>357200.0</c:v>
                </c:pt>
                <c:pt idx="894">
                  <c:v>357600.0</c:v>
                </c:pt>
                <c:pt idx="895">
                  <c:v>358000.0</c:v>
                </c:pt>
                <c:pt idx="896">
                  <c:v>358400.0</c:v>
                </c:pt>
                <c:pt idx="897">
                  <c:v>358800.0</c:v>
                </c:pt>
                <c:pt idx="898">
                  <c:v>359200.0</c:v>
                </c:pt>
                <c:pt idx="899">
                  <c:v>359600.0</c:v>
                </c:pt>
                <c:pt idx="900">
                  <c:v>360000.0</c:v>
                </c:pt>
                <c:pt idx="901">
                  <c:v>360400.0</c:v>
                </c:pt>
                <c:pt idx="902">
                  <c:v>360800.0</c:v>
                </c:pt>
                <c:pt idx="903">
                  <c:v>361200.0</c:v>
                </c:pt>
                <c:pt idx="904">
                  <c:v>361600.0</c:v>
                </c:pt>
                <c:pt idx="905">
                  <c:v>362000.0</c:v>
                </c:pt>
                <c:pt idx="906">
                  <c:v>362400.0</c:v>
                </c:pt>
                <c:pt idx="907">
                  <c:v>362800.0</c:v>
                </c:pt>
                <c:pt idx="908">
                  <c:v>363200.0</c:v>
                </c:pt>
                <c:pt idx="909">
                  <c:v>363600.0</c:v>
                </c:pt>
                <c:pt idx="910">
                  <c:v>364000.0</c:v>
                </c:pt>
                <c:pt idx="911">
                  <c:v>364400.0</c:v>
                </c:pt>
                <c:pt idx="912">
                  <c:v>364800.0</c:v>
                </c:pt>
                <c:pt idx="913">
                  <c:v>365200.0</c:v>
                </c:pt>
                <c:pt idx="914">
                  <c:v>365600.0</c:v>
                </c:pt>
                <c:pt idx="915">
                  <c:v>366000.0</c:v>
                </c:pt>
                <c:pt idx="916">
                  <c:v>366400.0</c:v>
                </c:pt>
                <c:pt idx="917">
                  <c:v>366800.0</c:v>
                </c:pt>
                <c:pt idx="918">
                  <c:v>367200.0</c:v>
                </c:pt>
                <c:pt idx="919">
                  <c:v>367600.0</c:v>
                </c:pt>
                <c:pt idx="920">
                  <c:v>368000.0</c:v>
                </c:pt>
                <c:pt idx="921">
                  <c:v>368400.0</c:v>
                </c:pt>
                <c:pt idx="922">
                  <c:v>368800.0</c:v>
                </c:pt>
                <c:pt idx="923">
                  <c:v>369200.0</c:v>
                </c:pt>
                <c:pt idx="924">
                  <c:v>369600.0</c:v>
                </c:pt>
                <c:pt idx="925">
                  <c:v>370000.0</c:v>
                </c:pt>
                <c:pt idx="926">
                  <c:v>370400.0</c:v>
                </c:pt>
                <c:pt idx="927">
                  <c:v>370800.0</c:v>
                </c:pt>
                <c:pt idx="928">
                  <c:v>371200.0</c:v>
                </c:pt>
                <c:pt idx="929">
                  <c:v>371600.0</c:v>
                </c:pt>
                <c:pt idx="930">
                  <c:v>372000.0</c:v>
                </c:pt>
                <c:pt idx="931">
                  <c:v>372400.0</c:v>
                </c:pt>
                <c:pt idx="932">
                  <c:v>372800.0</c:v>
                </c:pt>
                <c:pt idx="933">
                  <c:v>373200.0</c:v>
                </c:pt>
                <c:pt idx="934">
                  <c:v>373600.0</c:v>
                </c:pt>
                <c:pt idx="935">
                  <c:v>374000.0</c:v>
                </c:pt>
                <c:pt idx="936">
                  <c:v>374400.0</c:v>
                </c:pt>
                <c:pt idx="937">
                  <c:v>374800.0</c:v>
                </c:pt>
                <c:pt idx="938">
                  <c:v>375200.0</c:v>
                </c:pt>
                <c:pt idx="939">
                  <c:v>375600.0</c:v>
                </c:pt>
                <c:pt idx="940">
                  <c:v>376000.0</c:v>
                </c:pt>
                <c:pt idx="941">
                  <c:v>376400.0</c:v>
                </c:pt>
                <c:pt idx="942">
                  <c:v>376800.0</c:v>
                </c:pt>
                <c:pt idx="943">
                  <c:v>377200.0</c:v>
                </c:pt>
                <c:pt idx="944">
                  <c:v>377600.0</c:v>
                </c:pt>
                <c:pt idx="945">
                  <c:v>378000.0</c:v>
                </c:pt>
                <c:pt idx="946">
                  <c:v>378400.0</c:v>
                </c:pt>
                <c:pt idx="947">
                  <c:v>378800.0</c:v>
                </c:pt>
                <c:pt idx="948">
                  <c:v>379200.0</c:v>
                </c:pt>
                <c:pt idx="949">
                  <c:v>379600.0</c:v>
                </c:pt>
                <c:pt idx="950">
                  <c:v>380000.0</c:v>
                </c:pt>
                <c:pt idx="951">
                  <c:v>380400.0</c:v>
                </c:pt>
                <c:pt idx="952">
                  <c:v>380800.0</c:v>
                </c:pt>
                <c:pt idx="953">
                  <c:v>381200.0</c:v>
                </c:pt>
                <c:pt idx="954">
                  <c:v>381600.0</c:v>
                </c:pt>
                <c:pt idx="955">
                  <c:v>382000.0</c:v>
                </c:pt>
                <c:pt idx="956">
                  <c:v>382400.0</c:v>
                </c:pt>
                <c:pt idx="957">
                  <c:v>382800.0</c:v>
                </c:pt>
                <c:pt idx="958">
                  <c:v>383200.0</c:v>
                </c:pt>
                <c:pt idx="959">
                  <c:v>383600.0</c:v>
                </c:pt>
                <c:pt idx="960">
                  <c:v>384000.0</c:v>
                </c:pt>
                <c:pt idx="961">
                  <c:v>384400.0</c:v>
                </c:pt>
                <c:pt idx="962">
                  <c:v>384800.0</c:v>
                </c:pt>
                <c:pt idx="963">
                  <c:v>385200.0</c:v>
                </c:pt>
                <c:pt idx="964">
                  <c:v>385600.0</c:v>
                </c:pt>
                <c:pt idx="965">
                  <c:v>386000.0</c:v>
                </c:pt>
                <c:pt idx="966">
                  <c:v>386400.0</c:v>
                </c:pt>
                <c:pt idx="967">
                  <c:v>386800.0</c:v>
                </c:pt>
                <c:pt idx="968">
                  <c:v>387200.0</c:v>
                </c:pt>
                <c:pt idx="969">
                  <c:v>387600.0</c:v>
                </c:pt>
                <c:pt idx="970">
                  <c:v>388000.0</c:v>
                </c:pt>
                <c:pt idx="971">
                  <c:v>388400.0</c:v>
                </c:pt>
                <c:pt idx="972">
                  <c:v>388800.0</c:v>
                </c:pt>
                <c:pt idx="973">
                  <c:v>389200.0</c:v>
                </c:pt>
                <c:pt idx="974">
                  <c:v>389600.0</c:v>
                </c:pt>
                <c:pt idx="975">
                  <c:v>390000.0</c:v>
                </c:pt>
                <c:pt idx="976">
                  <c:v>390400.0</c:v>
                </c:pt>
                <c:pt idx="977">
                  <c:v>390800.0</c:v>
                </c:pt>
                <c:pt idx="978">
                  <c:v>391200.0</c:v>
                </c:pt>
                <c:pt idx="979">
                  <c:v>391600.0</c:v>
                </c:pt>
                <c:pt idx="980">
                  <c:v>392000.0</c:v>
                </c:pt>
                <c:pt idx="981">
                  <c:v>392400.0</c:v>
                </c:pt>
                <c:pt idx="982">
                  <c:v>392800.0</c:v>
                </c:pt>
                <c:pt idx="983">
                  <c:v>393200.0</c:v>
                </c:pt>
                <c:pt idx="984">
                  <c:v>393600.0</c:v>
                </c:pt>
                <c:pt idx="985">
                  <c:v>394000.0</c:v>
                </c:pt>
                <c:pt idx="986">
                  <c:v>394400.0</c:v>
                </c:pt>
                <c:pt idx="987">
                  <c:v>394800.0</c:v>
                </c:pt>
                <c:pt idx="988">
                  <c:v>395200.0</c:v>
                </c:pt>
                <c:pt idx="989">
                  <c:v>395600.0</c:v>
                </c:pt>
                <c:pt idx="990">
                  <c:v>396000.0</c:v>
                </c:pt>
                <c:pt idx="991">
                  <c:v>396400.0</c:v>
                </c:pt>
                <c:pt idx="992">
                  <c:v>396800.0</c:v>
                </c:pt>
                <c:pt idx="993">
                  <c:v>397200.0</c:v>
                </c:pt>
                <c:pt idx="994">
                  <c:v>397600.0</c:v>
                </c:pt>
                <c:pt idx="995">
                  <c:v>398000.0</c:v>
                </c:pt>
                <c:pt idx="996">
                  <c:v>398400.0</c:v>
                </c:pt>
                <c:pt idx="997">
                  <c:v>398800.0</c:v>
                </c:pt>
                <c:pt idx="998">
                  <c:v>399200.0</c:v>
                </c:pt>
                <c:pt idx="999">
                  <c:v>399600.0</c:v>
                </c:pt>
                <c:pt idx="1000">
                  <c:v>400000.0</c:v>
                </c:pt>
                <c:pt idx="1001">
                  <c:v>400400.0</c:v>
                </c:pt>
                <c:pt idx="1002">
                  <c:v>400800.0</c:v>
                </c:pt>
                <c:pt idx="1003">
                  <c:v>401200.0</c:v>
                </c:pt>
                <c:pt idx="1004">
                  <c:v>401600.0</c:v>
                </c:pt>
                <c:pt idx="1005">
                  <c:v>402000.0</c:v>
                </c:pt>
                <c:pt idx="1006">
                  <c:v>402400.0</c:v>
                </c:pt>
                <c:pt idx="1007">
                  <c:v>402800.0</c:v>
                </c:pt>
                <c:pt idx="1008">
                  <c:v>403200.0</c:v>
                </c:pt>
                <c:pt idx="1009">
                  <c:v>403600.0</c:v>
                </c:pt>
                <c:pt idx="1010">
                  <c:v>404000.0</c:v>
                </c:pt>
                <c:pt idx="1011">
                  <c:v>404400.0</c:v>
                </c:pt>
                <c:pt idx="1012">
                  <c:v>404800.0</c:v>
                </c:pt>
                <c:pt idx="1013">
                  <c:v>405200.0</c:v>
                </c:pt>
                <c:pt idx="1014">
                  <c:v>405600.0</c:v>
                </c:pt>
                <c:pt idx="1015">
                  <c:v>406000.0</c:v>
                </c:pt>
                <c:pt idx="1016">
                  <c:v>406400.0</c:v>
                </c:pt>
                <c:pt idx="1017">
                  <c:v>406800.0</c:v>
                </c:pt>
                <c:pt idx="1018">
                  <c:v>407200.0</c:v>
                </c:pt>
                <c:pt idx="1019">
                  <c:v>407600.0</c:v>
                </c:pt>
                <c:pt idx="1020">
                  <c:v>408000.0</c:v>
                </c:pt>
                <c:pt idx="1021">
                  <c:v>408400.0</c:v>
                </c:pt>
                <c:pt idx="1022">
                  <c:v>408800.0</c:v>
                </c:pt>
                <c:pt idx="1023">
                  <c:v>409200.0</c:v>
                </c:pt>
                <c:pt idx="1024">
                  <c:v>409600.0</c:v>
                </c:pt>
                <c:pt idx="1025">
                  <c:v>410000.0</c:v>
                </c:pt>
                <c:pt idx="1026">
                  <c:v>410400.0</c:v>
                </c:pt>
                <c:pt idx="1027">
                  <c:v>410800.0</c:v>
                </c:pt>
                <c:pt idx="1028">
                  <c:v>411200.0</c:v>
                </c:pt>
                <c:pt idx="1029">
                  <c:v>411600.0</c:v>
                </c:pt>
                <c:pt idx="1030">
                  <c:v>412000.0</c:v>
                </c:pt>
                <c:pt idx="1031">
                  <c:v>412400.0</c:v>
                </c:pt>
                <c:pt idx="1032">
                  <c:v>412800.0</c:v>
                </c:pt>
                <c:pt idx="1033">
                  <c:v>413200.0</c:v>
                </c:pt>
                <c:pt idx="1034">
                  <c:v>413600.0</c:v>
                </c:pt>
                <c:pt idx="1035">
                  <c:v>414000.0</c:v>
                </c:pt>
                <c:pt idx="1036">
                  <c:v>414400.0</c:v>
                </c:pt>
                <c:pt idx="1037">
                  <c:v>414800.0</c:v>
                </c:pt>
                <c:pt idx="1038">
                  <c:v>415200.0</c:v>
                </c:pt>
                <c:pt idx="1039">
                  <c:v>415600.0</c:v>
                </c:pt>
                <c:pt idx="1040">
                  <c:v>416000.0</c:v>
                </c:pt>
                <c:pt idx="1041">
                  <c:v>416400.0</c:v>
                </c:pt>
                <c:pt idx="1042">
                  <c:v>416800.0</c:v>
                </c:pt>
                <c:pt idx="1043">
                  <c:v>417200.0</c:v>
                </c:pt>
                <c:pt idx="1044">
                  <c:v>417600.0</c:v>
                </c:pt>
                <c:pt idx="1045">
                  <c:v>418000.0</c:v>
                </c:pt>
                <c:pt idx="1046">
                  <c:v>418400.0</c:v>
                </c:pt>
                <c:pt idx="1047">
                  <c:v>418800.0</c:v>
                </c:pt>
                <c:pt idx="1048">
                  <c:v>419200.0</c:v>
                </c:pt>
                <c:pt idx="1049">
                  <c:v>419600.0</c:v>
                </c:pt>
                <c:pt idx="1050">
                  <c:v>420000.0</c:v>
                </c:pt>
                <c:pt idx="1051">
                  <c:v>420400.0</c:v>
                </c:pt>
                <c:pt idx="1052">
                  <c:v>420800.0</c:v>
                </c:pt>
                <c:pt idx="1053">
                  <c:v>421200.0</c:v>
                </c:pt>
                <c:pt idx="1054">
                  <c:v>421600.0</c:v>
                </c:pt>
                <c:pt idx="1055">
                  <c:v>422000.0</c:v>
                </c:pt>
                <c:pt idx="1056">
                  <c:v>422400.0</c:v>
                </c:pt>
                <c:pt idx="1057">
                  <c:v>422800.0</c:v>
                </c:pt>
                <c:pt idx="1058">
                  <c:v>423200.0</c:v>
                </c:pt>
                <c:pt idx="1059">
                  <c:v>423600.0</c:v>
                </c:pt>
                <c:pt idx="1060">
                  <c:v>424000.0</c:v>
                </c:pt>
                <c:pt idx="1061">
                  <c:v>424400.0</c:v>
                </c:pt>
                <c:pt idx="1062">
                  <c:v>424800.0</c:v>
                </c:pt>
                <c:pt idx="1063">
                  <c:v>425200.0</c:v>
                </c:pt>
                <c:pt idx="1064">
                  <c:v>425600.0</c:v>
                </c:pt>
                <c:pt idx="1065">
                  <c:v>426000.0</c:v>
                </c:pt>
                <c:pt idx="1066">
                  <c:v>426400.0</c:v>
                </c:pt>
                <c:pt idx="1067">
                  <c:v>426800.0</c:v>
                </c:pt>
                <c:pt idx="1068">
                  <c:v>427200.0</c:v>
                </c:pt>
                <c:pt idx="1069">
                  <c:v>427600.0</c:v>
                </c:pt>
                <c:pt idx="1070">
                  <c:v>428000.0</c:v>
                </c:pt>
                <c:pt idx="1071">
                  <c:v>428400.0</c:v>
                </c:pt>
                <c:pt idx="1072">
                  <c:v>428800.0</c:v>
                </c:pt>
                <c:pt idx="1073">
                  <c:v>429200.0</c:v>
                </c:pt>
                <c:pt idx="1074">
                  <c:v>429600.0</c:v>
                </c:pt>
                <c:pt idx="1075">
                  <c:v>430000.0</c:v>
                </c:pt>
                <c:pt idx="1076">
                  <c:v>430400.0</c:v>
                </c:pt>
                <c:pt idx="1077">
                  <c:v>430800.0</c:v>
                </c:pt>
                <c:pt idx="1078">
                  <c:v>431200.0</c:v>
                </c:pt>
                <c:pt idx="1079">
                  <c:v>431600.0</c:v>
                </c:pt>
                <c:pt idx="1080">
                  <c:v>432000.0</c:v>
                </c:pt>
                <c:pt idx="1081">
                  <c:v>432400.0</c:v>
                </c:pt>
                <c:pt idx="1082">
                  <c:v>432800.0</c:v>
                </c:pt>
                <c:pt idx="1083">
                  <c:v>433200.0</c:v>
                </c:pt>
                <c:pt idx="1084">
                  <c:v>433600.0</c:v>
                </c:pt>
                <c:pt idx="1085">
                  <c:v>434000.0</c:v>
                </c:pt>
                <c:pt idx="1086">
                  <c:v>434400.0</c:v>
                </c:pt>
                <c:pt idx="1087">
                  <c:v>434800.0</c:v>
                </c:pt>
                <c:pt idx="1088">
                  <c:v>435200.0</c:v>
                </c:pt>
                <c:pt idx="1089">
                  <c:v>435600.0</c:v>
                </c:pt>
                <c:pt idx="1090">
                  <c:v>436000.0</c:v>
                </c:pt>
                <c:pt idx="1091">
                  <c:v>436400.0</c:v>
                </c:pt>
                <c:pt idx="1092">
                  <c:v>436800.0</c:v>
                </c:pt>
                <c:pt idx="1093">
                  <c:v>437200.0</c:v>
                </c:pt>
                <c:pt idx="1094">
                  <c:v>437600.0</c:v>
                </c:pt>
                <c:pt idx="1095">
                  <c:v>438000.0</c:v>
                </c:pt>
                <c:pt idx="1096">
                  <c:v>438400.0</c:v>
                </c:pt>
                <c:pt idx="1097">
                  <c:v>438800.0</c:v>
                </c:pt>
                <c:pt idx="1098">
                  <c:v>439200.0</c:v>
                </c:pt>
                <c:pt idx="1099">
                  <c:v>439600.0</c:v>
                </c:pt>
                <c:pt idx="1100">
                  <c:v>440000.0</c:v>
                </c:pt>
                <c:pt idx="1101">
                  <c:v>440400.0</c:v>
                </c:pt>
                <c:pt idx="1102">
                  <c:v>440800.0</c:v>
                </c:pt>
                <c:pt idx="1103">
                  <c:v>441200.0</c:v>
                </c:pt>
                <c:pt idx="1104">
                  <c:v>441600.0</c:v>
                </c:pt>
                <c:pt idx="1105">
                  <c:v>442000.0</c:v>
                </c:pt>
                <c:pt idx="1106">
                  <c:v>442400.0</c:v>
                </c:pt>
                <c:pt idx="1107">
                  <c:v>442800.0</c:v>
                </c:pt>
                <c:pt idx="1108">
                  <c:v>443200.0</c:v>
                </c:pt>
                <c:pt idx="1109">
                  <c:v>443600.0</c:v>
                </c:pt>
                <c:pt idx="1110">
                  <c:v>444000.0</c:v>
                </c:pt>
                <c:pt idx="1111">
                  <c:v>444400.0</c:v>
                </c:pt>
                <c:pt idx="1112">
                  <c:v>444800.0</c:v>
                </c:pt>
                <c:pt idx="1113">
                  <c:v>445200.0</c:v>
                </c:pt>
                <c:pt idx="1114">
                  <c:v>445600.0</c:v>
                </c:pt>
                <c:pt idx="1115">
                  <c:v>446000.0</c:v>
                </c:pt>
                <c:pt idx="1116">
                  <c:v>446400.0</c:v>
                </c:pt>
                <c:pt idx="1117">
                  <c:v>446800.0</c:v>
                </c:pt>
                <c:pt idx="1118">
                  <c:v>447200.0</c:v>
                </c:pt>
                <c:pt idx="1119">
                  <c:v>447600.0</c:v>
                </c:pt>
                <c:pt idx="1120">
                  <c:v>448000.0</c:v>
                </c:pt>
                <c:pt idx="1121">
                  <c:v>448400.0</c:v>
                </c:pt>
                <c:pt idx="1122">
                  <c:v>448800.0</c:v>
                </c:pt>
                <c:pt idx="1123">
                  <c:v>449200.0</c:v>
                </c:pt>
                <c:pt idx="1124">
                  <c:v>449600.0</c:v>
                </c:pt>
                <c:pt idx="1125">
                  <c:v>450000.0</c:v>
                </c:pt>
                <c:pt idx="1126">
                  <c:v>450400.0</c:v>
                </c:pt>
                <c:pt idx="1127">
                  <c:v>450800.0</c:v>
                </c:pt>
                <c:pt idx="1128">
                  <c:v>451200.0</c:v>
                </c:pt>
                <c:pt idx="1129">
                  <c:v>451600.0</c:v>
                </c:pt>
                <c:pt idx="1130">
                  <c:v>452000.0</c:v>
                </c:pt>
                <c:pt idx="1131">
                  <c:v>452400.0</c:v>
                </c:pt>
                <c:pt idx="1132">
                  <c:v>452800.0</c:v>
                </c:pt>
                <c:pt idx="1133">
                  <c:v>453200.0</c:v>
                </c:pt>
                <c:pt idx="1134">
                  <c:v>453600.0</c:v>
                </c:pt>
                <c:pt idx="1135">
                  <c:v>454000.0</c:v>
                </c:pt>
                <c:pt idx="1136">
                  <c:v>454400.0</c:v>
                </c:pt>
                <c:pt idx="1137">
                  <c:v>454800.0</c:v>
                </c:pt>
                <c:pt idx="1138">
                  <c:v>455200.0</c:v>
                </c:pt>
                <c:pt idx="1139">
                  <c:v>455600.0</c:v>
                </c:pt>
                <c:pt idx="1140">
                  <c:v>456000.0</c:v>
                </c:pt>
                <c:pt idx="1141">
                  <c:v>456400.0</c:v>
                </c:pt>
                <c:pt idx="1142">
                  <c:v>456800.0</c:v>
                </c:pt>
                <c:pt idx="1143">
                  <c:v>457200.0</c:v>
                </c:pt>
                <c:pt idx="1144">
                  <c:v>457600.0</c:v>
                </c:pt>
                <c:pt idx="1145">
                  <c:v>458000.0</c:v>
                </c:pt>
                <c:pt idx="1146">
                  <c:v>458400.0</c:v>
                </c:pt>
                <c:pt idx="1147">
                  <c:v>458800.0</c:v>
                </c:pt>
                <c:pt idx="1148">
                  <c:v>459200.0</c:v>
                </c:pt>
                <c:pt idx="1149">
                  <c:v>459600.0</c:v>
                </c:pt>
                <c:pt idx="1150">
                  <c:v>460000.0</c:v>
                </c:pt>
                <c:pt idx="1151">
                  <c:v>460400.0</c:v>
                </c:pt>
                <c:pt idx="1152">
                  <c:v>460800.0</c:v>
                </c:pt>
                <c:pt idx="1153">
                  <c:v>461200.0</c:v>
                </c:pt>
                <c:pt idx="1154">
                  <c:v>461600.0</c:v>
                </c:pt>
                <c:pt idx="1155">
                  <c:v>462000.0</c:v>
                </c:pt>
                <c:pt idx="1156">
                  <c:v>462400.0</c:v>
                </c:pt>
                <c:pt idx="1157">
                  <c:v>462800.0</c:v>
                </c:pt>
                <c:pt idx="1158">
                  <c:v>463200.0</c:v>
                </c:pt>
                <c:pt idx="1159">
                  <c:v>463600.0</c:v>
                </c:pt>
                <c:pt idx="1160">
                  <c:v>464000.0</c:v>
                </c:pt>
                <c:pt idx="1161">
                  <c:v>464400.0</c:v>
                </c:pt>
                <c:pt idx="1162">
                  <c:v>464800.0</c:v>
                </c:pt>
                <c:pt idx="1163">
                  <c:v>465200.0</c:v>
                </c:pt>
                <c:pt idx="1164">
                  <c:v>465600.0</c:v>
                </c:pt>
                <c:pt idx="1165">
                  <c:v>466000.0</c:v>
                </c:pt>
                <c:pt idx="1166">
                  <c:v>466400.0</c:v>
                </c:pt>
                <c:pt idx="1167">
                  <c:v>466800.0</c:v>
                </c:pt>
                <c:pt idx="1168">
                  <c:v>467200.0</c:v>
                </c:pt>
                <c:pt idx="1169">
                  <c:v>467600.0</c:v>
                </c:pt>
                <c:pt idx="1170">
                  <c:v>468000.0</c:v>
                </c:pt>
                <c:pt idx="1171">
                  <c:v>468400.0</c:v>
                </c:pt>
                <c:pt idx="1172">
                  <c:v>468800.0</c:v>
                </c:pt>
                <c:pt idx="1173">
                  <c:v>469200.0</c:v>
                </c:pt>
                <c:pt idx="1174">
                  <c:v>469600.0</c:v>
                </c:pt>
                <c:pt idx="1175">
                  <c:v>470000.0</c:v>
                </c:pt>
                <c:pt idx="1176">
                  <c:v>470400.0</c:v>
                </c:pt>
                <c:pt idx="1177">
                  <c:v>470800.0</c:v>
                </c:pt>
                <c:pt idx="1178">
                  <c:v>471200.0</c:v>
                </c:pt>
                <c:pt idx="1179">
                  <c:v>471600.0</c:v>
                </c:pt>
                <c:pt idx="1180">
                  <c:v>472000.0</c:v>
                </c:pt>
                <c:pt idx="1181">
                  <c:v>472400.0</c:v>
                </c:pt>
                <c:pt idx="1182">
                  <c:v>472800.0</c:v>
                </c:pt>
                <c:pt idx="1183">
                  <c:v>473200.0</c:v>
                </c:pt>
                <c:pt idx="1184">
                  <c:v>473600.0</c:v>
                </c:pt>
                <c:pt idx="1185">
                  <c:v>474000.0</c:v>
                </c:pt>
                <c:pt idx="1186">
                  <c:v>474400.0</c:v>
                </c:pt>
                <c:pt idx="1187">
                  <c:v>474800.0</c:v>
                </c:pt>
                <c:pt idx="1188">
                  <c:v>475200.0</c:v>
                </c:pt>
                <c:pt idx="1189">
                  <c:v>475600.0</c:v>
                </c:pt>
                <c:pt idx="1190">
                  <c:v>476000.0</c:v>
                </c:pt>
                <c:pt idx="1191">
                  <c:v>476400.0</c:v>
                </c:pt>
                <c:pt idx="1192">
                  <c:v>476800.0</c:v>
                </c:pt>
                <c:pt idx="1193">
                  <c:v>477200.0</c:v>
                </c:pt>
                <c:pt idx="1194">
                  <c:v>477600.0</c:v>
                </c:pt>
                <c:pt idx="1195">
                  <c:v>478000.0</c:v>
                </c:pt>
                <c:pt idx="1196">
                  <c:v>478400.0</c:v>
                </c:pt>
                <c:pt idx="1197">
                  <c:v>478800.0</c:v>
                </c:pt>
                <c:pt idx="1198">
                  <c:v>479200.0</c:v>
                </c:pt>
                <c:pt idx="1199">
                  <c:v>479600.0</c:v>
                </c:pt>
                <c:pt idx="1200">
                  <c:v>480000.0</c:v>
                </c:pt>
                <c:pt idx="1201">
                  <c:v>480400.0</c:v>
                </c:pt>
                <c:pt idx="1202">
                  <c:v>480800.0</c:v>
                </c:pt>
                <c:pt idx="1203">
                  <c:v>481200.0</c:v>
                </c:pt>
                <c:pt idx="1204">
                  <c:v>481600.0</c:v>
                </c:pt>
                <c:pt idx="1205">
                  <c:v>482000.0</c:v>
                </c:pt>
                <c:pt idx="1206">
                  <c:v>482400.0</c:v>
                </c:pt>
                <c:pt idx="1207">
                  <c:v>482800.0</c:v>
                </c:pt>
                <c:pt idx="1208">
                  <c:v>483200.0</c:v>
                </c:pt>
                <c:pt idx="1209">
                  <c:v>483600.0</c:v>
                </c:pt>
                <c:pt idx="1210">
                  <c:v>484000.0</c:v>
                </c:pt>
                <c:pt idx="1211">
                  <c:v>484400.0</c:v>
                </c:pt>
                <c:pt idx="1212">
                  <c:v>484800.0</c:v>
                </c:pt>
                <c:pt idx="1213">
                  <c:v>485200.0</c:v>
                </c:pt>
                <c:pt idx="1214">
                  <c:v>485600.0</c:v>
                </c:pt>
                <c:pt idx="1215">
                  <c:v>486000.0</c:v>
                </c:pt>
                <c:pt idx="1216">
                  <c:v>486400.0</c:v>
                </c:pt>
                <c:pt idx="1217">
                  <c:v>486800.0</c:v>
                </c:pt>
                <c:pt idx="1218">
                  <c:v>487200.0</c:v>
                </c:pt>
                <c:pt idx="1219">
                  <c:v>487600.0</c:v>
                </c:pt>
                <c:pt idx="1220">
                  <c:v>488000.0</c:v>
                </c:pt>
                <c:pt idx="1221">
                  <c:v>488400.0</c:v>
                </c:pt>
                <c:pt idx="1222">
                  <c:v>488800.0</c:v>
                </c:pt>
                <c:pt idx="1223">
                  <c:v>489200.0</c:v>
                </c:pt>
                <c:pt idx="1224">
                  <c:v>489600.0</c:v>
                </c:pt>
                <c:pt idx="1225">
                  <c:v>490000.0</c:v>
                </c:pt>
                <c:pt idx="1226">
                  <c:v>490400.0</c:v>
                </c:pt>
                <c:pt idx="1227">
                  <c:v>490800.0</c:v>
                </c:pt>
                <c:pt idx="1228">
                  <c:v>491200.0</c:v>
                </c:pt>
                <c:pt idx="1229">
                  <c:v>491600.0</c:v>
                </c:pt>
                <c:pt idx="1230">
                  <c:v>492000.0</c:v>
                </c:pt>
                <c:pt idx="1231">
                  <c:v>492400.0</c:v>
                </c:pt>
                <c:pt idx="1232">
                  <c:v>492800.0</c:v>
                </c:pt>
                <c:pt idx="1233">
                  <c:v>493200.0</c:v>
                </c:pt>
                <c:pt idx="1234">
                  <c:v>493600.0</c:v>
                </c:pt>
                <c:pt idx="1235">
                  <c:v>494000.0</c:v>
                </c:pt>
                <c:pt idx="1236">
                  <c:v>494400.0</c:v>
                </c:pt>
                <c:pt idx="1237">
                  <c:v>494800.0</c:v>
                </c:pt>
                <c:pt idx="1238">
                  <c:v>495200.0</c:v>
                </c:pt>
                <c:pt idx="1239">
                  <c:v>495600.0</c:v>
                </c:pt>
                <c:pt idx="1240">
                  <c:v>496000.0</c:v>
                </c:pt>
                <c:pt idx="1241">
                  <c:v>496400.0</c:v>
                </c:pt>
                <c:pt idx="1242">
                  <c:v>496800.0</c:v>
                </c:pt>
                <c:pt idx="1243">
                  <c:v>497200.0</c:v>
                </c:pt>
                <c:pt idx="1244">
                  <c:v>497600.0</c:v>
                </c:pt>
                <c:pt idx="1245">
                  <c:v>498000.0</c:v>
                </c:pt>
                <c:pt idx="1246">
                  <c:v>498400.0</c:v>
                </c:pt>
                <c:pt idx="1247">
                  <c:v>498800.0</c:v>
                </c:pt>
                <c:pt idx="1248">
                  <c:v>499200.0</c:v>
                </c:pt>
                <c:pt idx="1249">
                  <c:v>499600.0</c:v>
                </c:pt>
                <c:pt idx="1250">
                  <c:v>500000.0</c:v>
                </c:pt>
                <c:pt idx="1251">
                  <c:v>500400.0</c:v>
                </c:pt>
                <c:pt idx="1252">
                  <c:v>500800.0</c:v>
                </c:pt>
                <c:pt idx="1253">
                  <c:v>501200.0</c:v>
                </c:pt>
                <c:pt idx="1254">
                  <c:v>501600.0</c:v>
                </c:pt>
                <c:pt idx="1255">
                  <c:v>502000.0</c:v>
                </c:pt>
                <c:pt idx="1256">
                  <c:v>502400.0</c:v>
                </c:pt>
                <c:pt idx="1257">
                  <c:v>502800.0</c:v>
                </c:pt>
                <c:pt idx="1258">
                  <c:v>503200.0</c:v>
                </c:pt>
                <c:pt idx="1259">
                  <c:v>503600.0</c:v>
                </c:pt>
                <c:pt idx="1260">
                  <c:v>504000.0</c:v>
                </c:pt>
                <c:pt idx="1261">
                  <c:v>504400.0</c:v>
                </c:pt>
                <c:pt idx="1262">
                  <c:v>504800.0</c:v>
                </c:pt>
                <c:pt idx="1263">
                  <c:v>505200.0</c:v>
                </c:pt>
                <c:pt idx="1264">
                  <c:v>505600.0</c:v>
                </c:pt>
                <c:pt idx="1265">
                  <c:v>506000.0</c:v>
                </c:pt>
                <c:pt idx="1266">
                  <c:v>506400.0</c:v>
                </c:pt>
                <c:pt idx="1267">
                  <c:v>506800.0</c:v>
                </c:pt>
                <c:pt idx="1268">
                  <c:v>507200.0</c:v>
                </c:pt>
                <c:pt idx="1269">
                  <c:v>507600.0</c:v>
                </c:pt>
                <c:pt idx="1270">
                  <c:v>508000.0</c:v>
                </c:pt>
                <c:pt idx="1271">
                  <c:v>508400.0</c:v>
                </c:pt>
                <c:pt idx="1272">
                  <c:v>508800.0</c:v>
                </c:pt>
                <c:pt idx="1273">
                  <c:v>509200.0</c:v>
                </c:pt>
                <c:pt idx="1274">
                  <c:v>509600.0</c:v>
                </c:pt>
                <c:pt idx="1275">
                  <c:v>510000.0</c:v>
                </c:pt>
                <c:pt idx="1276">
                  <c:v>510400.0</c:v>
                </c:pt>
                <c:pt idx="1277">
                  <c:v>510800.0</c:v>
                </c:pt>
                <c:pt idx="1278">
                  <c:v>511200.0</c:v>
                </c:pt>
                <c:pt idx="1279">
                  <c:v>511600.0</c:v>
                </c:pt>
                <c:pt idx="1280">
                  <c:v>512000.0</c:v>
                </c:pt>
                <c:pt idx="1281">
                  <c:v>512400.0</c:v>
                </c:pt>
                <c:pt idx="1282">
                  <c:v>512800.0</c:v>
                </c:pt>
                <c:pt idx="1283">
                  <c:v>513200.0</c:v>
                </c:pt>
                <c:pt idx="1284">
                  <c:v>513600.0</c:v>
                </c:pt>
                <c:pt idx="1285">
                  <c:v>514000.0</c:v>
                </c:pt>
                <c:pt idx="1286">
                  <c:v>514400.0</c:v>
                </c:pt>
                <c:pt idx="1287">
                  <c:v>514800.0</c:v>
                </c:pt>
                <c:pt idx="1288">
                  <c:v>515200.0</c:v>
                </c:pt>
                <c:pt idx="1289">
                  <c:v>515600.0</c:v>
                </c:pt>
                <c:pt idx="1290">
                  <c:v>516000.0</c:v>
                </c:pt>
                <c:pt idx="1291">
                  <c:v>516400.0</c:v>
                </c:pt>
                <c:pt idx="1292">
                  <c:v>516800.0</c:v>
                </c:pt>
                <c:pt idx="1293">
                  <c:v>517200.0</c:v>
                </c:pt>
                <c:pt idx="1294">
                  <c:v>517600.0</c:v>
                </c:pt>
                <c:pt idx="1295">
                  <c:v>518000.0</c:v>
                </c:pt>
                <c:pt idx="1296">
                  <c:v>518400.0</c:v>
                </c:pt>
                <c:pt idx="1297">
                  <c:v>518800.0</c:v>
                </c:pt>
                <c:pt idx="1298">
                  <c:v>519200.0</c:v>
                </c:pt>
                <c:pt idx="1299">
                  <c:v>519600.0</c:v>
                </c:pt>
                <c:pt idx="1300">
                  <c:v>520000.0</c:v>
                </c:pt>
                <c:pt idx="1301">
                  <c:v>520400.0</c:v>
                </c:pt>
                <c:pt idx="1302">
                  <c:v>520800.0</c:v>
                </c:pt>
                <c:pt idx="1303">
                  <c:v>521200.0</c:v>
                </c:pt>
                <c:pt idx="1304">
                  <c:v>521600.0</c:v>
                </c:pt>
                <c:pt idx="1305">
                  <c:v>522000.0</c:v>
                </c:pt>
                <c:pt idx="1306">
                  <c:v>522400.0</c:v>
                </c:pt>
                <c:pt idx="1307">
                  <c:v>522800.0</c:v>
                </c:pt>
                <c:pt idx="1308">
                  <c:v>523200.0</c:v>
                </c:pt>
                <c:pt idx="1309">
                  <c:v>523600.0</c:v>
                </c:pt>
                <c:pt idx="1310">
                  <c:v>524000.0</c:v>
                </c:pt>
                <c:pt idx="1311">
                  <c:v>524400.0</c:v>
                </c:pt>
                <c:pt idx="1312">
                  <c:v>524800.0</c:v>
                </c:pt>
                <c:pt idx="1313">
                  <c:v>525200.0</c:v>
                </c:pt>
                <c:pt idx="1314">
                  <c:v>525600.0</c:v>
                </c:pt>
                <c:pt idx="1315">
                  <c:v>526000.0</c:v>
                </c:pt>
                <c:pt idx="1316">
                  <c:v>526400.0</c:v>
                </c:pt>
                <c:pt idx="1317">
                  <c:v>526800.0</c:v>
                </c:pt>
                <c:pt idx="1318">
                  <c:v>527200.0</c:v>
                </c:pt>
                <c:pt idx="1319">
                  <c:v>527600.0</c:v>
                </c:pt>
                <c:pt idx="1320">
                  <c:v>528000.0</c:v>
                </c:pt>
                <c:pt idx="1321">
                  <c:v>528400.0</c:v>
                </c:pt>
                <c:pt idx="1322">
                  <c:v>528800.0</c:v>
                </c:pt>
                <c:pt idx="1323">
                  <c:v>529200.0</c:v>
                </c:pt>
                <c:pt idx="1324">
                  <c:v>529600.0</c:v>
                </c:pt>
                <c:pt idx="1325">
                  <c:v>530000.0</c:v>
                </c:pt>
                <c:pt idx="1326">
                  <c:v>530400.0</c:v>
                </c:pt>
                <c:pt idx="1327">
                  <c:v>530800.0</c:v>
                </c:pt>
                <c:pt idx="1328">
                  <c:v>531200.0</c:v>
                </c:pt>
                <c:pt idx="1329">
                  <c:v>531600.0</c:v>
                </c:pt>
                <c:pt idx="1330">
                  <c:v>532000.0</c:v>
                </c:pt>
                <c:pt idx="1331">
                  <c:v>532400.0</c:v>
                </c:pt>
                <c:pt idx="1332">
                  <c:v>532800.0</c:v>
                </c:pt>
                <c:pt idx="1333">
                  <c:v>533200.0</c:v>
                </c:pt>
                <c:pt idx="1334">
                  <c:v>533600.0</c:v>
                </c:pt>
                <c:pt idx="1335">
                  <c:v>534000.0</c:v>
                </c:pt>
                <c:pt idx="1336">
                  <c:v>534400.0</c:v>
                </c:pt>
                <c:pt idx="1337">
                  <c:v>534800.0</c:v>
                </c:pt>
                <c:pt idx="1338">
                  <c:v>535200.0</c:v>
                </c:pt>
                <c:pt idx="1339">
                  <c:v>535600.0</c:v>
                </c:pt>
                <c:pt idx="1340">
                  <c:v>536000.0</c:v>
                </c:pt>
                <c:pt idx="1341">
                  <c:v>536400.0</c:v>
                </c:pt>
                <c:pt idx="1342">
                  <c:v>536800.0</c:v>
                </c:pt>
                <c:pt idx="1343">
                  <c:v>537200.0</c:v>
                </c:pt>
                <c:pt idx="1344">
                  <c:v>537600.0</c:v>
                </c:pt>
                <c:pt idx="1345">
                  <c:v>538000.0</c:v>
                </c:pt>
                <c:pt idx="1346">
                  <c:v>538400.0</c:v>
                </c:pt>
                <c:pt idx="1347">
                  <c:v>538800.0</c:v>
                </c:pt>
                <c:pt idx="1348">
                  <c:v>539200.0</c:v>
                </c:pt>
                <c:pt idx="1349">
                  <c:v>539600.0</c:v>
                </c:pt>
                <c:pt idx="1350">
                  <c:v>540000.0</c:v>
                </c:pt>
                <c:pt idx="1351">
                  <c:v>540400.0</c:v>
                </c:pt>
                <c:pt idx="1352">
                  <c:v>540800.0</c:v>
                </c:pt>
                <c:pt idx="1353">
                  <c:v>541200.0</c:v>
                </c:pt>
                <c:pt idx="1354">
                  <c:v>541600.0</c:v>
                </c:pt>
                <c:pt idx="1355">
                  <c:v>542000.0</c:v>
                </c:pt>
                <c:pt idx="1356">
                  <c:v>542400.0</c:v>
                </c:pt>
                <c:pt idx="1357">
                  <c:v>542800.0</c:v>
                </c:pt>
                <c:pt idx="1358">
                  <c:v>543200.0</c:v>
                </c:pt>
                <c:pt idx="1359">
                  <c:v>543600.0</c:v>
                </c:pt>
                <c:pt idx="1360">
                  <c:v>544000.0</c:v>
                </c:pt>
                <c:pt idx="1361">
                  <c:v>544400.0</c:v>
                </c:pt>
                <c:pt idx="1362">
                  <c:v>544800.0</c:v>
                </c:pt>
                <c:pt idx="1363">
                  <c:v>545200.0</c:v>
                </c:pt>
                <c:pt idx="1364">
                  <c:v>545600.0</c:v>
                </c:pt>
                <c:pt idx="1365">
                  <c:v>546000.0</c:v>
                </c:pt>
                <c:pt idx="1366">
                  <c:v>546400.0</c:v>
                </c:pt>
                <c:pt idx="1367">
                  <c:v>546800.0</c:v>
                </c:pt>
                <c:pt idx="1368">
                  <c:v>547200.0</c:v>
                </c:pt>
                <c:pt idx="1369">
                  <c:v>547600.0</c:v>
                </c:pt>
                <c:pt idx="1370">
                  <c:v>548000.0</c:v>
                </c:pt>
                <c:pt idx="1371">
                  <c:v>548400.0</c:v>
                </c:pt>
                <c:pt idx="1372">
                  <c:v>548800.0</c:v>
                </c:pt>
                <c:pt idx="1373">
                  <c:v>549200.0</c:v>
                </c:pt>
                <c:pt idx="1374">
                  <c:v>549600.0</c:v>
                </c:pt>
                <c:pt idx="1375">
                  <c:v>550000.0</c:v>
                </c:pt>
                <c:pt idx="1376">
                  <c:v>550400.0</c:v>
                </c:pt>
                <c:pt idx="1377">
                  <c:v>550800.0</c:v>
                </c:pt>
                <c:pt idx="1378">
                  <c:v>551200.0</c:v>
                </c:pt>
                <c:pt idx="1379">
                  <c:v>551600.0</c:v>
                </c:pt>
                <c:pt idx="1380">
                  <c:v>552000.0</c:v>
                </c:pt>
                <c:pt idx="1381">
                  <c:v>552400.0</c:v>
                </c:pt>
                <c:pt idx="1382">
                  <c:v>552800.0</c:v>
                </c:pt>
                <c:pt idx="1383">
                  <c:v>553200.0</c:v>
                </c:pt>
                <c:pt idx="1384">
                  <c:v>553600.0</c:v>
                </c:pt>
                <c:pt idx="1385">
                  <c:v>554000.0</c:v>
                </c:pt>
                <c:pt idx="1386">
                  <c:v>554400.0</c:v>
                </c:pt>
                <c:pt idx="1387">
                  <c:v>554800.0</c:v>
                </c:pt>
                <c:pt idx="1388">
                  <c:v>555200.0</c:v>
                </c:pt>
                <c:pt idx="1389">
                  <c:v>555600.0</c:v>
                </c:pt>
                <c:pt idx="1390">
                  <c:v>556000.0</c:v>
                </c:pt>
                <c:pt idx="1391">
                  <c:v>556400.0</c:v>
                </c:pt>
                <c:pt idx="1392">
                  <c:v>556800.0</c:v>
                </c:pt>
                <c:pt idx="1393">
                  <c:v>557200.0</c:v>
                </c:pt>
                <c:pt idx="1394">
                  <c:v>557600.0</c:v>
                </c:pt>
                <c:pt idx="1395">
                  <c:v>558000.0</c:v>
                </c:pt>
                <c:pt idx="1396">
                  <c:v>558400.0</c:v>
                </c:pt>
                <c:pt idx="1397">
                  <c:v>558800.0</c:v>
                </c:pt>
                <c:pt idx="1398">
                  <c:v>559200.0</c:v>
                </c:pt>
                <c:pt idx="1399">
                  <c:v>559600.0</c:v>
                </c:pt>
                <c:pt idx="1400">
                  <c:v>560000.0</c:v>
                </c:pt>
                <c:pt idx="1401">
                  <c:v>560400.0</c:v>
                </c:pt>
                <c:pt idx="1402">
                  <c:v>560800.0</c:v>
                </c:pt>
                <c:pt idx="1403">
                  <c:v>561200.0</c:v>
                </c:pt>
                <c:pt idx="1404">
                  <c:v>561600.0</c:v>
                </c:pt>
                <c:pt idx="1405">
                  <c:v>562000.0</c:v>
                </c:pt>
                <c:pt idx="1406">
                  <c:v>562400.0</c:v>
                </c:pt>
                <c:pt idx="1407">
                  <c:v>562800.0</c:v>
                </c:pt>
                <c:pt idx="1408">
                  <c:v>563200.0</c:v>
                </c:pt>
                <c:pt idx="1409">
                  <c:v>563600.0</c:v>
                </c:pt>
                <c:pt idx="1410">
                  <c:v>564000.0</c:v>
                </c:pt>
                <c:pt idx="1411">
                  <c:v>564400.0</c:v>
                </c:pt>
                <c:pt idx="1412">
                  <c:v>564800.0</c:v>
                </c:pt>
                <c:pt idx="1413">
                  <c:v>565200.0</c:v>
                </c:pt>
                <c:pt idx="1414">
                  <c:v>565600.0</c:v>
                </c:pt>
                <c:pt idx="1415">
                  <c:v>566000.0</c:v>
                </c:pt>
                <c:pt idx="1416">
                  <c:v>566400.0</c:v>
                </c:pt>
                <c:pt idx="1417">
                  <c:v>566800.0</c:v>
                </c:pt>
                <c:pt idx="1418">
                  <c:v>567200.0</c:v>
                </c:pt>
                <c:pt idx="1419">
                  <c:v>567600.0</c:v>
                </c:pt>
                <c:pt idx="1420">
                  <c:v>568000.0</c:v>
                </c:pt>
                <c:pt idx="1421">
                  <c:v>568400.0</c:v>
                </c:pt>
                <c:pt idx="1422">
                  <c:v>568800.0</c:v>
                </c:pt>
                <c:pt idx="1423">
                  <c:v>569200.0</c:v>
                </c:pt>
                <c:pt idx="1424">
                  <c:v>569600.0</c:v>
                </c:pt>
                <c:pt idx="1425">
                  <c:v>570000.0</c:v>
                </c:pt>
                <c:pt idx="1426">
                  <c:v>570400.0</c:v>
                </c:pt>
                <c:pt idx="1427">
                  <c:v>570800.0</c:v>
                </c:pt>
                <c:pt idx="1428">
                  <c:v>571200.0</c:v>
                </c:pt>
                <c:pt idx="1429">
                  <c:v>571600.0</c:v>
                </c:pt>
                <c:pt idx="1430">
                  <c:v>572000.0</c:v>
                </c:pt>
                <c:pt idx="1431">
                  <c:v>572400.0</c:v>
                </c:pt>
                <c:pt idx="1432">
                  <c:v>572800.0</c:v>
                </c:pt>
                <c:pt idx="1433">
                  <c:v>573200.0</c:v>
                </c:pt>
                <c:pt idx="1434">
                  <c:v>573600.0</c:v>
                </c:pt>
                <c:pt idx="1435">
                  <c:v>574000.0</c:v>
                </c:pt>
                <c:pt idx="1436">
                  <c:v>574400.0</c:v>
                </c:pt>
                <c:pt idx="1437">
                  <c:v>574800.0</c:v>
                </c:pt>
                <c:pt idx="1438">
                  <c:v>575200.0</c:v>
                </c:pt>
                <c:pt idx="1439">
                  <c:v>575600.0</c:v>
                </c:pt>
                <c:pt idx="1440">
                  <c:v>576000.0</c:v>
                </c:pt>
                <c:pt idx="1441">
                  <c:v>576400.0</c:v>
                </c:pt>
                <c:pt idx="1442">
                  <c:v>576800.0</c:v>
                </c:pt>
                <c:pt idx="1443">
                  <c:v>577200.0</c:v>
                </c:pt>
                <c:pt idx="1444">
                  <c:v>577600.0</c:v>
                </c:pt>
                <c:pt idx="1445">
                  <c:v>578000.0</c:v>
                </c:pt>
                <c:pt idx="1446">
                  <c:v>578400.0</c:v>
                </c:pt>
                <c:pt idx="1447">
                  <c:v>578800.0</c:v>
                </c:pt>
                <c:pt idx="1448">
                  <c:v>579200.0</c:v>
                </c:pt>
                <c:pt idx="1449">
                  <c:v>579600.0</c:v>
                </c:pt>
                <c:pt idx="1450">
                  <c:v>580000.0</c:v>
                </c:pt>
                <c:pt idx="1451">
                  <c:v>580400.0</c:v>
                </c:pt>
                <c:pt idx="1452">
                  <c:v>580800.0</c:v>
                </c:pt>
                <c:pt idx="1453">
                  <c:v>581200.0</c:v>
                </c:pt>
                <c:pt idx="1454">
                  <c:v>581600.0</c:v>
                </c:pt>
                <c:pt idx="1455">
                  <c:v>582000.0</c:v>
                </c:pt>
                <c:pt idx="1456">
                  <c:v>582400.0</c:v>
                </c:pt>
                <c:pt idx="1457">
                  <c:v>582800.0</c:v>
                </c:pt>
                <c:pt idx="1458">
                  <c:v>583200.0</c:v>
                </c:pt>
                <c:pt idx="1459">
                  <c:v>583600.0</c:v>
                </c:pt>
                <c:pt idx="1460">
                  <c:v>584000.0</c:v>
                </c:pt>
                <c:pt idx="1461">
                  <c:v>584400.0</c:v>
                </c:pt>
                <c:pt idx="1462">
                  <c:v>584800.0</c:v>
                </c:pt>
                <c:pt idx="1463">
                  <c:v>585200.0</c:v>
                </c:pt>
                <c:pt idx="1464">
                  <c:v>585600.0</c:v>
                </c:pt>
                <c:pt idx="1465">
                  <c:v>586000.0</c:v>
                </c:pt>
                <c:pt idx="1466">
                  <c:v>586400.0</c:v>
                </c:pt>
                <c:pt idx="1467">
                  <c:v>586800.0</c:v>
                </c:pt>
                <c:pt idx="1468">
                  <c:v>587200.0</c:v>
                </c:pt>
                <c:pt idx="1469">
                  <c:v>587600.0</c:v>
                </c:pt>
                <c:pt idx="1470">
                  <c:v>588000.0</c:v>
                </c:pt>
                <c:pt idx="1471">
                  <c:v>588400.0</c:v>
                </c:pt>
                <c:pt idx="1472">
                  <c:v>588800.0</c:v>
                </c:pt>
                <c:pt idx="1473">
                  <c:v>589200.0</c:v>
                </c:pt>
                <c:pt idx="1474">
                  <c:v>589600.0</c:v>
                </c:pt>
                <c:pt idx="1475">
                  <c:v>590000.0</c:v>
                </c:pt>
                <c:pt idx="1476">
                  <c:v>590400.0</c:v>
                </c:pt>
                <c:pt idx="1477">
                  <c:v>590800.0</c:v>
                </c:pt>
                <c:pt idx="1478">
                  <c:v>591200.0</c:v>
                </c:pt>
                <c:pt idx="1479">
                  <c:v>591600.0</c:v>
                </c:pt>
                <c:pt idx="1480">
                  <c:v>592000.0</c:v>
                </c:pt>
                <c:pt idx="1481">
                  <c:v>592400.0</c:v>
                </c:pt>
                <c:pt idx="1482">
                  <c:v>592800.0</c:v>
                </c:pt>
                <c:pt idx="1483">
                  <c:v>593200.0</c:v>
                </c:pt>
                <c:pt idx="1484">
                  <c:v>593600.0</c:v>
                </c:pt>
                <c:pt idx="1485">
                  <c:v>594000.0</c:v>
                </c:pt>
                <c:pt idx="1486">
                  <c:v>594400.0</c:v>
                </c:pt>
                <c:pt idx="1487">
                  <c:v>594800.0</c:v>
                </c:pt>
                <c:pt idx="1488">
                  <c:v>595200.0</c:v>
                </c:pt>
                <c:pt idx="1489">
                  <c:v>595600.0</c:v>
                </c:pt>
                <c:pt idx="1490">
                  <c:v>596000.0</c:v>
                </c:pt>
                <c:pt idx="1491">
                  <c:v>596400.0</c:v>
                </c:pt>
                <c:pt idx="1492">
                  <c:v>596800.0</c:v>
                </c:pt>
                <c:pt idx="1493">
                  <c:v>597200.0</c:v>
                </c:pt>
                <c:pt idx="1494">
                  <c:v>597600.0</c:v>
                </c:pt>
                <c:pt idx="1495">
                  <c:v>598000.0</c:v>
                </c:pt>
                <c:pt idx="1496">
                  <c:v>598400.0</c:v>
                </c:pt>
                <c:pt idx="1497">
                  <c:v>598800.0</c:v>
                </c:pt>
                <c:pt idx="1498">
                  <c:v>599200.0</c:v>
                </c:pt>
                <c:pt idx="1499">
                  <c:v>599600.0</c:v>
                </c:pt>
                <c:pt idx="1500">
                  <c:v>600000.0</c:v>
                </c:pt>
                <c:pt idx="1501">
                  <c:v>600400.0</c:v>
                </c:pt>
                <c:pt idx="1502">
                  <c:v>600800.0</c:v>
                </c:pt>
                <c:pt idx="1503">
                  <c:v>601200.0</c:v>
                </c:pt>
                <c:pt idx="1504">
                  <c:v>601600.0</c:v>
                </c:pt>
                <c:pt idx="1505">
                  <c:v>602000.0</c:v>
                </c:pt>
                <c:pt idx="1506">
                  <c:v>602400.0</c:v>
                </c:pt>
                <c:pt idx="1507">
                  <c:v>602800.0</c:v>
                </c:pt>
                <c:pt idx="1508">
                  <c:v>603200.0</c:v>
                </c:pt>
                <c:pt idx="1509">
                  <c:v>603600.0</c:v>
                </c:pt>
                <c:pt idx="1510">
                  <c:v>604000.0</c:v>
                </c:pt>
                <c:pt idx="1511">
                  <c:v>604400.0</c:v>
                </c:pt>
                <c:pt idx="1512">
                  <c:v>604800.0</c:v>
                </c:pt>
                <c:pt idx="1513">
                  <c:v>605200.0</c:v>
                </c:pt>
                <c:pt idx="1514">
                  <c:v>605600.0</c:v>
                </c:pt>
                <c:pt idx="1515">
                  <c:v>606000.0</c:v>
                </c:pt>
                <c:pt idx="1516">
                  <c:v>606400.0</c:v>
                </c:pt>
                <c:pt idx="1517">
                  <c:v>606800.0</c:v>
                </c:pt>
                <c:pt idx="1518">
                  <c:v>607200.0</c:v>
                </c:pt>
                <c:pt idx="1519">
                  <c:v>607600.0</c:v>
                </c:pt>
                <c:pt idx="1520">
                  <c:v>608000.0</c:v>
                </c:pt>
                <c:pt idx="1521">
                  <c:v>608400.0</c:v>
                </c:pt>
                <c:pt idx="1522">
                  <c:v>608800.0</c:v>
                </c:pt>
                <c:pt idx="1523">
                  <c:v>609200.0</c:v>
                </c:pt>
                <c:pt idx="1524">
                  <c:v>609600.0</c:v>
                </c:pt>
                <c:pt idx="1525">
                  <c:v>610000.0</c:v>
                </c:pt>
                <c:pt idx="1526">
                  <c:v>610400.0</c:v>
                </c:pt>
                <c:pt idx="1527">
                  <c:v>610800.0</c:v>
                </c:pt>
                <c:pt idx="1528">
                  <c:v>611200.0</c:v>
                </c:pt>
                <c:pt idx="1529">
                  <c:v>611600.0</c:v>
                </c:pt>
                <c:pt idx="1530">
                  <c:v>612000.0</c:v>
                </c:pt>
                <c:pt idx="1531">
                  <c:v>612400.0</c:v>
                </c:pt>
                <c:pt idx="1532">
                  <c:v>612800.0</c:v>
                </c:pt>
                <c:pt idx="1533">
                  <c:v>613200.0</c:v>
                </c:pt>
                <c:pt idx="1534">
                  <c:v>613600.0</c:v>
                </c:pt>
                <c:pt idx="1535">
                  <c:v>614000.0</c:v>
                </c:pt>
                <c:pt idx="1536">
                  <c:v>614400.0</c:v>
                </c:pt>
                <c:pt idx="1537">
                  <c:v>614800.0</c:v>
                </c:pt>
                <c:pt idx="1538">
                  <c:v>615200.0</c:v>
                </c:pt>
                <c:pt idx="1539">
                  <c:v>615600.0</c:v>
                </c:pt>
                <c:pt idx="1540">
                  <c:v>616000.0</c:v>
                </c:pt>
                <c:pt idx="1541">
                  <c:v>616400.0</c:v>
                </c:pt>
                <c:pt idx="1542">
                  <c:v>616800.0</c:v>
                </c:pt>
                <c:pt idx="1543">
                  <c:v>617200.0</c:v>
                </c:pt>
                <c:pt idx="1544">
                  <c:v>617600.0</c:v>
                </c:pt>
                <c:pt idx="1545">
                  <c:v>618000.0</c:v>
                </c:pt>
                <c:pt idx="1546">
                  <c:v>618400.0</c:v>
                </c:pt>
                <c:pt idx="1547">
                  <c:v>618800.0</c:v>
                </c:pt>
                <c:pt idx="1548">
                  <c:v>619200.0</c:v>
                </c:pt>
                <c:pt idx="1549">
                  <c:v>619600.0</c:v>
                </c:pt>
                <c:pt idx="1550">
                  <c:v>620000.0</c:v>
                </c:pt>
                <c:pt idx="1551">
                  <c:v>620400.0</c:v>
                </c:pt>
                <c:pt idx="1552">
                  <c:v>620800.0</c:v>
                </c:pt>
                <c:pt idx="1553">
                  <c:v>621200.0</c:v>
                </c:pt>
                <c:pt idx="1554">
                  <c:v>621600.0</c:v>
                </c:pt>
                <c:pt idx="1555">
                  <c:v>622000.0</c:v>
                </c:pt>
                <c:pt idx="1556">
                  <c:v>622400.0</c:v>
                </c:pt>
                <c:pt idx="1557">
                  <c:v>622800.0</c:v>
                </c:pt>
                <c:pt idx="1558">
                  <c:v>623200.0</c:v>
                </c:pt>
                <c:pt idx="1559">
                  <c:v>623600.0</c:v>
                </c:pt>
                <c:pt idx="1560">
                  <c:v>624000.0</c:v>
                </c:pt>
                <c:pt idx="1561">
                  <c:v>624400.0</c:v>
                </c:pt>
                <c:pt idx="1562">
                  <c:v>624800.0</c:v>
                </c:pt>
                <c:pt idx="1563">
                  <c:v>625200.0</c:v>
                </c:pt>
                <c:pt idx="1564">
                  <c:v>625600.0</c:v>
                </c:pt>
                <c:pt idx="1565">
                  <c:v>626000.0</c:v>
                </c:pt>
                <c:pt idx="1566">
                  <c:v>626400.0</c:v>
                </c:pt>
                <c:pt idx="1567">
                  <c:v>626800.0</c:v>
                </c:pt>
                <c:pt idx="1568">
                  <c:v>627200.0</c:v>
                </c:pt>
                <c:pt idx="1569">
                  <c:v>627600.0</c:v>
                </c:pt>
                <c:pt idx="1570">
                  <c:v>628000.0</c:v>
                </c:pt>
                <c:pt idx="1571">
                  <c:v>628400.0</c:v>
                </c:pt>
                <c:pt idx="1572">
                  <c:v>628800.0</c:v>
                </c:pt>
                <c:pt idx="1573">
                  <c:v>629200.0</c:v>
                </c:pt>
                <c:pt idx="1574">
                  <c:v>629600.0</c:v>
                </c:pt>
                <c:pt idx="1575">
                  <c:v>630000.0</c:v>
                </c:pt>
                <c:pt idx="1576">
                  <c:v>630400.0</c:v>
                </c:pt>
                <c:pt idx="1577">
                  <c:v>630800.0</c:v>
                </c:pt>
                <c:pt idx="1578">
                  <c:v>631200.0</c:v>
                </c:pt>
                <c:pt idx="1579">
                  <c:v>631600.0</c:v>
                </c:pt>
                <c:pt idx="1580">
                  <c:v>632000.0</c:v>
                </c:pt>
                <c:pt idx="1581">
                  <c:v>632400.0</c:v>
                </c:pt>
                <c:pt idx="1582">
                  <c:v>632800.0</c:v>
                </c:pt>
                <c:pt idx="1583">
                  <c:v>633200.0</c:v>
                </c:pt>
                <c:pt idx="1584">
                  <c:v>633600.0</c:v>
                </c:pt>
                <c:pt idx="1585">
                  <c:v>634000.0</c:v>
                </c:pt>
                <c:pt idx="1586">
                  <c:v>634400.0</c:v>
                </c:pt>
                <c:pt idx="1587">
                  <c:v>634800.0</c:v>
                </c:pt>
                <c:pt idx="1588">
                  <c:v>635200.0</c:v>
                </c:pt>
                <c:pt idx="1589">
                  <c:v>635600.0</c:v>
                </c:pt>
                <c:pt idx="1590">
                  <c:v>636000.0</c:v>
                </c:pt>
                <c:pt idx="1591">
                  <c:v>636400.0</c:v>
                </c:pt>
                <c:pt idx="1592">
                  <c:v>636800.0</c:v>
                </c:pt>
                <c:pt idx="1593">
                  <c:v>637200.0</c:v>
                </c:pt>
                <c:pt idx="1594">
                  <c:v>637600.0</c:v>
                </c:pt>
                <c:pt idx="1595">
                  <c:v>638000.0</c:v>
                </c:pt>
                <c:pt idx="1596">
                  <c:v>638400.0</c:v>
                </c:pt>
                <c:pt idx="1597">
                  <c:v>638800.0</c:v>
                </c:pt>
                <c:pt idx="1598">
                  <c:v>639200.0</c:v>
                </c:pt>
                <c:pt idx="1599">
                  <c:v>639600.0</c:v>
                </c:pt>
                <c:pt idx="1600">
                  <c:v>640000.0</c:v>
                </c:pt>
                <c:pt idx="1601">
                  <c:v>640400.0</c:v>
                </c:pt>
                <c:pt idx="1602">
                  <c:v>640800.0</c:v>
                </c:pt>
                <c:pt idx="1603">
                  <c:v>641200.0</c:v>
                </c:pt>
                <c:pt idx="1604">
                  <c:v>641600.0</c:v>
                </c:pt>
                <c:pt idx="1605">
                  <c:v>642000.0</c:v>
                </c:pt>
                <c:pt idx="1606">
                  <c:v>642400.0</c:v>
                </c:pt>
                <c:pt idx="1607">
                  <c:v>642800.0</c:v>
                </c:pt>
                <c:pt idx="1608">
                  <c:v>643200.0</c:v>
                </c:pt>
                <c:pt idx="1609">
                  <c:v>643600.0</c:v>
                </c:pt>
                <c:pt idx="1610">
                  <c:v>644000.0</c:v>
                </c:pt>
                <c:pt idx="1611">
                  <c:v>644400.0</c:v>
                </c:pt>
                <c:pt idx="1612">
                  <c:v>644800.0</c:v>
                </c:pt>
                <c:pt idx="1613">
                  <c:v>645200.0</c:v>
                </c:pt>
                <c:pt idx="1614">
                  <c:v>645600.0</c:v>
                </c:pt>
                <c:pt idx="1615">
                  <c:v>646000.0</c:v>
                </c:pt>
                <c:pt idx="1616">
                  <c:v>646400.0</c:v>
                </c:pt>
                <c:pt idx="1617">
                  <c:v>646800.0</c:v>
                </c:pt>
                <c:pt idx="1618">
                  <c:v>647200.0</c:v>
                </c:pt>
                <c:pt idx="1619">
                  <c:v>647600.0</c:v>
                </c:pt>
                <c:pt idx="1620">
                  <c:v>648000.0</c:v>
                </c:pt>
                <c:pt idx="1621">
                  <c:v>648400.0</c:v>
                </c:pt>
                <c:pt idx="1622">
                  <c:v>648800.0</c:v>
                </c:pt>
                <c:pt idx="1623">
                  <c:v>649200.0</c:v>
                </c:pt>
                <c:pt idx="1624">
                  <c:v>649600.0</c:v>
                </c:pt>
                <c:pt idx="1625">
                  <c:v>650000.0</c:v>
                </c:pt>
                <c:pt idx="1626">
                  <c:v>650400.0</c:v>
                </c:pt>
                <c:pt idx="1627">
                  <c:v>650800.0</c:v>
                </c:pt>
                <c:pt idx="1628">
                  <c:v>651200.0</c:v>
                </c:pt>
                <c:pt idx="1629">
                  <c:v>651600.0</c:v>
                </c:pt>
                <c:pt idx="1630">
                  <c:v>652000.0</c:v>
                </c:pt>
                <c:pt idx="1631">
                  <c:v>652400.0</c:v>
                </c:pt>
                <c:pt idx="1632">
                  <c:v>652800.0</c:v>
                </c:pt>
                <c:pt idx="1633">
                  <c:v>653200.0</c:v>
                </c:pt>
                <c:pt idx="1634">
                  <c:v>653600.0</c:v>
                </c:pt>
                <c:pt idx="1635">
                  <c:v>654000.0</c:v>
                </c:pt>
                <c:pt idx="1636">
                  <c:v>654400.0</c:v>
                </c:pt>
                <c:pt idx="1637">
                  <c:v>654800.0</c:v>
                </c:pt>
                <c:pt idx="1638">
                  <c:v>655200.0</c:v>
                </c:pt>
                <c:pt idx="1639">
                  <c:v>655600.0</c:v>
                </c:pt>
                <c:pt idx="1640">
                  <c:v>656000.0</c:v>
                </c:pt>
                <c:pt idx="1641">
                  <c:v>656400.0</c:v>
                </c:pt>
                <c:pt idx="1642">
                  <c:v>656800.0</c:v>
                </c:pt>
                <c:pt idx="1643">
                  <c:v>657200.0</c:v>
                </c:pt>
                <c:pt idx="1644">
                  <c:v>657600.0</c:v>
                </c:pt>
                <c:pt idx="1645">
                  <c:v>658000.0</c:v>
                </c:pt>
                <c:pt idx="1646">
                  <c:v>658400.0</c:v>
                </c:pt>
                <c:pt idx="1647">
                  <c:v>658800.0</c:v>
                </c:pt>
                <c:pt idx="1648">
                  <c:v>659200.0</c:v>
                </c:pt>
                <c:pt idx="1649">
                  <c:v>659600.0</c:v>
                </c:pt>
                <c:pt idx="1650">
                  <c:v>660000.0</c:v>
                </c:pt>
                <c:pt idx="1651">
                  <c:v>660400.0</c:v>
                </c:pt>
                <c:pt idx="1652">
                  <c:v>660800.0</c:v>
                </c:pt>
                <c:pt idx="1653">
                  <c:v>661200.0</c:v>
                </c:pt>
                <c:pt idx="1654">
                  <c:v>661600.0</c:v>
                </c:pt>
                <c:pt idx="1655">
                  <c:v>662000.0</c:v>
                </c:pt>
                <c:pt idx="1656">
                  <c:v>662400.0</c:v>
                </c:pt>
                <c:pt idx="1657">
                  <c:v>662800.0</c:v>
                </c:pt>
                <c:pt idx="1658">
                  <c:v>663200.0</c:v>
                </c:pt>
                <c:pt idx="1659">
                  <c:v>663600.0</c:v>
                </c:pt>
                <c:pt idx="1660">
                  <c:v>664000.0</c:v>
                </c:pt>
                <c:pt idx="1661">
                  <c:v>664400.0</c:v>
                </c:pt>
                <c:pt idx="1662">
                  <c:v>664800.0</c:v>
                </c:pt>
                <c:pt idx="1663">
                  <c:v>665200.0</c:v>
                </c:pt>
                <c:pt idx="1664">
                  <c:v>665600.0</c:v>
                </c:pt>
                <c:pt idx="1665">
                  <c:v>666000.0</c:v>
                </c:pt>
                <c:pt idx="1666">
                  <c:v>666400.0</c:v>
                </c:pt>
                <c:pt idx="1667">
                  <c:v>666800.0</c:v>
                </c:pt>
                <c:pt idx="1668">
                  <c:v>667200.0</c:v>
                </c:pt>
                <c:pt idx="1669">
                  <c:v>667600.0</c:v>
                </c:pt>
                <c:pt idx="1670">
                  <c:v>668000.0</c:v>
                </c:pt>
                <c:pt idx="1671">
                  <c:v>668400.0</c:v>
                </c:pt>
                <c:pt idx="1672">
                  <c:v>668800.0</c:v>
                </c:pt>
                <c:pt idx="1673">
                  <c:v>669200.0</c:v>
                </c:pt>
                <c:pt idx="1674">
                  <c:v>669600.0</c:v>
                </c:pt>
                <c:pt idx="1675">
                  <c:v>670000.0</c:v>
                </c:pt>
                <c:pt idx="1676">
                  <c:v>670400.0</c:v>
                </c:pt>
                <c:pt idx="1677">
                  <c:v>670800.0</c:v>
                </c:pt>
                <c:pt idx="1678">
                  <c:v>671200.0</c:v>
                </c:pt>
                <c:pt idx="1679">
                  <c:v>671600.0</c:v>
                </c:pt>
                <c:pt idx="1680">
                  <c:v>672000.0</c:v>
                </c:pt>
                <c:pt idx="1681">
                  <c:v>672400.0</c:v>
                </c:pt>
                <c:pt idx="1682">
                  <c:v>672800.0</c:v>
                </c:pt>
                <c:pt idx="1683">
                  <c:v>673200.0</c:v>
                </c:pt>
                <c:pt idx="1684">
                  <c:v>673600.0</c:v>
                </c:pt>
                <c:pt idx="1685">
                  <c:v>674000.0</c:v>
                </c:pt>
                <c:pt idx="1686">
                  <c:v>674400.0</c:v>
                </c:pt>
                <c:pt idx="1687">
                  <c:v>674800.0</c:v>
                </c:pt>
                <c:pt idx="1688">
                  <c:v>675200.0</c:v>
                </c:pt>
                <c:pt idx="1689">
                  <c:v>675600.0</c:v>
                </c:pt>
                <c:pt idx="1690">
                  <c:v>676000.0</c:v>
                </c:pt>
                <c:pt idx="1691">
                  <c:v>676400.0</c:v>
                </c:pt>
                <c:pt idx="1692">
                  <c:v>676800.0</c:v>
                </c:pt>
                <c:pt idx="1693">
                  <c:v>677200.0</c:v>
                </c:pt>
                <c:pt idx="1694">
                  <c:v>677600.0</c:v>
                </c:pt>
                <c:pt idx="1695">
                  <c:v>678000.0</c:v>
                </c:pt>
                <c:pt idx="1696">
                  <c:v>678400.0</c:v>
                </c:pt>
                <c:pt idx="1697">
                  <c:v>678800.0</c:v>
                </c:pt>
                <c:pt idx="1698">
                  <c:v>679200.0</c:v>
                </c:pt>
                <c:pt idx="1699">
                  <c:v>679600.0</c:v>
                </c:pt>
                <c:pt idx="1700">
                  <c:v>680000.0</c:v>
                </c:pt>
                <c:pt idx="1701">
                  <c:v>680400.0</c:v>
                </c:pt>
                <c:pt idx="1702">
                  <c:v>680800.0</c:v>
                </c:pt>
                <c:pt idx="1703">
                  <c:v>681200.0</c:v>
                </c:pt>
                <c:pt idx="1704">
                  <c:v>681600.0</c:v>
                </c:pt>
                <c:pt idx="1705">
                  <c:v>682000.0</c:v>
                </c:pt>
                <c:pt idx="1706">
                  <c:v>682400.0</c:v>
                </c:pt>
                <c:pt idx="1707">
                  <c:v>682800.0</c:v>
                </c:pt>
                <c:pt idx="1708">
                  <c:v>683200.0</c:v>
                </c:pt>
                <c:pt idx="1709">
                  <c:v>683600.0</c:v>
                </c:pt>
                <c:pt idx="1710">
                  <c:v>684000.0</c:v>
                </c:pt>
                <c:pt idx="1711">
                  <c:v>684400.0</c:v>
                </c:pt>
                <c:pt idx="1712">
                  <c:v>684800.0</c:v>
                </c:pt>
                <c:pt idx="1713">
                  <c:v>685200.0</c:v>
                </c:pt>
                <c:pt idx="1714">
                  <c:v>685600.0</c:v>
                </c:pt>
                <c:pt idx="1715">
                  <c:v>686000.0</c:v>
                </c:pt>
                <c:pt idx="1716">
                  <c:v>686400.0</c:v>
                </c:pt>
                <c:pt idx="1717">
                  <c:v>686800.0</c:v>
                </c:pt>
                <c:pt idx="1718">
                  <c:v>687200.0</c:v>
                </c:pt>
                <c:pt idx="1719">
                  <c:v>687600.0</c:v>
                </c:pt>
                <c:pt idx="1720">
                  <c:v>688000.0</c:v>
                </c:pt>
                <c:pt idx="1721">
                  <c:v>688400.0</c:v>
                </c:pt>
                <c:pt idx="1722">
                  <c:v>688800.0</c:v>
                </c:pt>
                <c:pt idx="1723">
                  <c:v>689200.0</c:v>
                </c:pt>
                <c:pt idx="1724">
                  <c:v>689600.0</c:v>
                </c:pt>
                <c:pt idx="1725">
                  <c:v>690000.0</c:v>
                </c:pt>
                <c:pt idx="1726">
                  <c:v>690400.0</c:v>
                </c:pt>
                <c:pt idx="1727">
                  <c:v>690800.0</c:v>
                </c:pt>
                <c:pt idx="1728">
                  <c:v>691200.0</c:v>
                </c:pt>
                <c:pt idx="1729">
                  <c:v>691600.0</c:v>
                </c:pt>
                <c:pt idx="1730">
                  <c:v>692000.0</c:v>
                </c:pt>
                <c:pt idx="1731">
                  <c:v>692400.0</c:v>
                </c:pt>
                <c:pt idx="1732">
                  <c:v>692800.0</c:v>
                </c:pt>
                <c:pt idx="1733">
                  <c:v>693200.0</c:v>
                </c:pt>
                <c:pt idx="1734">
                  <c:v>693600.0</c:v>
                </c:pt>
                <c:pt idx="1735">
                  <c:v>694000.0</c:v>
                </c:pt>
                <c:pt idx="1736">
                  <c:v>694400.0</c:v>
                </c:pt>
                <c:pt idx="1737">
                  <c:v>694800.0</c:v>
                </c:pt>
                <c:pt idx="1738">
                  <c:v>695200.0</c:v>
                </c:pt>
                <c:pt idx="1739">
                  <c:v>695600.0</c:v>
                </c:pt>
                <c:pt idx="1740">
                  <c:v>696000.0</c:v>
                </c:pt>
                <c:pt idx="1741">
                  <c:v>696400.0</c:v>
                </c:pt>
                <c:pt idx="1742">
                  <c:v>696800.0</c:v>
                </c:pt>
                <c:pt idx="1743">
                  <c:v>697200.0</c:v>
                </c:pt>
                <c:pt idx="1744">
                  <c:v>697600.0</c:v>
                </c:pt>
                <c:pt idx="1745">
                  <c:v>698000.0</c:v>
                </c:pt>
                <c:pt idx="1746">
                  <c:v>698400.0</c:v>
                </c:pt>
                <c:pt idx="1747">
                  <c:v>698800.0</c:v>
                </c:pt>
                <c:pt idx="1748">
                  <c:v>699200.0</c:v>
                </c:pt>
                <c:pt idx="1749">
                  <c:v>699600.0</c:v>
                </c:pt>
                <c:pt idx="1750">
                  <c:v>700000.0</c:v>
                </c:pt>
                <c:pt idx="1751">
                  <c:v>700400.0</c:v>
                </c:pt>
                <c:pt idx="1752">
                  <c:v>700800.0</c:v>
                </c:pt>
                <c:pt idx="1753">
                  <c:v>701200.0</c:v>
                </c:pt>
                <c:pt idx="1754">
                  <c:v>701600.0</c:v>
                </c:pt>
                <c:pt idx="1755">
                  <c:v>702000.0</c:v>
                </c:pt>
                <c:pt idx="1756">
                  <c:v>702400.0</c:v>
                </c:pt>
                <c:pt idx="1757">
                  <c:v>702800.0</c:v>
                </c:pt>
                <c:pt idx="1758">
                  <c:v>703200.0</c:v>
                </c:pt>
                <c:pt idx="1759">
                  <c:v>703600.0</c:v>
                </c:pt>
                <c:pt idx="1760">
                  <c:v>704000.0</c:v>
                </c:pt>
                <c:pt idx="1761">
                  <c:v>704400.0</c:v>
                </c:pt>
                <c:pt idx="1762">
                  <c:v>704800.0</c:v>
                </c:pt>
                <c:pt idx="1763">
                  <c:v>705200.0</c:v>
                </c:pt>
                <c:pt idx="1764">
                  <c:v>705600.0</c:v>
                </c:pt>
                <c:pt idx="1765">
                  <c:v>706000.0</c:v>
                </c:pt>
                <c:pt idx="1766">
                  <c:v>706400.0</c:v>
                </c:pt>
                <c:pt idx="1767">
                  <c:v>706800.0</c:v>
                </c:pt>
                <c:pt idx="1768">
                  <c:v>707200.0</c:v>
                </c:pt>
                <c:pt idx="1769">
                  <c:v>707600.0</c:v>
                </c:pt>
                <c:pt idx="1770">
                  <c:v>708000.0</c:v>
                </c:pt>
                <c:pt idx="1771">
                  <c:v>708400.0</c:v>
                </c:pt>
                <c:pt idx="1772">
                  <c:v>708800.0</c:v>
                </c:pt>
                <c:pt idx="1773">
                  <c:v>709200.0</c:v>
                </c:pt>
                <c:pt idx="1774">
                  <c:v>709600.0</c:v>
                </c:pt>
                <c:pt idx="1775">
                  <c:v>710000.0</c:v>
                </c:pt>
                <c:pt idx="1776">
                  <c:v>710400.0</c:v>
                </c:pt>
                <c:pt idx="1777">
                  <c:v>710800.0</c:v>
                </c:pt>
                <c:pt idx="1778">
                  <c:v>711200.0</c:v>
                </c:pt>
                <c:pt idx="1779">
                  <c:v>711600.0</c:v>
                </c:pt>
                <c:pt idx="1780">
                  <c:v>712000.0</c:v>
                </c:pt>
                <c:pt idx="1781">
                  <c:v>712400.0</c:v>
                </c:pt>
                <c:pt idx="1782">
                  <c:v>712800.0</c:v>
                </c:pt>
                <c:pt idx="1783">
                  <c:v>713200.0</c:v>
                </c:pt>
                <c:pt idx="1784">
                  <c:v>713600.0</c:v>
                </c:pt>
                <c:pt idx="1785">
                  <c:v>714000.0</c:v>
                </c:pt>
                <c:pt idx="1786">
                  <c:v>714400.0</c:v>
                </c:pt>
                <c:pt idx="1787">
                  <c:v>714800.0</c:v>
                </c:pt>
                <c:pt idx="1788">
                  <c:v>715200.0</c:v>
                </c:pt>
                <c:pt idx="1789">
                  <c:v>715600.0</c:v>
                </c:pt>
                <c:pt idx="1790">
                  <c:v>716000.0</c:v>
                </c:pt>
                <c:pt idx="1791">
                  <c:v>716400.0</c:v>
                </c:pt>
                <c:pt idx="1792">
                  <c:v>716800.0</c:v>
                </c:pt>
                <c:pt idx="1793">
                  <c:v>717200.0</c:v>
                </c:pt>
                <c:pt idx="1794">
                  <c:v>717600.0</c:v>
                </c:pt>
                <c:pt idx="1795">
                  <c:v>718000.0</c:v>
                </c:pt>
                <c:pt idx="1796">
                  <c:v>718400.0</c:v>
                </c:pt>
                <c:pt idx="1797">
                  <c:v>718800.0</c:v>
                </c:pt>
                <c:pt idx="1798">
                  <c:v>719200.0</c:v>
                </c:pt>
                <c:pt idx="1799">
                  <c:v>719600.0</c:v>
                </c:pt>
                <c:pt idx="1800">
                  <c:v>720000.0</c:v>
                </c:pt>
                <c:pt idx="1801">
                  <c:v>720400.0</c:v>
                </c:pt>
                <c:pt idx="1802">
                  <c:v>720800.0</c:v>
                </c:pt>
                <c:pt idx="1803">
                  <c:v>721200.0</c:v>
                </c:pt>
                <c:pt idx="1804">
                  <c:v>721600.0</c:v>
                </c:pt>
                <c:pt idx="1805">
                  <c:v>722000.0</c:v>
                </c:pt>
                <c:pt idx="1806">
                  <c:v>722400.0</c:v>
                </c:pt>
                <c:pt idx="1807">
                  <c:v>722800.0</c:v>
                </c:pt>
                <c:pt idx="1808">
                  <c:v>723200.0</c:v>
                </c:pt>
                <c:pt idx="1809">
                  <c:v>723600.0</c:v>
                </c:pt>
                <c:pt idx="1810">
                  <c:v>724000.0</c:v>
                </c:pt>
                <c:pt idx="1811">
                  <c:v>724400.0</c:v>
                </c:pt>
                <c:pt idx="1812">
                  <c:v>724800.0</c:v>
                </c:pt>
                <c:pt idx="1813">
                  <c:v>725200.0</c:v>
                </c:pt>
                <c:pt idx="1814">
                  <c:v>725600.0</c:v>
                </c:pt>
                <c:pt idx="1815">
                  <c:v>726000.0</c:v>
                </c:pt>
                <c:pt idx="1816">
                  <c:v>726400.0</c:v>
                </c:pt>
                <c:pt idx="1817">
                  <c:v>726800.0</c:v>
                </c:pt>
                <c:pt idx="1818">
                  <c:v>727200.0</c:v>
                </c:pt>
                <c:pt idx="1819">
                  <c:v>727600.0</c:v>
                </c:pt>
                <c:pt idx="1820">
                  <c:v>728000.0</c:v>
                </c:pt>
                <c:pt idx="1821">
                  <c:v>728400.0</c:v>
                </c:pt>
                <c:pt idx="1822">
                  <c:v>728800.0</c:v>
                </c:pt>
                <c:pt idx="1823">
                  <c:v>729200.0</c:v>
                </c:pt>
                <c:pt idx="1824">
                  <c:v>729600.0</c:v>
                </c:pt>
                <c:pt idx="1825">
                  <c:v>730000.0</c:v>
                </c:pt>
                <c:pt idx="1826">
                  <c:v>730400.0</c:v>
                </c:pt>
                <c:pt idx="1827">
                  <c:v>730800.0</c:v>
                </c:pt>
                <c:pt idx="1828">
                  <c:v>731200.0</c:v>
                </c:pt>
                <c:pt idx="1829">
                  <c:v>731600.0</c:v>
                </c:pt>
                <c:pt idx="1830">
                  <c:v>732000.0</c:v>
                </c:pt>
                <c:pt idx="1831">
                  <c:v>732400.0</c:v>
                </c:pt>
                <c:pt idx="1832">
                  <c:v>732800.0</c:v>
                </c:pt>
                <c:pt idx="1833">
                  <c:v>733200.0</c:v>
                </c:pt>
                <c:pt idx="1834">
                  <c:v>733600.0</c:v>
                </c:pt>
                <c:pt idx="1835">
                  <c:v>734000.0</c:v>
                </c:pt>
                <c:pt idx="1836">
                  <c:v>734400.0</c:v>
                </c:pt>
                <c:pt idx="1837">
                  <c:v>734800.0</c:v>
                </c:pt>
                <c:pt idx="1838">
                  <c:v>735200.0</c:v>
                </c:pt>
                <c:pt idx="1839">
                  <c:v>735600.0</c:v>
                </c:pt>
                <c:pt idx="1840">
                  <c:v>736000.0</c:v>
                </c:pt>
                <c:pt idx="1841">
                  <c:v>736400.0</c:v>
                </c:pt>
                <c:pt idx="1842">
                  <c:v>736800.0</c:v>
                </c:pt>
                <c:pt idx="1843">
                  <c:v>737200.0</c:v>
                </c:pt>
                <c:pt idx="1844">
                  <c:v>737600.0</c:v>
                </c:pt>
                <c:pt idx="1845">
                  <c:v>738000.0</c:v>
                </c:pt>
                <c:pt idx="1846">
                  <c:v>738400.0</c:v>
                </c:pt>
                <c:pt idx="1847">
                  <c:v>738800.0</c:v>
                </c:pt>
                <c:pt idx="1848">
                  <c:v>739200.0</c:v>
                </c:pt>
                <c:pt idx="1849">
                  <c:v>739600.0</c:v>
                </c:pt>
                <c:pt idx="1850">
                  <c:v>740000.0</c:v>
                </c:pt>
                <c:pt idx="1851">
                  <c:v>740400.0</c:v>
                </c:pt>
                <c:pt idx="1852">
                  <c:v>740800.0</c:v>
                </c:pt>
                <c:pt idx="1853">
                  <c:v>741200.0</c:v>
                </c:pt>
                <c:pt idx="1854">
                  <c:v>741600.0</c:v>
                </c:pt>
                <c:pt idx="1855">
                  <c:v>742000.0</c:v>
                </c:pt>
                <c:pt idx="1856">
                  <c:v>742400.0</c:v>
                </c:pt>
                <c:pt idx="1857">
                  <c:v>742800.0</c:v>
                </c:pt>
                <c:pt idx="1858">
                  <c:v>743200.0</c:v>
                </c:pt>
                <c:pt idx="1859">
                  <c:v>743600.0</c:v>
                </c:pt>
                <c:pt idx="1860">
                  <c:v>744000.0</c:v>
                </c:pt>
                <c:pt idx="1861">
                  <c:v>744400.0</c:v>
                </c:pt>
                <c:pt idx="1862">
                  <c:v>744800.0</c:v>
                </c:pt>
                <c:pt idx="1863">
                  <c:v>745200.0</c:v>
                </c:pt>
                <c:pt idx="1864">
                  <c:v>745600.0</c:v>
                </c:pt>
                <c:pt idx="1865">
                  <c:v>746000.0</c:v>
                </c:pt>
                <c:pt idx="1866">
                  <c:v>746400.0</c:v>
                </c:pt>
                <c:pt idx="1867">
                  <c:v>746800.0</c:v>
                </c:pt>
                <c:pt idx="1868">
                  <c:v>747200.0</c:v>
                </c:pt>
                <c:pt idx="1869">
                  <c:v>747600.0</c:v>
                </c:pt>
                <c:pt idx="1870">
                  <c:v>748000.0</c:v>
                </c:pt>
                <c:pt idx="1871">
                  <c:v>748400.0</c:v>
                </c:pt>
                <c:pt idx="1872">
                  <c:v>748800.0</c:v>
                </c:pt>
                <c:pt idx="1873">
                  <c:v>749200.0</c:v>
                </c:pt>
                <c:pt idx="1874">
                  <c:v>749600.0</c:v>
                </c:pt>
                <c:pt idx="1875">
                  <c:v>750000.0</c:v>
                </c:pt>
                <c:pt idx="1876">
                  <c:v>750400.0</c:v>
                </c:pt>
                <c:pt idx="1877">
                  <c:v>750800.0</c:v>
                </c:pt>
                <c:pt idx="1878">
                  <c:v>751200.0</c:v>
                </c:pt>
                <c:pt idx="1879">
                  <c:v>751600.0</c:v>
                </c:pt>
                <c:pt idx="1880">
                  <c:v>752000.0</c:v>
                </c:pt>
                <c:pt idx="1881">
                  <c:v>752400.0</c:v>
                </c:pt>
                <c:pt idx="1882">
                  <c:v>752800.0</c:v>
                </c:pt>
                <c:pt idx="1883">
                  <c:v>753200.0</c:v>
                </c:pt>
                <c:pt idx="1884">
                  <c:v>753600.0</c:v>
                </c:pt>
                <c:pt idx="1885">
                  <c:v>754000.0</c:v>
                </c:pt>
                <c:pt idx="1886">
                  <c:v>754400.0</c:v>
                </c:pt>
                <c:pt idx="1887">
                  <c:v>754800.0</c:v>
                </c:pt>
                <c:pt idx="1888">
                  <c:v>755200.0</c:v>
                </c:pt>
                <c:pt idx="1889">
                  <c:v>755600.0</c:v>
                </c:pt>
                <c:pt idx="1890">
                  <c:v>756000.0</c:v>
                </c:pt>
                <c:pt idx="1891">
                  <c:v>756400.0</c:v>
                </c:pt>
                <c:pt idx="1892">
                  <c:v>756800.0</c:v>
                </c:pt>
                <c:pt idx="1893">
                  <c:v>757200.0</c:v>
                </c:pt>
                <c:pt idx="1894">
                  <c:v>757600.0</c:v>
                </c:pt>
                <c:pt idx="1895">
                  <c:v>758000.0</c:v>
                </c:pt>
                <c:pt idx="1896">
                  <c:v>758400.0</c:v>
                </c:pt>
                <c:pt idx="1897">
                  <c:v>758800.0</c:v>
                </c:pt>
                <c:pt idx="1898">
                  <c:v>759200.0</c:v>
                </c:pt>
                <c:pt idx="1899">
                  <c:v>759600.0</c:v>
                </c:pt>
                <c:pt idx="1900">
                  <c:v>760000.0</c:v>
                </c:pt>
                <c:pt idx="1901">
                  <c:v>760400.0</c:v>
                </c:pt>
                <c:pt idx="1902">
                  <c:v>760800.0</c:v>
                </c:pt>
                <c:pt idx="1903">
                  <c:v>761200.0</c:v>
                </c:pt>
                <c:pt idx="1904">
                  <c:v>761600.0</c:v>
                </c:pt>
                <c:pt idx="1905">
                  <c:v>762000.0</c:v>
                </c:pt>
                <c:pt idx="1906">
                  <c:v>762400.0</c:v>
                </c:pt>
                <c:pt idx="1907">
                  <c:v>762800.0</c:v>
                </c:pt>
                <c:pt idx="1908">
                  <c:v>763200.0</c:v>
                </c:pt>
                <c:pt idx="1909">
                  <c:v>763600.0</c:v>
                </c:pt>
                <c:pt idx="1910">
                  <c:v>764000.0</c:v>
                </c:pt>
                <c:pt idx="1911">
                  <c:v>764400.0</c:v>
                </c:pt>
                <c:pt idx="1912">
                  <c:v>764800.0</c:v>
                </c:pt>
                <c:pt idx="1913">
                  <c:v>765200.0</c:v>
                </c:pt>
                <c:pt idx="1914">
                  <c:v>765600.0</c:v>
                </c:pt>
                <c:pt idx="1915">
                  <c:v>766000.0</c:v>
                </c:pt>
                <c:pt idx="1916">
                  <c:v>766400.0</c:v>
                </c:pt>
                <c:pt idx="1917">
                  <c:v>766800.0</c:v>
                </c:pt>
                <c:pt idx="1918">
                  <c:v>767200.0</c:v>
                </c:pt>
                <c:pt idx="1919">
                  <c:v>767600.0</c:v>
                </c:pt>
                <c:pt idx="1920">
                  <c:v>768000.0</c:v>
                </c:pt>
                <c:pt idx="1921">
                  <c:v>768400.0</c:v>
                </c:pt>
                <c:pt idx="1922">
                  <c:v>768800.0</c:v>
                </c:pt>
                <c:pt idx="1923">
                  <c:v>769200.0</c:v>
                </c:pt>
                <c:pt idx="1924">
                  <c:v>769600.0</c:v>
                </c:pt>
                <c:pt idx="1925">
                  <c:v>770000.0</c:v>
                </c:pt>
                <c:pt idx="1926">
                  <c:v>770400.0</c:v>
                </c:pt>
                <c:pt idx="1927">
                  <c:v>770800.0</c:v>
                </c:pt>
                <c:pt idx="1928">
                  <c:v>771200.0</c:v>
                </c:pt>
                <c:pt idx="1929">
                  <c:v>771600.0</c:v>
                </c:pt>
                <c:pt idx="1930">
                  <c:v>772000.0</c:v>
                </c:pt>
                <c:pt idx="1931">
                  <c:v>772400.0</c:v>
                </c:pt>
                <c:pt idx="1932">
                  <c:v>772800.0</c:v>
                </c:pt>
                <c:pt idx="1933">
                  <c:v>773200.0</c:v>
                </c:pt>
                <c:pt idx="1934">
                  <c:v>773600.0</c:v>
                </c:pt>
                <c:pt idx="1935">
                  <c:v>774000.0</c:v>
                </c:pt>
                <c:pt idx="1936">
                  <c:v>774400.0</c:v>
                </c:pt>
                <c:pt idx="1937">
                  <c:v>774800.0</c:v>
                </c:pt>
                <c:pt idx="1938">
                  <c:v>775200.0</c:v>
                </c:pt>
                <c:pt idx="1939">
                  <c:v>775600.0</c:v>
                </c:pt>
                <c:pt idx="1940">
                  <c:v>776000.0</c:v>
                </c:pt>
                <c:pt idx="1941">
                  <c:v>776400.0</c:v>
                </c:pt>
                <c:pt idx="1942">
                  <c:v>776800.0</c:v>
                </c:pt>
                <c:pt idx="1943">
                  <c:v>777200.0</c:v>
                </c:pt>
                <c:pt idx="1944">
                  <c:v>777600.0</c:v>
                </c:pt>
                <c:pt idx="1945">
                  <c:v>778000.0</c:v>
                </c:pt>
                <c:pt idx="1946">
                  <c:v>778400.0</c:v>
                </c:pt>
                <c:pt idx="1947">
                  <c:v>778800.0</c:v>
                </c:pt>
                <c:pt idx="1948">
                  <c:v>779200.0</c:v>
                </c:pt>
                <c:pt idx="1949">
                  <c:v>779600.0</c:v>
                </c:pt>
                <c:pt idx="1950">
                  <c:v>780000.0</c:v>
                </c:pt>
                <c:pt idx="1951">
                  <c:v>780400.0</c:v>
                </c:pt>
                <c:pt idx="1952">
                  <c:v>780800.0</c:v>
                </c:pt>
                <c:pt idx="1953">
                  <c:v>781200.0</c:v>
                </c:pt>
                <c:pt idx="1954">
                  <c:v>781600.0</c:v>
                </c:pt>
                <c:pt idx="1955">
                  <c:v>782000.0</c:v>
                </c:pt>
                <c:pt idx="1956">
                  <c:v>782400.0</c:v>
                </c:pt>
                <c:pt idx="1957">
                  <c:v>782800.0</c:v>
                </c:pt>
                <c:pt idx="1958">
                  <c:v>783200.0</c:v>
                </c:pt>
                <c:pt idx="1959">
                  <c:v>783600.0</c:v>
                </c:pt>
                <c:pt idx="1960">
                  <c:v>784000.0</c:v>
                </c:pt>
                <c:pt idx="1961">
                  <c:v>784400.0</c:v>
                </c:pt>
                <c:pt idx="1962">
                  <c:v>784800.0</c:v>
                </c:pt>
                <c:pt idx="1963">
                  <c:v>785200.0</c:v>
                </c:pt>
                <c:pt idx="1964">
                  <c:v>785600.0</c:v>
                </c:pt>
                <c:pt idx="1965">
                  <c:v>786000.0</c:v>
                </c:pt>
                <c:pt idx="1966">
                  <c:v>786400.0</c:v>
                </c:pt>
                <c:pt idx="1967">
                  <c:v>786800.0</c:v>
                </c:pt>
                <c:pt idx="1968">
                  <c:v>787200.0</c:v>
                </c:pt>
                <c:pt idx="1969">
                  <c:v>787600.0</c:v>
                </c:pt>
                <c:pt idx="1970">
                  <c:v>788000.0</c:v>
                </c:pt>
                <c:pt idx="1971">
                  <c:v>788400.0</c:v>
                </c:pt>
                <c:pt idx="1972">
                  <c:v>788800.0</c:v>
                </c:pt>
                <c:pt idx="1973">
                  <c:v>789200.0</c:v>
                </c:pt>
                <c:pt idx="1974">
                  <c:v>789600.0</c:v>
                </c:pt>
                <c:pt idx="1975">
                  <c:v>790000.0</c:v>
                </c:pt>
                <c:pt idx="1976">
                  <c:v>790400.0</c:v>
                </c:pt>
                <c:pt idx="1977">
                  <c:v>790800.0</c:v>
                </c:pt>
                <c:pt idx="1978">
                  <c:v>791200.0</c:v>
                </c:pt>
                <c:pt idx="1979">
                  <c:v>791600.0</c:v>
                </c:pt>
                <c:pt idx="1980">
                  <c:v>792000.0</c:v>
                </c:pt>
                <c:pt idx="1981">
                  <c:v>792400.0</c:v>
                </c:pt>
                <c:pt idx="1982">
                  <c:v>792800.0</c:v>
                </c:pt>
                <c:pt idx="1983">
                  <c:v>793200.0</c:v>
                </c:pt>
                <c:pt idx="1984">
                  <c:v>793600.0</c:v>
                </c:pt>
                <c:pt idx="1985">
                  <c:v>794000.0</c:v>
                </c:pt>
                <c:pt idx="1986">
                  <c:v>794400.0</c:v>
                </c:pt>
                <c:pt idx="1987">
                  <c:v>794800.0</c:v>
                </c:pt>
                <c:pt idx="1988">
                  <c:v>795200.0</c:v>
                </c:pt>
                <c:pt idx="1989">
                  <c:v>795600.0</c:v>
                </c:pt>
                <c:pt idx="1990">
                  <c:v>796000.0</c:v>
                </c:pt>
                <c:pt idx="1991">
                  <c:v>796400.0</c:v>
                </c:pt>
                <c:pt idx="1992">
                  <c:v>796800.0</c:v>
                </c:pt>
                <c:pt idx="1993">
                  <c:v>797200.0</c:v>
                </c:pt>
                <c:pt idx="1994">
                  <c:v>797600.0</c:v>
                </c:pt>
                <c:pt idx="1995">
                  <c:v>798000.0</c:v>
                </c:pt>
                <c:pt idx="1996">
                  <c:v>798400.0</c:v>
                </c:pt>
                <c:pt idx="1997">
                  <c:v>798800.0</c:v>
                </c:pt>
                <c:pt idx="1998">
                  <c:v>799200.0</c:v>
                </c:pt>
                <c:pt idx="1999">
                  <c:v>799600.0</c:v>
                </c:pt>
                <c:pt idx="2000">
                  <c:v>800000.0</c:v>
                </c:pt>
                <c:pt idx="2001">
                  <c:v>800400.0</c:v>
                </c:pt>
                <c:pt idx="2002">
                  <c:v>800800.0</c:v>
                </c:pt>
                <c:pt idx="2003">
                  <c:v>801200.0</c:v>
                </c:pt>
                <c:pt idx="2004">
                  <c:v>801600.0</c:v>
                </c:pt>
                <c:pt idx="2005">
                  <c:v>802000.0</c:v>
                </c:pt>
                <c:pt idx="2006">
                  <c:v>802400.0</c:v>
                </c:pt>
                <c:pt idx="2007">
                  <c:v>802800.0</c:v>
                </c:pt>
                <c:pt idx="2008">
                  <c:v>803200.0</c:v>
                </c:pt>
                <c:pt idx="2009">
                  <c:v>803600.0</c:v>
                </c:pt>
                <c:pt idx="2010">
                  <c:v>804000.0</c:v>
                </c:pt>
                <c:pt idx="2011">
                  <c:v>804400.0</c:v>
                </c:pt>
                <c:pt idx="2012">
                  <c:v>804800.0</c:v>
                </c:pt>
                <c:pt idx="2013">
                  <c:v>805200.0</c:v>
                </c:pt>
                <c:pt idx="2014">
                  <c:v>805600.0</c:v>
                </c:pt>
                <c:pt idx="2015">
                  <c:v>806000.0</c:v>
                </c:pt>
                <c:pt idx="2016">
                  <c:v>806400.0</c:v>
                </c:pt>
                <c:pt idx="2017">
                  <c:v>806800.0</c:v>
                </c:pt>
                <c:pt idx="2018">
                  <c:v>807200.0</c:v>
                </c:pt>
                <c:pt idx="2019">
                  <c:v>807600.0</c:v>
                </c:pt>
                <c:pt idx="2020">
                  <c:v>808000.0</c:v>
                </c:pt>
                <c:pt idx="2021">
                  <c:v>808400.0</c:v>
                </c:pt>
                <c:pt idx="2022">
                  <c:v>808800.0</c:v>
                </c:pt>
                <c:pt idx="2023">
                  <c:v>809200.0</c:v>
                </c:pt>
                <c:pt idx="2024">
                  <c:v>809600.0</c:v>
                </c:pt>
                <c:pt idx="2025">
                  <c:v>810000.0</c:v>
                </c:pt>
                <c:pt idx="2026">
                  <c:v>810400.0</c:v>
                </c:pt>
                <c:pt idx="2027">
                  <c:v>810800.0</c:v>
                </c:pt>
                <c:pt idx="2028">
                  <c:v>811200.0</c:v>
                </c:pt>
                <c:pt idx="2029">
                  <c:v>811600.0</c:v>
                </c:pt>
                <c:pt idx="2030">
                  <c:v>812000.0</c:v>
                </c:pt>
                <c:pt idx="2031">
                  <c:v>812400.0</c:v>
                </c:pt>
                <c:pt idx="2032">
                  <c:v>812800.0</c:v>
                </c:pt>
                <c:pt idx="2033">
                  <c:v>813200.0</c:v>
                </c:pt>
                <c:pt idx="2034">
                  <c:v>813600.0</c:v>
                </c:pt>
                <c:pt idx="2035">
                  <c:v>814000.0</c:v>
                </c:pt>
                <c:pt idx="2036">
                  <c:v>814400.0</c:v>
                </c:pt>
                <c:pt idx="2037">
                  <c:v>814800.0</c:v>
                </c:pt>
                <c:pt idx="2038">
                  <c:v>815200.0</c:v>
                </c:pt>
                <c:pt idx="2039">
                  <c:v>815600.0</c:v>
                </c:pt>
                <c:pt idx="2040">
                  <c:v>816000.0</c:v>
                </c:pt>
                <c:pt idx="2041">
                  <c:v>816400.0</c:v>
                </c:pt>
                <c:pt idx="2042">
                  <c:v>816800.0</c:v>
                </c:pt>
                <c:pt idx="2043">
                  <c:v>817200.0</c:v>
                </c:pt>
                <c:pt idx="2044">
                  <c:v>817600.0</c:v>
                </c:pt>
                <c:pt idx="2045">
                  <c:v>818000.0</c:v>
                </c:pt>
                <c:pt idx="2046">
                  <c:v>818400.0</c:v>
                </c:pt>
                <c:pt idx="2047">
                  <c:v>818800.0</c:v>
                </c:pt>
                <c:pt idx="2048">
                  <c:v>819200.0</c:v>
                </c:pt>
                <c:pt idx="2049">
                  <c:v>819600.0</c:v>
                </c:pt>
                <c:pt idx="2050">
                  <c:v>820000.0</c:v>
                </c:pt>
                <c:pt idx="2051">
                  <c:v>820400.0</c:v>
                </c:pt>
                <c:pt idx="2052">
                  <c:v>820800.0</c:v>
                </c:pt>
                <c:pt idx="2053">
                  <c:v>821200.0</c:v>
                </c:pt>
                <c:pt idx="2054">
                  <c:v>821600.0</c:v>
                </c:pt>
                <c:pt idx="2055">
                  <c:v>822000.0</c:v>
                </c:pt>
                <c:pt idx="2056">
                  <c:v>822400.0</c:v>
                </c:pt>
                <c:pt idx="2057">
                  <c:v>822800.0</c:v>
                </c:pt>
                <c:pt idx="2058">
                  <c:v>823200.0</c:v>
                </c:pt>
                <c:pt idx="2059">
                  <c:v>823600.0</c:v>
                </c:pt>
                <c:pt idx="2060">
                  <c:v>824000.0</c:v>
                </c:pt>
                <c:pt idx="2061">
                  <c:v>824400.0</c:v>
                </c:pt>
                <c:pt idx="2062">
                  <c:v>824800.0</c:v>
                </c:pt>
                <c:pt idx="2063">
                  <c:v>825200.0</c:v>
                </c:pt>
                <c:pt idx="2064">
                  <c:v>825600.0</c:v>
                </c:pt>
                <c:pt idx="2065">
                  <c:v>826000.0</c:v>
                </c:pt>
                <c:pt idx="2066">
                  <c:v>826400.0</c:v>
                </c:pt>
                <c:pt idx="2067">
                  <c:v>826800.0</c:v>
                </c:pt>
                <c:pt idx="2068">
                  <c:v>827200.0</c:v>
                </c:pt>
                <c:pt idx="2069">
                  <c:v>827600.0</c:v>
                </c:pt>
                <c:pt idx="2070">
                  <c:v>828000.0</c:v>
                </c:pt>
                <c:pt idx="2071">
                  <c:v>828400.0</c:v>
                </c:pt>
                <c:pt idx="2072">
                  <c:v>828800.0</c:v>
                </c:pt>
                <c:pt idx="2073">
                  <c:v>829200.0</c:v>
                </c:pt>
                <c:pt idx="2074">
                  <c:v>829600.0</c:v>
                </c:pt>
                <c:pt idx="2075">
                  <c:v>830000.0</c:v>
                </c:pt>
                <c:pt idx="2076">
                  <c:v>830400.0</c:v>
                </c:pt>
                <c:pt idx="2077">
                  <c:v>830800.0</c:v>
                </c:pt>
                <c:pt idx="2078">
                  <c:v>831200.0</c:v>
                </c:pt>
                <c:pt idx="2079">
                  <c:v>831600.0</c:v>
                </c:pt>
                <c:pt idx="2080">
                  <c:v>832000.0</c:v>
                </c:pt>
                <c:pt idx="2081">
                  <c:v>832400.0</c:v>
                </c:pt>
                <c:pt idx="2082">
                  <c:v>832800.0</c:v>
                </c:pt>
                <c:pt idx="2083">
                  <c:v>833200.0</c:v>
                </c:pt>
                <c:pt idx="2084">
                  <c:v>833600.0</c:v>
                </c:pt>
                <c:pt idx="2085">
                  <c:v>834000.0</c:v>
                </c:pt>
                <c:pt idx="2086">
                  <c:v>834400.0</c:v>
                </c:pt>
                <c:pt idx="2087">
                  <c:v>834800.0</c:v>
                </c:pt>
                <c:pt idx="2088">
                  <c:v>835200.0</c:v>
                </c:pt>
                <c:pt idx="2089">
                  <c:v>835600.0</c:v>
                </c:pt>
                <c:pt idx="2090">
                  <c:v>836000.0</c:v>
                </c:pt>
                <c:pt idx="2091">
                  <c:v>836400.0</c:v>
                </c:pt>
                <c:pt idx="2092">
                  <c:v>836800.0</c:v>
                </c:pt>
                <c:pt idx="2093">
                  <c:v>837200.0</c:v>
                </c:pt>
                <c:pt idx="2094">
                  <c:v>837600.0</c:v>
                </c:pt>
                <c:pt idx="2095">
                  <c:v>838000.0</c:v>
                </c:pt>
                <c:pt idx="2096">
                  <c:v>838400.0</c:v>
                </c:pt>
                <c:pt idx="2097">
                  <c:v>838800.0</c:v>
                </c:pt>
                <c:pt idx="2098">
                  <c:v>839200.0</c:v>
                </c:pt>
                <c:pt idx="2099">
                  <c:v>839600.0</c:v>
                </c:pt>
                <c:pt idx="2100">
                  <c:v>840000.0</c:v>
                </c:pt>
                <c:pt idx="2101">
                  <c:v>840400.0</c:v>
                </c:pt>
                <c:pt idx="2102">
                  <c:v>840800.0</c:v>
                </c:pt>
                <c:pt idx="2103">
                  <c:v>841200.0</c:v>
                </c:pt>
                <c:pt idx="2104">
                  <c:v>841600.0</c:v>
                </c:pt>
                <c:pt idx="2105">
                  <c:v>842000.0</c:v>
                </c:pt>
                <c:pt idx="2106">
                  <c:v>842400.0</c:v>
                </c:pt>
                <c:pt idx="2107">
                  <c:v>842800.0</c:v>
                </c:pt>
                <c:pt idx="2108">
                  <c:v>843200.0</c:v>
                </c:pt>
                <c:pt idx="2109">
                  <c:v>843600.0</c:v>
                </c:pt>
                <c:pt idx="2110">
                  <c:v>844000.0</c:v>
                </c:pt>
                <c:pt idx="2111">
                  <c:v>844400.0</c:v>
                </c:pt>
                <c:pt idx="2112">
                  <c:v>844800.0</c:v>
                </c:pt>
                <c:pt idx="2113">
                  <c:v>845200.0</c:v>
                </c:pt>
                <c:pt idx="2114">
                  <c:v>845600.0</c:v>
                </c:pt>
                <c:pt idx="2115">
                  <c:v>846000.0</c:v>
                </c:pt>
                <c:pt idx="2116">
                  <c:v>846400.0</c:v>
                </c:pt>
                <c:pt idx="2117">
                  <c:v>846800.0</c:v>
                </c:pt>
                <c:pt idx="2118">
                  <c:v>847200.0</c:v>
                </c:pt>
                <c:pt idx="2119">
                  <c:v>847600.0</c:v>
                </c:pt>
                <c:pt idx="2120">
                  <c:v>848000.0</c:v>
                </c:pt>
                <c:pt idx="2121">
                  <c:v>848400.0</c:v>
                </c:pt>
                <c:pt idx="2122">
                  <c:v>848800.0</c:v>
                </c:pt>
                <c:pt idx="2123">
                  <c:v>849200.0</c:v>
                </c:pt>
                <c:pt idx="2124">
                  <c:v>849600.0</c:v>
                </c:pt>
                <c:pt idx="2125">
                  <c:v>850000.0</c:v>
                </c:pt>
                <c:pt idx="2126">
                  <c:v>850400.0</c:v>
                </c:pt>
                <c:pt idx="2127">
                  <c:v>850800.0</c:v>
                </c:pt>
                <c:pt idx="2128">
                  <c:v>851200.0</c:v>
                </c:pt>
                <c:pt idx="2129">
                  <c:v>851600.0</c:v>
                </c:pt>
                <c:pt idx="2130">
                  <c:v>852000.0</c:v>
                </c:pt>
                <c:pt idx="2131">
                  <c:v>852400.0</c:v>
                </c:pt>
                <c:pt idx="2132">
                  <c:v>852800.0</c:v>
                </c:pt>
                <c:pt idx="2133">
                  <c:v>853200.0</c:v>
                </c:pt>
                <c:pt idx="2134">
                  <c:v>853600.0</c:v>
                </c:pt>
                <c:pt idx="2135">
                  <c:v>854000.0</c:v>
                </c:pt>
                <c:pt idx="2136">
                  <c:v>854400.0</c:v>
                </c:pt>
                <c:pt idx="2137">
                  <c:v>854800.0</c:v>
                </c:pt>
                <c:pt idx="2138">
                  <c:v>855200.0</c:v>
                </c:pt>
                <c:pt idx="2139">
                  <c:v>855600.0</c:v>
                </c:pt>
                <c:pt idx="2140">
                  <c:v>856000.0</c:v>
                </c:pt>
                <c:pt idx="2141">
                  <c:v>856400.0</c:v>
                </c:pt>
                <c:pt idx="2142">
                  <c:v>856800.0</c:v>
                </c:pt>
                <c:pt idx="2143">
                  <c:v>857200.0</c:v>
                </c:pt>
                <c:pt idx="2144">
                  <c:v>857600.0</c:v>
                </c:pt>
                <c:pt idx="2145">
                  <c:v>858000.0</c:v>
                </c:pt>
                <c:pt idx="2146">
                  <c:v>858400.0</c:v>
                </c:pt>
                <c:pt idx="2147">
                  <c:v>858800.0</c:v>
                </c:pt>
                <c:pt idx="2148">
                  <c:v>859200.0</c:v>
                </c:pt>
                <c:pt idx="2149">
                  <c:v>859600.0</c:v>
                </c:pt>
                <c:pt idx="2150">
                  <c:v>860000.0</c:v>
                </c:pt>
                <c:pt idx="2151">
                  <c:v>860400.0</c:v>
                </c:pt>
                <c:pt idx="2152">
                  <c:v>860800.0</c:v>
                </c:pt>
                <c:pt idx="2153">
                  <c:v>861200.0</c:v>
                </c:pt>
                <c:pt idx="2154">
                  <c:v>861600.0</c:v>
                </c:pt>
                <c:pt idx="2155">
                  <c:v>862000.0</c:v>
                </c:pt>
                <c:pt idx="2156">
                  <c:v>862400.0</c:v>
                </c:pt>
                <c:pt idx="2157">
                  <c:v>862800.0</c:v>
                </c:pt>
                <c:pt idx="2158">
                  <c:v>863200.0</c:v>
                </c:pt>
                <c:pt idx="2159">
                  <c:v>863600.0</c:v>
                </c:pt>
                <c:pt idx="2160">
                  <c:v>864000.0</c:v>
                </c:pt>
                <c:pt idx="2161">
                  <c:v>864400.0</c:v>
                </c:pt>
                <c:pt idx="2162">
                  <c:v>864800.0</c:v>
                </c:pt>
                <c:pt idx="2163">
                  <c:v>865200.0</c:v>
                </c:pt>
                <c:pt idx="2164">
                  <c:v>865600.0</c:v>
                </c:pt>
                <c:pt idx="2165">
                  <c:v>866000.0</c:v>
                </c:pt>
                <c:pt idx="2166">
                  <c:v>866400.0</c:v>
                </c:pt>
                <c:pt idx="2167">
                  <c:v>866800.0</c:v>
                </c:pt>
                <c:pt idx="2168">
                  <c:v>867200.0</c:v>
                </c:pt>
                <c:pt idx="2169">
                  <c:v>867600.0</c:v>
                </c:pt>
                <c:pt idx="2170">
                  <c:v>868000.0</c:v>
                </c:pt>
                <c:pt idx="2171">
                  <c:v>868400.0</c:v>
                </c:pt>
                <c:pt idx="2172">
                  <c:v>868800.0</c:v>
                </c:pt>
                <c:pt idx="2173">
                  <c:v>869200.0</c:v>
                </c:pt>
                <c:pt idx="2174">
                  <c:v>869600.0</c:v>
                </c:pt>
                <c:pt idx="2175">
                  <c:v>870000.0</c:v>
                </c:pt>
                <c:pt idx="2176">
                  <c:v>870400.0</c:v>
                </c:pt>
                <c:pt idx="2177">
                  <c:v>870800.0</c:v>
                </c:pt>
                <c:pt idx="2178">
                  <c:v>871200.0</c:v>
                </c:pt>
                <c:pt idx="2179">
                  <c:v>871600.0</c:v>
                </c:pt>
                <c:pt idx="2180">
                  <c:v>872000.0</c:v>
                </c:pt>
                <c:pt idx="2181">
                  <c:v>872400.0</c:v>
                </c:pt>
                <c:pt idx="2182">
                  <c:v>872800.0</c:v>
                </c:pt>
                <c:pt idx="2183">
                  <c:v>873200.0</c:v>
                </c:pt>
                <c:pt idx="2184">
                  <c:v>873600.0</c:v>
                </c:pt>
                <c:pt idx="2185">
                  <c:v>874000.0</c:v>
                </c:pt>
                <c:pt idx="2186">
                  <c:v>874400.0</c:v>
                </c:pt>
                <c:pt idx="2187">
                  <c:v>874800.0</c:v>
                </c:pt>
                <c:pt idx="2188">
                  <c:v>875200.0</c:v>
                </c:pt>
                <c:pt idx="2189">
                  <c:v>875600.0</c:v>
                </c:pt>
                <c:pt idx="2190">
                  <c:v>876000.0</c:v>
                </c:pt>
                <c:pt idx="2191">
                  <c:v>876400.0</c:v>
                </c:pt>
                <c:pt idx="2192">
                  <c:v>876800.0</c:v>
                </c:pt>
                <c:pt idx="2193">
                  <c:v>877200.0</c:v>
                </c:pt>
                <c:pt idx="2194">
                  <c:v>877600.0</c:v>
                </c:pt>
                <c:pt idx="2195">
                  <c:v>878000.0</c:v>
                </c:pt>
                <c:pt idx="2196">
                  <c:v>878400.0</c:v>
                </c:pt>
                <c:pt idx="2197">
                  <c:v>878800.0</c:v>
                </c:pt>
                <c:pt idx="2198">
                  <c:v>879200.0</c:v>
                </c:pt>
                <c:pt idx="2199">
                  <c:v>879600.0</c:v>
                </c:pt>
                <c:pt idx="2200">
                  <c:v>880000.0</c:v>
                </c:pt>
                <c:pt idx="2201">
                  <c:v>880400.0</c:v>
                </c:pt>
                <c:pt idx="2202">
                  <c:v>880800.0</c:v>
                </c:pt>
                <c:pt idx="2203">
                  <c:v>881200.0</c:v>
                </c:pt>
                <c:pt idx="2204">
                  <c:v>881600.0</c:v>
                </c:pt>
                <c:pt idx="2205">
                  <c:v>882000.0</c:v>
                </c:pt>
                <c:pt idx="2206">
                  <c:v>882400.0</c:v>
                </c:pt>
                <c:pt idx="2207">
                  <c:v>882800.0</c:v>
                </c:pt>
                <c:pt idx="2208">
                  <c:v>883200.0</c:v>
                </c:pt>
                <c:pt idx="2209">
                  <c:v>883600.0</c:v>
                </c:pt>
                <c:pt idx="2210">
                  <c:v>884000.0</c:v>
                </c:pt>
                <c:pt idx="2211">
                  <c:v>884400.0</c:v>
                </c:pt>
                <c:pt idx="2212">
                  <c:v>884800.0</c:v>
                </c:pt>
                <c:pt idx="2213">
                  <c:v>885200.0</c:v>
                </c:pt>
                <c:pt idx="2214">
                  <c:v>885600.0</c:v>
                </c:pt>
                <c:pt idx="2215">
                  <c:v>886000.0</c:v>
                </c:pt>
                <c:pt idx="2216">
                  <c:v>886400.0</c:v>
                </c:pt>
                <c:pt idx="2217">
                  <c:v>886800.0</c:v>
                </c:pt>
                <c:pt idx="2218">
                  <c:v>887200.0</c:v>
                </c:pt>
                <c:pt idx="2219">
                  <c:v>887600.0</c:v>
                </c:pt>
                <c:pt idx="2220">
                  <c:v>888000.0</c:v>
                </c:pt>
                <c:pt idx="2221">
                  <c:v>888400.0</c:v>
                </c:pt>
                <c:pt idx="2222">
                  <c:v>888800.0</c:v>
                </c:pt>
                <c:pt idx="2223">
                  <c:v>889200.0</c:v>
                </c:pt>
                <c:pt idx="2224">
                  <c:v>889600.0</c:v>
                </c:pt>
                <c:pt idx="2225">
                  <c:v>890000.0</c:v>
                </c:pt>
                <c:pt idx="2226">
                  <c:v>890400.0</c:v>
                </c:pt>
                <c:pt idx="2227">
                  <c:v>890800.0</c:v>
                </c:pt>
                <c:pt idx="2228">
                  <c:v>891200.0</c:v>
                </c:pt>
                <c:pt idx="2229">
                  <c:v>891600.0</c:v>
                </c:pt>
                <c:pt idx="2230">
                  <c:v>892000.0</c:v>
                </c:pt>
                <c:pt idx="2231">
                  <c:v>892400.0</c:v>
                </c:pt>
                <c:pt idx="2232">
                  <c:v>892800.0</c:v>
                </c:pt>
                <c:pt idx="2233">
                  <c:v>893200.0</c:v>
                </c:pt>
                <c:pt idx="2234">
                  <c:v>893600.0</c:v>
                </c:pt>
                <c:pt idx="2235">
                  <c:v>894000.0</c:v>
                </c:pt>
                <c:pt idx="2236">
                  <c:v>894400.0</c:v>
                </c:pt>
                <c:pt idx="2237">
                  <c:v>894800.0</c:v>
                </c:pt>
                <c:pt idx="2238">
                  <c:v>895200.0</c:v>
                </c:pt>
                <c:pt idx="2239">
                  <c:v>895600.0</c:v>
                </c:pt>
                <c:pt idx="2240">
                  <c:v>896000.0</c:v>
                </c:pt>
                <c:pt idx="2241">
                  <c:v>896400.0</c:v>
                </c:pt>
                <c:pt idx="2242">
                  <c:v>896800.0</c:v>
                </c:pt>
                <c:pt idx="2243">
                  <c:v>897200.0</c:v>
                </c:pt>
                <c:pt idx="2244">
                  <c:v>897600.0</c:v>
                </c:pt>
                <c:pt idx="2245">
                  <c:v>898000.0</c:v>
                </c:pt>
                <c:pt idx="2246">
                  <c:v>898400.0</c:v>
                </c:pt>
                <c:pt idx="2247">
                  <c:v>898800.0</c:v>
                </c:pt>
                <c:pt idx="2248">
                  <c:v>899200.0</c:v>
                </c:pt>
                <c:pt idx="2249">
                  <c:v>899600.0</c:v>
                </c:pt>
                <c:pt idx="2250">
                  <c:v>900000.0</c:v>
                </c:pt>
                <c:pt idx="2251">
                  <c:v>900400.0</c:v>
                </c:pt>
                <c:pt idx="2252">
                  <c:v>900800.0</c:v>
                </c:pt>
                <c:pt idx="2253">
                  <c:v>901200.0</c:v>
                </c:pt>
                <c:pt idx="2254">
                  <c:v>901600.0</c:v>
                </c:pt>
                <c:pt idx="2255">
                  <c:v>902000.0</c:v>
                </c:pt>
                <c:pt idx="2256">
                  <c:v>902400.0</c:v>
                </c:pt>
                <c:pt idx="2257">
                  <c:v>902800.0</c:v>
                </c:pt>
                <c:pt idx="2258">
                  <c:v>903200.0</c:v>
                </c:pt>
                <c:pt idx="2259">
                  <c:v>903600.0</c:v>
                </c:pt>
                <c:pt idx="2260">
                  <c:v>904000.0</c:v>
                </c:pt>
                <c:pt idx="2261">
                  <c:v>904400.0</c:v>
                </c:pt>
                <c:pt idx="2262">
                  <c:v>904800.0</c:v>
                </c:pt>
                <c:pt idx="2263">
                  <c:v>905200.0</c:v>
                </c:pt>
                <c:pt idx="2264">
                  <c:v>905600.0</c:v>
                </c:pt>
                <c:pt idx="2265">
                  <c:v>906000.0</c:v>
                </c:pt>
                <c:pt idx="2266">
                  <c:v>906400.0</c:v>
                </c:pt>
                <c:pt idx="2267">
                  <c:v>906800.0</c:v>
                </c:pt>
                <c:pt idx="2268">
                  <c:v>907200.0</c:v>
                </c:pt>
                <c:pt idx="2269">
                  <c:v>907600.0</c:v>
                </c:pt>
                <c:pt idx="2270">
                  <c:v>908000.0</c:v>
                </c:pt>
                <c:pt idx="2271">
                  <c:v>908400.0</c:v>
                </c:pt>
                <c:pt idx="2272">
                  <c:v>908800.0</c:v>
                </c:pt>
                <c:pt idx="2273">
                  <c:v>909200.0</c:v>
                </c:pt>
                <c:pt idx="2274">
                  <c:v>909600.0</c:v>
                </c:pt>
                <c:pt idx="2275">
                  <c:v>910000.0</c:v>
                </c:pt>
                <c:pt idx="2276">
                  <c:v>910400.0</c:v>
                </c:pt>
                <c:pt idx="2277">
                  <c:v>910800.0</c:v>
                </c:pt>
                <c:pt idx="2278">
                  <c:v>911200.0</c:v>
                </c:pt>
                <c:pt idx="2279">
                  <c:v>911600.0</c:v>
                </c:pt>
                <c:pt idx="2280">
                  <c:v>912000.0</c:v>
                </c:pt>
                <c:pt idx="2281">
                  <c:v>912400.0</c:v>
                </c:pt>
                <c:pt idx="2282">
                  <c:v>912800.0</c:v>
                </c:pt>
                <c:pt idx="2283">
                  <c:v>913200.0</c:v>
                </c:pt>
                <c:pt idx="2284">
                  <c:v>913600.0</c:v>
                </c:pt>
                <c:pt idx="2285">
                  <c:v>914000.0</c:v>
                </c:pt>
                <c:pt idx="2286">
                  <c:v>914400.0</c:v>
                </c:pt>
                <c:pt idx="2287">
                  <c:v>914800.0</c:v>
                </c:pt>
                <c:pt idx="2288">
                  <c:v>915200.0</c:v>
                </c:pt>
                <c:pt idx="2289">
                  <c:v>915600.0</c:v>
                </c:pt>
                <c:pt idx="2290">
                  <c:v>916000.0</c:v>
                </c:pt>
                <c:pt idx="2291">
                  <c:v>916400.0</c:v>
                </c:pt>
                <c:pt idx="2292">
                  <c:v>916800.0</c:v>
                </c:pt>
                <c:pt idx="2293">
                  <c:v>917200.0</c:v>
                </c:pt>
                <c:pt idx="2294">
                  <c:v>917600.0</c:v>
                </c:pt>
                <c:pt idx="2295">
                  <c:v>918000.0</c:v>
                </c:pt>
                <c:pt idx="2296">
                  <c:v>918400.0</c:v>
                </c:pt>
                <c:pt idx="2297">
                  <c:v>918800.0</c:v>
                </c:pt>
                <c:pt idx="2298">
                  <c:v>919200.0</c:v>
                </c:pt>
                <c:pt idx="2299">
                  <c:v>919600.0</c:v>
                </c:pt>
                <c:pt idx="2300">
                  <c:v>920000.0</c:v>
                </c:pt>
                <c:pt idx="2301">
                  <c:v>920400.0</c:v>
                </c:pt>
                <c:pt idx="2302">
                  <c:v>920800.0</c:v>
                </c:pt>
                <c:pt idx="2303">
                  <c:v>921200.0</c:v>
                </c:pt>
                <c:pt idx="2304">
                  <c:v>921600.0</c:v>
                </c:pt>
                <c:pt idx="2305">
                  <c:v>922000.0</c:v>
                </c:pt>
                <c:pt idx="2306">
                  <c:v>922400.0</c:v>
                </c:pt>
                <c:pt idx="2307">
                  <c:v>922800.0</c:v>
                </c:pt>
                <c:pt idx="2308">
                  <c:v>923200.0</c:v>
                </c:pt>
                <c:pt idx="2309">
                  <c:v>923600.0</c:v>
                </c:pt>
                <c:pt idx="2310">
                  <c:v>924000.0</c:v>
                </c:pt>
                <c:pt idx="2311">
                  <c:v>924400.0</c:v>
                </c:pt>
                <c:pt idx="2312">
                  <c:v>924800.0</c:v>
                </c:pt>
                <c:pt idx="2313">
                  <c:v>925200.0</c:v>
                </c:pt>
                <c:pt idx="2314">
                  <c:v>925600.0</c:v>
                </c:pt>
                <c:pt idx="2315">
                  <c:v>926000.0</c:v>
                </c:pt>
                <c:pt idx="2316">
                  <c:v>926400.0</c:v>
                </c:pt>
                <c:pt idx="2317">
                  <c:v>926800.0</c:v>
                </c:pt>
                <c:pt idx="2318">
                  <c:v>927200.0</c:v>
                </c:pt>
                <c:pt idx="2319">
                  <c:v>927600.0</c:v>
                </c:pt>
                <c:pt idx="2320">
                  <c:v>928000.0</c:v>
                </c:pt>
                <c:pt idx="2321">
                  <c:v>928400.0</c:v>
                </c:pt>
                <c:pt idx="2322">
                  <c:v>928800.0</c:v>
                </c:pt>
                <c:pt idx="2323">
                  <c:v>929200.0</c:v>
                </c:pt>
                <c:pt idx="2324">
                  <c:v>929600.0</c:v>
                </c:pt>
                <c:pt idx="2325">
                  <c:v>930000.0</c:v>
                </c:pt>
                <c:pt idx="2326">
                  <c:v>930400.0</c:v>
                </c:pt>
                <c:pt idx="2327">
                  <c:v>930800.0</c:v>
                </c:pt>
                <c:pt idx="2328">
                  <c:v>931200.0</c:v>
                </c:pt>
                <c:pt idx="2329">
                  <c:v>931600.0</c:v>
                </c:pt>
                <c:pt idx="2330">
                  <c:v>932000.0</c:v>
                </c:pt>
                <c:pt idx="2331">
                  <c:v>932400.0</c:v>
                </c:pt>
                <c:pt idx="2332">
                  <c:v>932800.0</c:v>
                </c:pt>
                <c:pt idx="2333">
                  <c:v>933200.0</c:v>
                </c:pt>
                <c:pt idx="2334">
                  <c:v>933600.0</c:v>
                </c:pt>
                <c:pt idx="2335">
                  <c:v>934000.0</c:v>
                </c:pt>
                <c:pt idx="2336">
                  <c:v>934400.0</c:v>
                </c:pt>
                <c:pt idx="2337">
                  <c:v>934800.0</c:v>
                </c:pt>
                <c:pt idx="2338">
                  <c:v>935200.0</c:v>
                </c:pt>
                <c:pt idx="2339">
                  <c:v>935600.0</c:v>
                </c:pt>
                <c:pt idx="2340">
                  <c:v>936000.0</c:v>
                </c:pt>
                <c:pt idx="2341">
                  <c:v>936400.0</c:v>
                </c:pt>
                <c:pt idx="2342">
                  <c:v>936800.0</c:v>
                </c:pt>
                <c:pt idx="2343">
                  <c:v>937200.0</c:v>
                </c:pt>
                <c:pt idx="2344">
                  <c:v>937600.0</c:v>
                </c:pt>
                <c:pt idx="2345">
                  <c:v>938000.0</c:v>
                </c:pt>
                <c:pt idx="2346">
                  <c:v>938400.0</c:v>
                </c:pt>
                <c:pt idx="2347">
                  <c:v>938800.0</c:v>
                </c:pt>
                <c:pt idx="2348">
                  <c:v>939200.0</c:v>
                </c:pt>
                <c:pt idx="2349">
                  <c:v>939600.0</c:v>
                </c:pt>
                <c:pt idx="2350">
                  <c:v>940000.0</c:v>
                </c:pt>
                <c:pt idx="2351">
                  <c:v>940400.0</c:v>
                </c:pt>
                <c:pt idx="2352">
                  <c:v>940800.0</c:v>
                </c:pt>
                <c:pt idx="2353">
                  <c:v>941200.0</c:v>
                </c:pt>
                <c:pt idx="2354">
                  <c:v>941600.0</c:v>
                </c:pt>
                <c:pt idx="2355">
                  <c:v>942000.0</c:v>
                </c:pt>
                <c:pt idx="2356">
                  <c:v>942400.0</c:v>
                </c:pt>
                <c:pt idx="2357">
                  <c:v>942800.0</c:v>
                </c:pt>
                <c:pt idx="2358">
                  <c:v>943200.0</c:v>
                </c:pt>
                <c:pt idx="2359">
                  <c:v>943600.0</c:v>
                </c:pt>
                <c:pt idx="2360">
                  <c:v>944000.0</c:v>
                </c:pt>
                <c:pt idx="2361">
                  <c:v>944400.0</c:v>
                </c:pt>
                <c:pt idx="2362">
                  <c:v>944800.0</c:v>
                </c:pt>
                <c:pt idx="2363">
                  <c:v>945200.0</c:v>
                </c:pt>
                <c:pt idx="2364">
                  <c:v>945600.0</c:v>
                </c:pt>
                <c:pt idx="2365">
                  <c:v>946000.0</c:v>
                </c:pt>
                <c:pt idx="2366">
                  <c:v>946400.0</c:v>
                </c:pt>
                <c:pt idx="2367">
                  <c:v>946800.0</c:v>
                </c:pt>
                <c:pt idx="2368">
                  <c:v>947200.0</c:v>
                </c:pt>
                <c:pt idx="2369">
                  <c:v>947600.0</c:v>
                </c:pt>
                <c:pt idx="2370">
                  <c:v>948000.0</c:v>
                </c:pt>
                <c:pt idx="2371">
                  <c:v>948400.0</c:v>
                </c:pt>
                <c:pt idx="2372">
                  <c:v>948800.0</c:v>
                </c:pt>
                <c:pt idx="2373">
                  <c:v>949200.0</c:v>
                </c:pt>
                <c:pt idx="2374">
                  <c:v>949600.0</c:v>
                </c:pt>
                <c:pt idx="2375">
                  <c:v>950000.0</c:v>
                </c:pt>
                <c:pt idx="2376">
                  <c:v>950400.0</c:v>
                </c:pt>
                <c:pt idx="2377">
                  <c:v>950800.0</c:v>
                </c:pt>
                <c:pt idx="2378">
                  <c:v>951200.0</c:v>
                </c:pt>
                <c:pt idx="2379">
                  <c:v>951600.0</c:v>
                </c:pt>
                <c:pt idx="2380">
                  <c:v>952000.0</c:v>
                </c:pt>
                <c:pt idx="2381">
                  <c:v>952400.0</c:v>
                </c:pt>
                <c:pt idx="2382">
                  <c:v>952800.0</c:v>
                </c:pt>
                <c:pt idx="2383">
                  <c:v>953200.0</c:v>
                </c:pt>
                <c:pt idx="2384">
                  <c:v>953600.0</c:v>
                </c:pt>
                <c:pt idx="2385">
                  <c:v>954000.0</c:v>
                </c:pt>
                <c:pt idx="2386">
                  <c:v>954400.0</c:v>
                </c:pt>
                <c:pt idx="2387">
                  <c:v>954800.0</c:v>
                </c:pt>
                <c:pt idx="2388">
                  <c:v>955200.0</c:v>
                </c:pt>
                <c:pt idx="2389">
                  <c:v>955600.0</c:v>
                </c:pt>
                <c:pt idx="2390">
                  <c:v>956000.0</c:v>
                </c:pt>
                <c:pt idx="2391">
                  <c:v>956400.0</c:v>
                </c:pt>
                <c:pt idx="2392">
                  <c:v>956800.0</c:v>
                </c:pt>
                <c:pt idx="2393">
                  <c:v>957200.0</c:v>
                </c:pt>
                <c:pt idx="2394">
                  <c:v>957600.0</c:v>
                </c:pt>
                <c:pt idx="2395">
                  <c:v>958000.0</c:v>
                </c:pt>
                <c:pt idx="2396">
                  <c:v>958400.0</c:v>
                </c:pt>
                <c:pt idx="2397">
                  <c:v>958800.0</c:v>
                </c:pt>
                <c:pt idx="2398">
                  <c:v>959200.0</c:v>
                </c:pt>
                <c:pt idx="2399">
                  <c:v>959600.0</c:v>
                </c:pt>
                <c:pt idx="2400">
                  <c:v>960000.0</c:v>
                </c:pt>
                <c:pt idx="2401">
                  <c:v>960400.0</c:v>
                </c:pt>
                <c:pt idx="2402">
                  <c:v>960800.0</c:v>
                </c:pt>
                <c:pt idx="2403">
                  <c:v>961200.0</c:v>
                </c:pt>
                <c:pt idx="2404">
                  <c:v>961600.0</c:v>
                </c:pt>
                <c:pt idx="2405">
                  <c:v>962000.0</c:v>
                </c:pt>
                <c:pt idx="2406">
                  <c:v>962400.0</c:v>
                </c:pt>
                <c:pt idx="2407">
                  <c:v>962800.0</c:v>
                </c:pt>
                <c:pt idx="2408">
                  <c:v>963200.0</c:v>
                </c:pt>
                <c:pt idx="2409">
                  <c:v>963600.0</c:v>
                </c:pt>
                <c:pt idx="2410">
                  <c:v>964000.0</c:v>
                </c:pt>
                <c:pt idx="2411">
                  <c:v>964400.0</c:v>
                </c:pt>
                <c:pt idx="2412">
                  <c:v>964800.0</c:v>
                </c:pt>
                <c:pt idx="2413">
                  <c:v>965200.0</c:v>
                </c:pt>
                <c:pt idx="2414">
                  <c:v>965600.0</c:v>
                </c:pt>
                <c:pt idx="2415">
                  <c:v>966000.0</c:v>
                </c:pt>
                <c:pt idx="2416">
                  <c:v>966400.0</c:v>
                </c:pt>
                <c:pt idx="2417">
                  <c:v>966800.0</c:v>
                </c:pt>
                <c:pt idx="2418">
                  <c:v>967200.0</c:v>
                </c:pt>
                <c:pt idx="2419">
                  <c:v>967600.0</c:v>
                </c:pt>
                <c:pt idx="2420">
                  <c:v>968000.0</c:v>
                </c:pt>
                <c:pt idx="2421">
                  <c:v>968400.0</c:v>
                </c:pt>
                <c:pt idx="2422">
                  <c:v>968800.0</c:v>
                </c:pt>
                <c:pt idx="2423">
                  <c:v>969200.0</c:v>
                </c:pt>
                <c:pt idx="2424">
                  <c:v>969600.0</c:v>
                </c:pt>
                <c:pt idx="2425">
                  <c:v>970000.0</c:v>
                </c:pt>
                <c:pt idx="2426">
                  <c:v>970400.0</c:v>
                </c:pt>
                <c:pt idx="2427">
                  <c:v>970800.0</c:v>
                </c:pt>
                <c:pt idx="2428">
                  <c:v>971200.0</c:v>
                </c:pt>
                <c:pt idx="2429">
                  <c:v>971600.0</c:v>
                </c:pt>
                <c:pt idx="2430">
                  <c:v>972000.0</c:v>
                </c:pt>
                <c:pt idx="2431">
                  <c:v>972400.0</c:v>
                </c:pt>
                <c:pt idx="2432">
                  <c:v>972800.0</c:v>
                </c:pt>
                <c:pt idx="2433">
                  <c:v>973200.0</c:v>
                </c:pt>
                <c:pt idx="2434">
                  <c:v>973600.0</c:v>
                </c:pt>
                <c:pt idx="2435">
                  <c:v>974000.0</c:v>
                </c:pt>
                <c:pt idx="2436">
                  <c:v>974400.0</c:v>
                </c:pt>
                <c:pt idx="2437">
                  <c:v>974800.0</c:v>
                </c:pt>
                <c:pt idx="2438">
                  <c:v>975200.0</c:v>
                </c:pt>
                <c:pt idx="2439">
                  <c:v>975600.0</c:v>
                </c:pt>
                <c:pt idx="2440">
                  <c:v>976000.0</c:v>
                </c:pt>
                <c:pt idx="2441">
                  <c:v>976400.0</c:v>
                </c:pt>
                <c:pt idx="2442">
                  <c:v>976800.0</c:v>
                </c:pt>
                <c:pt idx="2443">
                  <c:v>977200.0</c:v>
                </c:pt>
                <c:pt idx="2444">
                  <c:v>977600.0</c:v>
                </c:pt>
                <c:pt idx="2445">
                  <c:v>978000.0</c:v>
                </c:pt>
                <c:pt idx="2446">
                  <c:v>978400.0</c:v>
                </c:pt>
                <c:pt idx="2447">
                  <c:v>978800.0</c:v>
                </c:pt>
                <c:pt idx="2448">
                  <c:v>979200.0</c:v>
                </c:pt>
                <c:pt idx="2449">
                  <c:v>979600.0</c:v>
                </c:pt>
                <c:pt idx="2450">
                  <c:v>980000.0</c:v>
                </c:pt>
                <c:pt idx="2451">
                  <c:v>980400.0</c:v>
                </c:pt>
                <c:pt idx="2452">
                  <c:v>980800.0</c:v>
                </c:pt>
                <c:pt idx="2453">
                  <c:v>981200.0</c:v>
                </c:pt>
                <c:pt idx="2454">
                  <c:v>981600.0</c:v>
                </c:pt>
                <c:pt idx="2455">
                  <c:v>982000.0</c:v>
                </c:pt>
                <c:pt idx="2456">
                  <c:v>982400.0</c:v>
                </c:pt>
                <c:pt idx="2457">
                  <c:v>982800.0</c:v>
                </c:pt>
                <c:pt idx="2458">
                  <c:v>983200.0</c:v>
                </c:pt>
                <c:pt idx="2459">
                  <c:v>983600.0</c:v>
                </c:pt>
                <c:pt idx="2460">
                  <c:v>984000.0</c:v>
                </c:pt>
                <c:pt idx="2461">
                  <c:v>984400.0</c:v>
                </c:pt>
                <c:pt idx="2462">
                  <c:v>984800.0</c:v>
                </c:pt>
                <c:pt idx="2463">
                  <c:v>985200.0</c:v>
                </c:pt>
                <c:pt idx="2464">
                  <c:v>985600.0</c:v>
                </c:pt>
                <c:pt idx="2465">
                  <c:v>986000.0</c:v>
                </c:pt>
                <c:pt idx="2466">
                  <c:v>986400.0</c:v>
                </c:pt>
                <c:pt idx="2467">
                  <c:v>986800.0</c:v>
                </c:pt>
                <c:pt idx="2468">
                  <c:v>987200.0</c:v>
                </c:pt>
                <c:pt idx="2469">
                  <c:v>987600.0</c:v>
                </c:pt>
                <c:pt idx="2470">
                  <c:v>988000.0</c:v>
                </c:pt>
                <c:pt idx="2471">
                  <c:v>988400.0</c:v>
                </c:pt>
                <c:pt idx="2472">
                  <c:v>988800.0</c:v>
                </c:pt>
                <c:pt idx="2473">
                  <c:v>989200.0</c:v>
                </c:pt>
                <c:pt idx="2474">
                  <c:v>989600.0</c:v>
                </c:pt>
                <c:pt idx="2475">
                  <c:v>990000.0</c:v>
                </c:pt>
                <c:pt idx="2476">
                  <c:v>990400.0</c:v>
                </c:pt>
                <c:pt idx="2477">
                  <c:v>990800.0</c:v>
                </c:pt>
                <c:pt idx="2478">
                  <c:v>991200.0</c:v>
                </c:pt>
                <c:pt idx="2479">
                  <c:v>991600.0</c:v>
                </c:pt>
                <c:pt idx="2480">
                  <c:v>992000.0</c:v>
                </c:pt>
                <c:pt idx="2481">
                  <c:v>992400.0</c:v>
                </c:pt>
                <c:pt idx="2482">
                  <c:v>992800.0</c:v>
                </c:pt>
                <c:pt idx="2483">
                  <c:v>993200.0</c:v>
                </c:pt>
                <c:pt idx="2484">
                  <c:v>993600.0</c:v>
                </c:pt>
                <c:pt idx="2485">
                  <c:v>994000.0</c:v>
                </c:pt>
                <c:pt idx="2486">
                  <c:v>994400.0</c:v>
                </c:pt>
                <c:pt idx="2487">
                  <c:v>994800.0</c:v>
                </c:pt>
                <c:pt idx="2488">
                  <c:v>995200.0</c:v>
                </c:pt>
                <c:pt idx="2489">
                  <c:v>995600.0</c:v>
                </c:pt>
                <c:pt idx="2490">
                  <c:v>996000.0</c:v>
                </c:pt>
                <c:pt idx="2491">
                  <c:v>996400.0</c:v>
                </c:pt>
                <c:pt idx="2492">
                  <c:v>996800.0</c:v>
                </c:pt>
                <c:pt idx="2493">
                  <c:v>997200.0</c:v>
                </c:pt>
                <c:pt idx="2494">
                  <c:v>997600.0</c:v>
                </c:pt>
                <c:pt idx="2495">
                  <c:v>998000.0</c:v>
                </c:pt>
                <c:pt idx="2496">
                  <c:v>998400.0</c:v>
                </c:pt>
                <c:pt idx="2497">
                  <c:v>998800.0</c:v>
                </c:pt>
                <c:pt idx="2498">
                  <c:v>999200.0</c:v>
                </c:pt>
                <c:pt idx="2499">
                  <c:v>999600.0</c:v>
                </c:pt>
                <c:pt idx="2500">
                  <c:v>1.0E6</c:v>
                </c:pt>
                <c:pt idx="2501">
                  <c:v>1.0004E6</c:v>
                </c:pt>
                <c:pt idx="2502">
                  <c:v>1.0008E6</c:v>
                </c:pt>
                <c:pt idx="2503">
                  <c:v>1.0012E6</c:v>
                </c:pt>
                <c:pt idx="2504">
                  <c:v>1.0016E6</c:v>
                </c:pt>
              </c:numCache>
            </c:numRef>
          </c:cat>
          <c:val>
            <c:numRef>
              <c:f>DAN_REBOOT.gdat!$F$2:$F$2506</c:f>
              <c:numCache>
                <c:formatCode>0.00E+00</c:formatCode>
                <c:ptCount val="2505"/>
                <c:pt idx="0">
                  <c:v>120.4428</c:v>
                </c:pt>
                <c:pt idx="1">
                  <c:v>120.4428</c:v>
                </c:pt>
                <c:pt idx="2">
                  <c:v>120.4428</c:v>
                </c:pt>
                <c:pt idx="3">
                  <c:v>120.4428</c:v>
                </c:pt>
                <c:pt idx="4">
                  <c:v>120.4428</c:v>
                </c:pt>
                <c:pt idx="5">
                  <c:v>120.4428</c:v>
                </c:pt>
                <c:pt idx="6">
                  <c:v>120.4428</c:v>
                </c:pt>
                <c:pt idx="7">
                  <c:v>120.4428</c:v>
                </c:pt>
                <c:pt idx="8">
                  <c:v>120.4428</c:v>
                </c:pt>
                <c:pt idx="9">
                  <c:v>120.4428</c:v>
                </c:pt>
                <c:pt idx="10">
                  <c:v>120.4428</c:v>
                </c:pt>
                <c:pt idx="11">
                  <c:v>120.4428</c:v>
                </c:pt>
                <c:pt idx="12">
                  <c:v>120.4428</c:v>
                </c:pt>
                <c:pt idx="13">
                  <c:v>120.4428</c:v>
                </c:pt>
                <c:pt idx="14">
                  <c:v>120.4428</c:v>
                </c:pt>
                <c:pt idx="15">
                  <c:v>120.4428</c:v>
                </c:pt>
                <c:pt idx="16">
                  <c:v>120.4428</c:v>
                </c:pt>
                <c:pt idx="17">
                  <c:v>120.4428</c:v>
                </c:pt>
                <c:pt idx="18">
                  <c:v>120.4428</c:v>
                </c:pt>
                <c:pt idx="19">
                  <c:v>120.4428</c:v>
                </c:pt>
                <c:pt idx="20">
                  <c:v>120.4428</c:v>
                </c:pt>
                <c:pt idx="21">
                  <c:v>120.4428</c:v>
                </c:pt>
                <c:pt idx="22">
                  <c:v>120.4428</c:v>
                </c:pt>
                <c:pt idx="23">
                  <c:v>120.4428</c:v>
                </c:pt>
                <c:pt idx="24">
                  <c:v>120.4428</c:v>
                </c:pt>
                <c:pt idx="25">
                  <c:v>120.4428</c:v>
                </c:pt>
                <c:pt idx="26">
                  <c:v>120.4428</c:v>
                </c:pt>
                <c:pt idx="27">
                  <c:v>120.4428</c:v>
                </c:pt>
                <c:pt idx="28">
                  <c:v>120.4428</c:v>
                </c:pt>
                <c:pt idx="29">
                  <c:v>120.4428</c:v>
                </c:pt>
                <c:pt idx="30">
                  <c:v>120.4428</c:v>
                </c:pt>
                <c:pt idx="31">
                  <c:v>120.4428</c:v>
                </c:pt>
                <c:pt idx="32">
                  <c:v>120.4428</c:v>
                </c:pt>
                <c:pt idx="33">
                  <c:v>120.4428</c:v>
                </c:pt>
                <c:pt idx="34">
                  <c:v>120.4428</c:v>
                </c:pt>
                <c:pt idx="35">
                  <c:v>120.4428</c:v>
                </c:pt>
                <c:pt idx="36">
                  <c:v>120.4428</c:v>
                </c:pt>
                <c:pt idx="37">
                  <c:v>120.4428</c:v>
                </c:pt>
                <c:pt idx="38">
                  <c:v>120.4428</c:v>
                </c:pt>
                <c:pt idx="39">
                  <c:v>120.4428</c:v>
                </c:pt>
                <c:pt idx="40">
                  <c:v>120.4428</c:v>
                </c:pt>
                <c:pt idx="41">
                  <c:v>120.4428</c:v>
                </c:pt>
                <c:pt idx="42">
                  <c:v>120.4428</c:v>
                </c:pt>
                <c:pt idx="43">
                  <c:v>120.4428</c:v>
                </c:pt>
                <c:pt idx="44">
                  <c:v>120.4428</c:v>
                </c:pt>
                <c:pt idx="45">
                  <c:v>120.4428</c:v>
                </c:pt>
                <c:pt idx="46">
                  <c:v>120.4428</c:v>
                </c:pt>
                <c:pt idx="47">
                  <c:v>120.4428</c:v>
                </c:pt>
                <c:pt idx="48">
                  <c:v>120.4428</c:v>
                </c:pt>
                <c:pt idx="49">
                  <c:v>120.4428</c:v>
                </c:pt>
                <c:pt idx="50">
                  <c:v>120.4428</c:v>
                </c:pt>
                <c:pt idx="51">
                  <c:v>120.4428</c:v>
                </c:pt>
                <c:pt idx="52">
                  <c:v>120.4428</c:v>
                </c:pt>
                <c:pt idx="53">
                  <c:v>120.4428</c:v>
                </c:pt>
                <c:pt idx="54">
                  <c:v>120.4428</c:v>
                </c:pt>
                <c:pt idx="55">
                  <c:v>120.4428</c:v>
                </c:pt>
                <c:pt idx="56">
                  <c:v>120.4428</c:v>
                </c:pt>
                <c:pt idx="57">
                  <c:v>120.4428</c:v>
                </c:pt>
                <c:pt idx="58">
                  <c:v>120.4428</c:v>
                </c:pt>
                <c:pt idx="59">
                  <c:v>120.4428</c:v>
                </c:pt>
                <c:pt idx="60">
                  <c:v>120.4428</c:v>
                </c:pt>
                <c:pt idx="61">
                  <c:v>120.4428</c:v>
                </c:pt>
                <c:pt idx="62">
                  <c:v>120.4428</c:v>
                </c:pt>
                <c:pt idx="63">
                  <c:v>120.4428</c:v>
                </c:pt>
                <c:pt idx="64">
                  <c:v>120.4428</c:v>
                </c:pt>
                <c:pt idx="65">
                  <c:v>120.4428</c:v>
                </c:pt>
                <c:pt idx="66">
                  <c:v>120.4428</c:v>
                </c:pt>
                <c:pt idx="67">
                  <c:v>120.4428</c:v>
                </c:pt>
                <c:pt idx="68">
                  <c:v>120.4428</c:v>
                </c:pt>
                <c:pt idx="69">
                  <c:v>120.4428</c:v>
                </c:pt>
                <c:pt idx="70">
                  <c:v>120.4428</c:v>
                </c:pt>
                <c:pt idx="71">
                  <c:v>120.4428</c:v>
                </c:pt>
                <c:pt idx="72">
                  <c:v>120.4428</c:v>
                </c:pt>
                <c:pt idx="73">
                  <c:v>120.4428</c:v>
                </c:pt>
                <c:pt idx="74">
                  <c:v>120.4428</c:v>
                </c:pt>
                <c:pt idx="75">
                  <c:v>120.4428</c:v>
                </c:pt>
                <c:pt idx="76">
                  <c:v>120.4428</c:v>
                </c:pt>
                <c:pt idx="77">
                  <c:v>120.4428</c:v>
                </c:pt>
                <c:pt idx="78">
                  <c:v>120.4428</c:v>
                </c:pt>
                <c:pt idx="79">
                  <c:v>120.4428</c:v>
                </c:pt>
                <c:pt idx="80">
                  <c:v>120.4428</c:v>
                </c:pt>
                <c:pt idx="81">
                  <c:v>120.4428</c:v>
                </c:pt>
                <c:pt idx="82">
                  <c:v>120.4428</c:v>
                </c:pt>
                <c:pt idx="83">
                  <c:v>120.4428</c:v>
                </c:pt>
                <c:pt idx="84">
                  <c:v>120.4428</c:v>
                </c:pt>
                <c:pt idx="85">
                  <c:v>120.4428</c:v>
                </c:pt>
                <c:pt idx="86">
                  <c:v>120.4428</c:v>
                </c:pt>
                <c:pt idx="87">
                  <c:v>120.4428</c:v>
                </c:pt>
                <c:pt idx="88">
                  <c:v>120.4428</c:v>
                </c:pt>
                <c:pt idx="89">
                  <c:v>120.4428</c:v>
                </c:pt>
                <c:pt idx="90">
                  <c:v>120.4428</c:v>
                </c:pt>
                <c:pt idx="91">
                  <c:v>120.4428</c:v>
                </c:pt>
                <c:pt idx="92">
                  <c:v>120.4428</c:v>
                </c:pt>
                <c:pt idx="93">
                  <c:v>120.4428</c:v>
                </c:pt>
                <c:pt idx="94">
                  <c:v>120.4428</c:v>
                </c:pt>
                <c:pt idx="95">
                  <c:v>120.4428</c:v>
                </c:pt>
                <c:pt idx="96">
                  <c:v>120.4428</c:v>
                </c:pt>
                <c:pt idx="97">
                  <c:v>120.4428</c:v>
                </c:pt>
                <c:pt idx="98">
                  <c:v>120.4428</c:v>
                </c:pt>
                <c:pt idx="99">
                  <c:v>120.4428</c:v>
                </c:pt>
                <c:pt idx="100">
                  <c:v>120.4428</c:v>
                </c:pt>
                <c:pt idx="101">
                  <c:v>120.4428</c:v>
                </c:pt>
                <c:pt idx="102">
                  <c:v>120.4428</c:v>
                </c:pt>
                <c:pt idx="103">
                  <c:v>120.4428</c:v>
                </c:pt>
                <c:pt idx="104">
                  <c:v>120.4428</c:v>
                </c:pt>
                <c:pt idx="105">
                  <c:v>120.4428</c:v>
                </c:pt>
                <c:pt idx="106">
                  <c:v>120.4428</c:v>
                </c:pt>
                <c:pt idx="107">
                  <c:v>120.4428</c:v>
                </c:pt>
                <c:pt idx="108">
                  <c:v>120.4428</c:v>
                </c:pt>
                <c:pt idx="109">
                  <c:v>120.4428</c:v>
                </c:pt>
                <c:pt idx="110">
                  <c:v>120.4428</c:v>
                </c:pt>
                <c:pt idx="111">
                  <c:v>120.4428</c:v>
                </c:pt>
                <c:pt idx="112">
                  <c:v>120.4428</c:v>
                </c:pt>
                <c:pt idx="113">
                  <c:v>120.4428</c:v>
                </c:pt>
                <c:pt idx="114">
                  <c:v>120.4428</c:v>
                </c:pt>
                <c:pt idx="115">
                  <c:v>120.4428</c:v>
                </c:pt>
                <c:pt idx="116">
                  <c:v>120.4428</c:v>
                </c:pt>
                <c:pt idx="117">
                  <c:v>120.4428</c:v>
                </c:pt>
                <c:pt idx="118">
                  <c:v>120.4428</c:v>
                </c:pt>
                <c:pt idx="119">
                  <c:v>120.4428</c:v>
                </c:pt>
                <c:pt idx="120">
                  <c:v>120.4428</c:v>
                </c:pt>
                <c:pt idx="121">
                  <c:v>120.4428</c:v>
                </c:pt>
                <c:pt idx="122">
                  <c:v>120.4428</c:v>
                </c:pt>
                <c:pt idx="123">
                  <c:v>120.4428</c:v>
                </c:pt>
                <c:pt idx="124">
                  <c:v>120.4428</c:v>
                </c:pt>
                <c:pt idx="125">
                  <c:v>120.4428</c:v>
                </c:pt>
                <c:pt idx="126">
                  <c:v>120.4428</c:v>
                </c:pt>
                <c:pt idx="127">
                  <c:v>120.4428</c:v>
                </c:pt>
                <c:pt idx="128">
                  <c:v>120.4428</c:v>
                </c:pt>
                <c:pt idx="129">
                  <c:v>120.4428</c:v>
                </c:pt>
                <c:pt idx="130">
                  <c:v>120.4428</c:v>
                </c:pt>
                <c:pt idx="131">
                  <c:v>120.4428</c:v>
                </c:pt>
                <c:pt idx="132">
                  <c:v>120.4428</c:v>
                </c:pt>
                <c:pt idx="133">
                  <c:v>120.4428</c:v>
                </c:pt>
                <c:pt idx="134">
                  <c:v>120.4428</c:v>
                </c:pt>
                <c:pt idx="135">
                  <c:v>120.4428</c:v>
                </c:pt>
                <c:pt idx="136">
                  <c:v>120.4428</c:v>
                </c:pt>
                <c:pt idx="137">
                  <c:v>120.4428</c:v>
                </c:pt>
                <c:pt idx="138">
                  <c:v>120.4428</c:v>
                </c:pt>
                <c:pt idx="139">
                  <c:v>120.4428</c:v>
                </c:pt>
                <c:pt idx="140">
                  <c:v>120.4428</c:v>
                </c:pt>
                <c:pt idx="141">
                  <c:v>120.4428</c:v>
                </c:pt>
                <c:pt idx="142">
                  <c:v>120.4428</c:v>
                </c:pt>
                <c:pt idx="143">
                  <c:v>120.4428</c:v>
                </c:pt>
                <c:pt idx="144">
                  <c:v>120.4428</c:v>
                </c:pt>
                <c:pt idx="145">
                  <c:v>120.4428</c:v>
                </c:pt>
                <c:pt idx="146">
                  <c:v>120.4428</c:v>
                </c:pt>
                <c:pt idx="147">
                  <c:v>120.4428</c:v>
                </c:pt>
                <c:pt idx="148">
                  <c:v>120.4428</c:v>
                </c:pt>
                <c:pt idx="149">
                  <c:v>120.4428</c:v>
                </c:pt>
                <c:pt idx="150">
                  <c:v>120.4428</c:v>
                </c:pt>
                <c:pt idx="151">
                  <c:v>120.4428</c:v>
                </c:pt>
                <c:pt idx="152">
                  <c:v>120.4428</c:v>
                </c:pt>
                <c:pt idx="153">
                  <c:v>120.4428</c:v>
                </c:pt>
                <c:pt idx="154">
                  <c:v>120.4428</c:v>
                </c:pt>
                <c:pt idx="155">
                  <c:v>120.4428</c:v>
                </c:pt>
                <c:pt idx="156">
                  <c:v>120.4428</c:v>
                </c:pt>
                <c:pt idx="157">
                  <c:v>120.4428</c:v>
                </c:pt>
                <c:pt idx="158">
                  <c:v>120.4428</c:v>
                </c:pt>
                <c:pt idx="159">
                  <c:v>120.4428</c:v>
                </c:pt>
                <c:pt idx="160">
                  <c:v>120.4428</c:v>
                </c:pt>
                <c:pt idx="161">
                  <c:v>120.4428</c:v>
                </c:pt>
                <c:pt idx="162">
                  <c:v>120.4428</c:v>
                </c:pt>
                <c:pt idx="163">
                  <c:v>120.4428</c:v>
                </c:pt>
                <c:pt idx="164">
                  <c:v>120.4428</c:v>
                </c:pt>
                <c:pt idx="165">
                  <c:v>120.4428</c:v>
                </c:pt>
                <c:pt idx="166">
                  <c:v>120.4428</c:v>
                </c:pt>
                <c:pt idx="167">
                  <c:v>120.4428</c:v>
                </c:pt>
                <c:pt idx="168">
                  <c:v>120.4428</c:v>
                </c:pt>
                <c:pt idx="169">
                  <c:v>120.4428</c:v>
                </c:pt>
                <c:pt idx="170">
                  <c:v>120.4428</c:v>
                </c:pt>
                <c:pt idx="171">
                  <c:v>120.4428</c:v>
                </c:pt>
                <c:pt idx="172">
                  <c:v>120.4428</c:v>
                </c:pt>
                <c:pt idx="173">
                  <c:v>120.4428</c:v>
                </c:pt>
                <c:pt idx="174">
                  <c:v>120.4428</c:v>
                </c:pt>
                <c:pt idx="175">
                  <c:v>120.4428</c:v>
                </c:pt>
                <c:pt idx="176">
                  <c:v>120.4428</c:v>
                </c:pt>
                <c:pt idx="177">
                  <c:v>120.4428</c:v>
                </c:pt>
                <c:pt idx="178">
                  <c:v>120.4428</c:v>
                </c:pt>
                <c:pt idx="179">
                  <c:v>120.4428</c:v>
                </c:pt>
                <c:pt idx="180">
                  <c:v>120.4428</c:v>
                </c:pt>
                <c:pt idx="181">
                  <c:v>120.4428</c:v>
                </c:pt>
                <c:pt idx="182">
                  <c:v>120.4428</c:v>
                </c:pt>
                <c:pt idx="183">
                  <c:v>120.4428</c:v>
                </c:pt>
                <c:pt idx="184">
                  <c:v>120.4428</c:v>
                </c:pt>
                <c:pt idx="185">
                  <c:v>120.4428</c:v>
                </c:pt>
                <c:pt idx="186">
                  <c:v>120.4428</c:v>
                </c:pt>
                <c:pt idx="187">
                  <c:v>120.4428</c:v>
                </c:pt>
                <c:pt idx="188">
                  <c:v>120.4428</c:v>
                </c:pt>
                <c:pt idx="189">
                  <c:v>120.4428</c:v>
                </c:pt>
                <c:pt idx="190">
                  <c:v>120.4428</c:v>
                </c:pt>
                <c:pt idx="191">
                  <c:v>120.4428</c:v>
                </c:pt>
                <c:pt idx="192">
                  <c:v>120.4428</c:v>
                </c:pt>
                <c:pt idx="193">
                  <c:v>120.4428</c:v>
                </c:pt>
                <c:pt idx="194">
                  <c:v>120.4428</c:v>
                </c:pt>
                <c:pt idx="195">
                  <c:v>120.4428</c:v>
                </c:pt>
                <c:pt idx="196">
                  <c:v>120.4428</c:v>
                </c:pt>
                <c:pt idx="197">
                  <c:v>120.4428</c:v>
                </c:pt>
                <c:pt idx="198">
                  <c:v>120.4428</c:v>
                </c:pt>
                <c:pt idx="199">
                  <c:v>120.4428</c:v>
                </c:pt>
                <c:pt idx="200">
                  <c:v>120.4428</c:v>
                </c:pt>
                <c:pt idx="201">
                  <c:v>120.4428</c:v>
                </c:pt>
                <c:pt idx="202">
                  <c:v>120.4428</c:v>
                </c:pt>
                <c:pt idx="203">
                  <c:v>120.4428</c:v>
                </c:pt>
                <c:pt idx="204">
                  <c:v>120.4428</c:v>
                </c:pt>
                <c:pt idx="205">
                  <c:v>120.4428</c:v>
                </c:pt>
                <c:pt idx="206">
                  <c:v>120.4428</c:v>
                </c:pt>
                <c:pt idx="207">
                  <c:v>120.4428</c:v>
                </c:pt>
                <c:pt idx="208">
                  <c:v>120.4428</c:v>
                </c:pt>
                <c:pt idx="209">
                  <c:v>120.4428</c:v>
                </c:pt>
                <c:pt idx="210">
                  <c:v>120.4428</c:v>
                </c:pt>
                <c:pt idx="211">
                  <c:v>120.4428</c:v>
                </c:pt>
                <c:pt idx="212">
                  <c:v>120.4428</c:v>
                </c:pt>
                <c:pt idx="213">
                  <c:v>120.4428</c:v>
                </c:pt>
                <c:pt idx="214">
                  <c:v>120.4428</c:v>
                </c:pt>
                <c:pt idx="215">
                  <c:v>120.4428</c:v>
                </c:pt>
                <c:pt idx="216">
                  <c:v>120.4428</c:v>
                </c:pt>
                <c:pt idx="217">
                  <c:v>120.4428</c:v>
                </c:pt>
                <c:pt idx="218">
                  <c:v>120.4428</c:v>
                </c:pt>
                <c:pt idx="219">
                  <c:v>120.4428</c:v>
                </c:pt>
                <c:pt idx="220">
                  <c:v>120.4428</c:v>
                </c:pt>
                <c:pt idx="221">
                  <c:v>120.4428</c:v>
                </c:pt>
                <c:pt idx="222">
                  <c:v>120.4428</c:v>
                </c:pt>
                <c:pt idx="223">
                  <c:v>120.4428</c:v>
                </c:pt>
                <c:pt idx="224">
                  <c:v>120.4428</c:v>
                </c:pt>
                <c:pt idx="225">
                  <c:v>120.4428</c:v>
                </c:pt>
                <c:pt idx="226">
                  <c:v>120.4428</c:v>
                </c:pt>
                <c:pt idx="227">
                  <c:v>120.4428</c:v>
                </c:pt>
                <c:pt idx="228">
                  <c:v>120.4428</c:v>
                </c:pt>
                <c:pt idx="229">
                  <c:v>120.4428</c:v>
                </c:pt>
                <c:pt idx="230">
                  <c:v>120.4428</c:v>
                </c:pt>
                <c:pt idx="231">
                  <c:v>120.4428</c:v>
                </c:pt>
                <c:pt idx="232">
                  <c:v>120.4428</c:v>
                </c:pt>
                <c:pt idx="233">
                  <c:v>120.4428</c:v>
                </c:pt>
                <c:pt idx="234">
                  <c:v>120.4428</c:v>
                </c:pt>
                <c:pt idx="235">
                  <c:v>120.4428</c:v>
                </c:pt>
                <c:pt idx="236">
                  <c:v>120.4428</c:v>
                </c:pt>
                <c:pt idx="237">
                  <c:v>120.4428</c:v>
                </c:pt>
                <c:pt idx="238">
                  <c:v>120.4428</c:v>
                </c:pt>
                <c:pt idx="239">
                  <c:v>120.4428</c:v>
                </c:pt>
                <c:pt idx="240">
                  <c:v>120.4428</c:v>
                </c:pt>
                <c:pt idx="241">
                  <c:v>120.4428</c:v>
                </c:pt>
                <c:pt idx="242">
                  <c:v>120.4428</c:v>
                </c:pt>
                <c:pt idx="243">
                  <c:v>120.4428</c:v>
                </c:pt>
                <c:pt idx="244">
                  <c:v>120.4428</c:v>
                </c:pt>
                <c:pt idx="245">
                  <c:v>120.4428</c:v>
                </c:pt>
                <c:pt idx="246">
                  <c:v>120.4428</c:v>
                </c:pt>
                <c:pt idx="247">
                  <c:v>120.4428</c:v>
                </c:pt>
                <c:pt idx="248">
                  <c:v>120.4428</c:v>
                </c:pt>
                <c:pt idx="249">
                  <c:v>120.4428</c:v>
                </c:pt>
                <c:pt idx="250">
                  <c:v>120.4428</c:v>
                </c:pt>
                <c:pt idx="251">
                  <c:v>120.4428</c:v>
                </c:pt>
                <c:pt idx="252">
                  <c:v>120.4428</c:v>
                </c:pt>
                <c:pt idx="253">
                  <c:v>120.4428</c:v>
                </c:pt>
                <c:pt idx="254">
                  <c:v>120.4428</c:v>
                </c:pt>
                <c:pt idx="255">
                  <c:v>120.4428</c:v>
                </c:pt>
                <c:pt idx="256">
                  <c:v>120.4428</c:v>
                </c:pt>
                <c:pt idx="257">
                  <c:v>120.4428</c:v>
                </c:pt>
                <c:pt idx="258">
                  <c:v>120.4428</c:v>
                </c:pt>
                <c:pt idx="259">
                  <c:v>120.4428</c:v>
                </c:pt>
                <c:pt idx="260">
                  <c:v>120.4428</c:v>
                </c:pt>
                <c:pt idx="261">
                  <c:v>120.4428</c:v>
                </c:pt>
                <c:pt idx="262">
                  <c:v>120.4428</c:v>
                </c:pt>
                <c:pt idx="263">
                  <c:v>120.4428</c:v>
                </c:pt>
                <c:pt idx="264">
                  <c:v>120.4428</c:v>
                </c:pt>
                <c:pt idx="265">
                  <c:v>120.4428</c:v>
                </c:pt>
                <c:pt idx="266">
                  <c:v>120.4428</c:v>
                </c:pt>
                <c:pt idx="267">
                  <c:v>120.4428</c:v>
                </c:pt>
                <c:pt idx="268">
                  <c:v>120.4428</c:v>
                </c:pt>
                <c:pt idx="269">
                  <c:v>120.4428</c:v>
                </c:pt>
                <c:pt idx="270">
                  <c:v>120.4428</c:v>
                </c:pt>
                <c:pt idx="271">
                  <c:v>120.4428</c:v>
                </c:pt>
                <c:pt idx="272">
                  <c:v>120.4428</c:v>
                </c:pt>
                <c:pt idx="273">
                  <c:v>120.4428</c:v>
                </c:pt>
                <c:pt idx="274">
                  <c:v>120.4428</c:v>
                </c:pt>
                <c:pt idx="275">
                  <c:v>120.4428</c:v>
                </c:pt>
                <c:pt idx="276">
                  <c:v>120.4428</c:v>
                </c:pt>
                <c:pt idx="277">
                  <c:v>120.4428</c:v>
                </c:pt>
                <c:pt idx="278">
                  <c:v>120.4428</c:v>
                </c:pt>
                <c:pt idx="279">
                  <c:v>120.4428</c:v>
                </c:pt>
                <c:pt idx="280">
                  <c:v>120.4428</c:v>
                </c:pt>
                <c:pt idx="281">
                  <c:v>120.4428</c:v>
                </c:pt>
                <c:pt idx="282">
                  <c:v>120.4428</c:v>
                </c:pt>
                <c:pt idx="283">
                  <c:v>120.4428</c:v>
                </c:pt>
                <c:pt idx="284">
                  <c:v>120.4428</c:v>
                </c:pt>
                <c:pt idx="285">
                  <c:v>120.4428</c:v>
                </c:pt>
                <c:pt idx="286">
                  <c:v>120.4428</c:v>
                </c:pt>
                <c:pt idx="287">
                  <c:v>120.4428</c:v>
                </c:pt>
                <c:pt idx="288">
                  <c:v>120.4428</c:v>
                </c:pt>
                <c:pt idx="289">
                  <c:v>120.4428</c:v>
                </c:pt>
                <c:pt idx="290">
                  <c:v>120.4428</c:v>
                </c:pt>
                <c:pt idx="291">
                  <c:v>120.4428</c:v>
                </c:pt>
                <c:pt idx="292">
                  <c:v>120.4428</c:v>
                </c:pt>
                <c:pt idx="293">
                  <c:v>120.4428</c:v>
                </c:pt>
                <c:pt idx="294">
                  <c:v>120.4428</c:v>
                </c:pt>
                <c:pt idx="295">
                  <c:v>120.4428</c:v>
                </c:pt>
                <c:pt idx="296">
                  <c:v>120.4428</c:v>
                </c:pt>
                <c:pt idx="297">
                  <c:v>120.4428</c:v>
                </c:pt>
                <c:pt idx="298">
                  <c:v>120.4428</c:v>
                </c:pt>
                <c:pt idx="299">
                  <c:v>120.4428</c:v>
                </c:pt>
                <c:pt idx="300">
                  <c:v>120.4428</c:v>
                </c:pt>
                <c:pt idx="301">
                  <c:v>120.4428</c:v>
                </c:pt>
                <c:pt idx="302">
                  <c:v>120.4428</c:v>
                </c:pt>
                <c:pt idx="303">
                  <c:v>120.4428</c:v>
                </c:pt>
                <c:pt idx="304">
                  <c:v>120.4428</c:v>
                </c:pt>
                <c:pt idx="305">
                  <c:v>120.4428</c:v>
                </c:pt>
                <c:pt idx="306">
                  <c:v>120.4428</c:v>
                </c:pt>
                <c:pt idx="307">
                  <c:v>120.4428</c:v>
                </c:pt>
                <c:pt idx="308">
                  <c:v>120.4428</c:v>
                </c:pt>
                <c:pt idx="309">
                  <c:v>120.4428</c:v>
                </c:pt>
                <c:pt idx="310">
                  <c:v>120.4428</c:v>
                </c:pt>
                <c:pt idx="311">
                  <c:v>120.4428</c:v>
                </c:pt>
                <c:pt idx="312">
                  <c:v>120.4428</c:v>
                </c:pt>
                <c:pt idx="313">
                  <c:v>120.4428</c:v>
                </c:pt>
                <c:pt idx="314">
                  <c:v>120.4428</c:v>
                </c:pt>
                <c:pt idx="315">
                  <c:v>120.4428</c:v>
                </c:pt>
                <c:pt idx="316">
                  <c:v>120.4428</c:v>
                </c:pt>
                <c:pt idx="317">
                  <c:v>120.4428</c:v>
                </c:pt>
                <c:pt idx="318">
                  <c:v>120.4428</c:v>
                </c:pt>
                <c:pt idx="319">
                  <c:v>120.4428</c:v>
                </c:pt>
                <c:pt idx="320">
                  <c:v>120.4428</c:v>
                </c:pt>
                <c:pt idx="321">
                  <c:v>120.4428</c:v>
                </c:pt>
                <c:pt idx="322">
                  <c:v>120.4428</c:v>
                </c:pt>
                <c:pt idx="323">
                  <c:v>120.4428</c:v>
                </c:pt>
                <c:pt idx="324">
                  <c:v>120.4428</c:v>
                </c:pt>
                <c:pt idx="325">
                  <c:v>120.4428</c:v>
                </c:pt>
                <c:pt idx="326">
                  <c:v>120.4428</c:v>
                </c:pt>
                <c:pt idx="327">
                  <c:v>120.4428</c:v>
                </c:pt>
                <c:pt idx="328">
                  <c:v>120.4428</c:v>
                </c:pt>
                <c:pt idx="329">
                  <c:v>120.4428</c:v>
                </c:pt>
                <c:pt idx="330">
                  <c:v>120.4428</c:v>
                </c:pt>
                <c:pt idx="331">
                  <c:v>120.4428</c:v>
                </c:pt>
                <c:pt idx="332">
                  <c:v>120.4428</c:v>
                </c:pt>
                <c:pt idx="333">
                  <c:v>120.4428</c:v>
                </c:pt>
                <c:pt idx="334">
                  <c:v>120.4428</c:v>
                </c:pt>
                <c:pt idx="335">
                  <c:v>120.4428</c:v>
                </c:pt>
                <c:pt idx="336">
                  <c:v>120.4428</c:v>
                </c:pt>
                <c:pt idx="337">
                  <c:v>120.4428</c:v>
                </c:pt>
                <c:pt idx="338">
                  <c:v>120.4428</c:v>
                </c:pt>
                <c:pt idx="339">
                  <c:v>120.4428</c:v>
                </c:pt>
                <c:pt idx="340">
                  <c:v>120.4428</c:v>
                </c:pt>
                <c:pt idx="341">
                  <c:v>120.4428</c:v>
                </c:pt>
                <c:pt idx="342">
                  <c:v>120.4428</c:v>
                </c:pt>
                <c:pt idx="343">
                  <c:v>120.4428</c:v>
                </c:pt>
                <c:pt idx="344">
                  <c:v>120.4428</c:v>
                </c:pt>
                <c:pt idx="345">
                  <c:v>120.4428</c:v>
                </c:pt>
                <c:pt idx="346">
                  <c:v>120.4428</c:v>
                </c:pt>
                <c:pt idx="347">
                  <c:v>120.4428</c:v>
                </c:pt>
                <c:pt idx="348">
                  <c:v>120.4428</c:v>
                </c:pt>
                <c:pt idx="349">
                  <c:v>120.4428</c:v>
                </c:pt>
                <c:pt idx="350">
                  <c:v>120.4428</c:v>
                </c:pt>
                <c:pt idx="351">
                  <c:v>120.4428</c:v>
                </c:pt>
                <c:pt idx="352">
                  <c:v>120.4428</c:v>
                </c:pt>
                <c:pt idx="353">
                  <c:v>120.4428</c:v>
                </c:pt>
                <c:pt idx="354">
                  <c:v>120.4428</c:v>
                </c:pt>
                <c:pt idx="355">
                  <c:v>120.4428</c:v>
                </c:pt>
                <c:pt idx="356">
                  <c:v>120.4428</c:v>
                </c:pt>
                <c:pt idx="357">
                  <c:v>120.4428</c:v>
                </c:pt>
                <c:pt idx="358">
                  <c:v>120.4428</c:v>
                </c:pt>
                <c:pt idx="359">
                  <c:v>120.4428</c:v>
                </c:pt>
                <c:pt idx="360">
                  <c:v>120.4428</c:v>
                </c:pt>
                <c:pt idx="361">
                  <c:v>120.4428</c:v>
                </c:pt>
                <c:pt idx="362">
                  <c:v>120.4428</c:v>
                </c:pt>
                <c:pt idx="363">
                  <c:v>120.4428</c:v>
                </c:pt>
                <c:pt idx="364">
                  <c:v>120.4428</c:v>
                </c:pt>
                <c:pt idx="365">
                  <c:v>120.4428</c:v>
                </c:pt>
                <c:pt idx="366">
                  <c:v>120.4428</c:v>
                </c:pt>
                <c:pt idx="367">
                  <c:v>120.4428</c:v>
                </c:pt>
                <c:pt idx="368">
                  <c:v>120.4428</c:v>
                </c:pt>
                <c:pt idx="369">
                  <c:v>120.4428</c:v>
                </c:pt>
                <c:pt idx="370">
                  <c:v>120.4428</c:v>
                </c:pt>
                <c:pt idx="371">
                  <c:v>120.4428</c:v>
                </c:pt>
                <c:pt idx="372">
                  <c:v>120.4428</c:v>
                </c:pt>
                <c:pt idx="373">
                  <c:v>120.4428</c:v>
                </c:pt>
                <c:pt idx="374">
                  <c:v>120.4428</c:v>
                </c:pt>
                <c:pt idx="375">
                  <c:v>120.4428</c:v>
                </c:pt>
                <c:pt idx="376">
                  <c:v>120.4428</c:v>
                </c:pt>
                <c:pt idx="377">
                  <c:v>120.4428</c:v>
                </c:pt>
                <c:pt idx="378">
                  <c:v>120.4428</c:v>
                </c:pt>
                <c:pt idx="379">
                  <c:v>120.4428</c:v>
                </c:pt>
                <c:pt idx="380">
                  <c:v>120.4428</c:v>
                </c:pt>
                <c:pt idx="381">
                  <c:v>120.4428</c:v>
                </c:pt>
                <c:pt idx="382">
                  <c:v>120.4428</c:v>
                </c:pt>
                <c:pt idx="383">
                  <c:v>120.4428</c:v>
                </c:pt>
                <c:pt idx="384">
                  <c:v>120.4428</c:v>
                </c:pt>
                <c:pt idx="385">
                  <c:v>120.4428</c:v>
                </c:pt>
                <c:pt idx="386">
                  <c:v>120.4428</c:v>
                </c:pt>
                <c:pt idx="387">
                  <c:v>120.4428</c:v>
                </c:pt>
                <c:pt idx="388">
                  <c:v>120.4428</c:v>
                </c:pt>
                <c:pt idx="389">
                  <c:v>120.4428</c:v>
                </c:pt>
                <c:pt idx="390">
                  <c:v>120.4428</c:v>
                </c:pt>
                <c:pt idx="391">
                  <c:v>120.4428</c:v>
                </c:pt>
                <c:pt idx="392">
                  <c:v>120.4428</c:v>
                </c:pt>
                <c:pt idx="393">
                  <c:v>120.4428</c:v>
                </c:pt>
                <c:pt idx="394">
                  <c:v>120.4428</c:v>
                </c:pt>
                <c:pt idx="395">
                  <c:v>120.4428</c:v>
                </c:pt>
                <c:pt idx="396">
                  <c:v>120.4428</c:v>
                </c:pt>
                <c:pt idx="397">
                  <c:v>120.4428</c:v>
                </c:pt>
                <c:pt idx="398">
                  <c:v>120.4428</c:v>
                </c:pt>
                <c:pt idx="399">
                  <c:v>120.4428</c:v>
                </c:pt>
                <c:pt idx="400">
                  <c:v>120.4428</c:v>
                </c:pt>
                <c:pt idx="401">
                  <c:v>120.4428</c:v>
                </c:pt>
                <c:pt idx="402">
                  <c:v>120.4428</c:v>
                </c:pt>
                <c:pt idx="403">
                  <c:v>120.4428</c:v>
                </c:pt>
                <c:pt idx="404">
                  <c:v>120.4428</c:v>
                </c:pt>
                <c:pt idx="405">
                  <c:v>120.4428</c:v>
                </c:pt>
                <c:pt idx="406">
                  <c:v>120.4428</c:v>
                </c:pt>
                <c:pt idx="407">
                  <c:v>120.4428</c:v>
                </c:pt>
                <c:pt idx="408">
                  <c:v>120.4428</c:v>
                </c:pt>
                <c:pt idx="409">
                  <c:v>120.4428</c:v>
                </c:pt>
                <c:pt idx="410">
                  <c:v>120.4428</c:v>
                </c:pt>
                <c:pt idx="411">
                  <c:v>120.4428</c:v>
                </c:pt>
                <c:pt idx="412">
                  <c:v>120.4428</c:v>
                </c:pt>
                <c:pt idx="413">
                  <c:v>120.4428</c:v>
                </c:pt>
                <c:pt idx="414">
                  <c:v>120.4428</c:v>
                </c:pt>
                <c:pt idx="415">
                  <c:v>120.4428</c:v>
                </c:pt>
                <c:pt idx="416">
                  <c:v>120.4428</c:v>
                </c:pt>
                <c:pt idx="417">
                  <c:v>120.4428</c:v>
                </c:pt>
                <c:pt idx="418">
                  <c:v>120.4428</c:v>
                </c:pt>
                <c:pt idx="419">
                  <c:v>120.4428</c:v>
                </c:pt>
                <c:pt idx="420">
                  <c:v>120.4428</c:v>
                </c:pt>
                <c:pt idx="421">
                  <c:v>120.4428</c:v>
                </c:pt>
                <c:pt idx="422">
                  <c:v>120.4428</c:v>
                </c:pt>
                <c:pt idx="423">
                  <c:v>120.4428</c:v>
                </c:pt>
                <c:pt idx="424">
                  <c:v>120.4428</c:v>
                </c:pt>
                <c:pt idx="425">
                  <c:v>120.4428</c:v>
                </c:pt>
                <c:pt idx="426">
                  <c:v>120.4428</c:v>
                </c:pt>
                <c:pt idx="427">
                  <c:v>120.4428</c:v>
                </c:pt>
                <c:pt idx="428">
                  <c:v>120.4428</c:v>
                </c:pt>
                <c:pt idx="429">
                  <c:v>120.4428</c:v>
                </c:pt>
                <c:pt idx="430">
                  <c:v>120.4428</c:v>
                </c:pt>
                <c:pt idx="431">
                  <c:v>120.4428</c:v>
                </c:pt>
                <c:pt idx="432">
                  <c:v>120.4428</c:v>
                </c:pt>
                <c:pt idx="433">
                  <c:v>120.4428</c:v>
                </c:pt>
                <c:pt idx="434">
                  <c:v>120.4428</c:v>
                </c:pt>
                <c:pt idx="435">
                  <c:v>120.4428</c:v>
                </c:pt>
                <c:pt idx="436">
                  <c:v>120.4428</c:v>
                </c:pt>
                <c:pt idx="437">
                  <c:v>120.4428</c:v>
                </c:pt>
                <c:pt idx="438">
                  <c:v>120.4428</c:v>
                </c:pt>
                <c:pt idx="439">
                  <c:v>120.4428</c:v>
                </c:pt>
                <c:pt idx="440">
                  <c:v>120.4428</c:v>
                </c:pt>
                <c:pt idx="441">
                  <c:v>120.4428</c:v>
                </c:pt>
                <c:pt idx="442">
                  <c:v>120.4428</c:v>
                </c:pt>
                <c:pt idx="443">
                  <c:v>120.4428</c:v>
                </c:pt>
                <c:pt idx="444">
                  <c:v>120.4428</c:v>
                </c:pt>
                <c:pt idx="445">
                  <c:v>120.4428</c:v>
                </c:pt>
                <c:pt idx="446">
                  <c:v>120.4428</c:v>
                </c:pt>
                <c:pt idx="447">
                  <c:v>120.4428</c:v>
                </c:pt>
                <c:pt idx="448">
                  <c:v>120.4428</c:v>
                </c:pt>
                <c:pt idx="449">
                  <c:v>120.4428</c:v>
                </c:pt>
                <c:pt idx="450">
                  <c:v>120.4428</c:v>
                </c:pt>
                <c:pt idx="451">
                  <c:v>120.4428</c:v>
                </c:pt>
                <c:pt idx="452">
                  <c:v>120.4428</c:v>
                </c:pt>
                <c:pt idx="453">
                  <c:v>120.4428</c:v>
                </c:pt>
                <c:pt idx="454">
                  <c:v>120.4428</c:v>
                </c:pt>
                <c:pt idx="455">
                  <c:v>120.4428</c:v>
                </c:pt>
                <c:pt idx="456">
                  <c:v>120.4428</c:v>
                </c:pt>
                <c:pt idx="457">
                  <c:v>120.4428</c:v>
                </c:pt>
                <c:pt idx="458">
                  <c:v>120.4428</c:v>
                </c:pt>
                <c:pt idx="459">
                  <c:v>120.4428</c:v>
                </c:pt>
                <c:pt idx="460">
                  <c:v>120.4428</c:v>
                </c:pt>
                <c:pt idx="461">
                  <c:v>120.4428</c:v>
                </c:pt>
                <c:pt idx="462">
                  <c:v>120.4428</c:v>
                </c:pt>
                <c:pt idx="463">
                  <c:v>120.4428</c:v>
                </c:pt>
                <c:pt idx="464">
                  <c:v>120.4428</c:v>
                </c:pt>
                <c:pt idx="465">
                  <c:v>120.4428</c:v>
                </c:pt>
                <c:pt idx="466">
                  <c:v>120.4428</c:v>
                </c:pt>
                <c:pt idx="467">
                  <c:v>120.4428</c:v>
                </c:pt>
                <c:pt idx="468">
                  <c:v>120.4428</c:v>
                </c:pt>
                <c:pt idx="469">
                  <c:v>120.4428</c:v>
                </c:pt>
                <c:pt idx="470">
                  <c:v>120.4428</c:v>
                </c:pt>
                <c:pt idx="471">
                  <c:v>120.4428</c:v>
                </c:pt>
                <c:pt idx="472">
                  <c:v>120.4428</c:v>
                </c:pt>
                <c:pt idx="473">
                  <c:v>120.4428</c:v>
                </c:pt>
                <c:pt idx="474">
                  <c:v>120.4428</c:v>
                </c:pt>
                <c:pt idx="475">
                  <c:v>120.4428</c:v>
                </c:pt>
                <c:pt idx="476">
                  <c:v>120.4428</c:v>
                </c:pt>
                <c:pt idx="477">
                  <c:v>120.4428</c:v>
                </c:pt>
                <c:pt idx="478">
                  <c:v>120.4428</c:v>
                </c:pt>
                <c:pt idx="479">
                  <c:v>120.4428</c:v>
                </c:pt>
                <c:pt idx="480">
                  <c:v>120.4428</c:v>
                </c:pt>
                <c:pt idx="481">
                  <c:v>120.4428</c:v>
                </c:pt>
                <c:pt idx="482">
                  <c:v>120.4428</c:v>
                </c:pt>
                <c:pt idx="483">
                  <c:v>120.4428</c:v>
                </c:pt>
                <c:pt idx="484">
                  <c:v>120.4428</c:v>
                </c:pt>
                <c:pt idx="485">
                  <c:v>120.4428</c:v>
                </c:pt>
                <c:pt idx="486">
                  <c:v>120.4428</c:v>
                </c:pt>
                <c:pt idx="487">
                  <c:v>120.4428</c:v>
                </c:pt>
                <c:pt idx="488">
                  <c:v>120.4428</c:v>
                </c:pt>
                <c:pt idx="489">
                  <c:v>120.4428</c:v>
                </c:pt>
                <c:pt idx="490">
                  <c:v>120.4428</c:v>
                </c:pt>
                <c:pt idx="491">
                  <c:v>120.4428</c:v>
                </c:pt>
                <c:pt idx="492">
                  <c:v>120.4428</c:v>
                </c:pt>
                <c:pt idx="493">
                  <c:v>120.4428</c:v>
                </c:pt>
                <c:pt idx="494">
                  <c:v>120.4428</c:v>
                </c:pt>
                <c:pt idx="495">
                  <c:v>120.4428</c:v>
                </c:pt>
                <c:pt idx="496">
                  <c:v>120.4428</c:v>
                </c:pt>
                <c:pt idx="497">
                  <c:v>120.4428</c:v>
                </c:pt>
                <c:pt idx="498">
                  <c:v>120.4428</c:v>
                </c:pt>
                <c:pt idx="499">
                  <c:v>120.4428</c:v>
                </c:pt>
                <c:pt idx="500">
                  <c:v>120.4428</c:v>
                </c:pt>
                <c:pt idx="501">
                  <c:v>120.4428</c:v>
                </c:pt>
                <c:pt idx="502">
                  <c:v>120.4428</c:v>
                </c:pt>
                <c:pt idx="503">
                  <c:v>120.4428</c:v>
                </c:pt>
                <c:pt idx="504">
                  <c:v>120.4428</c:v>
                </c:pt>
                <c:pt idx="505">
                  <c:v>120.4428</c:v>
                </c:pt>
                <c:pt idx="506">
                  <c:v>120.4428</c:v>
                </c:pt>
                <c:pt idx="507">
                  <c:v>120.4428</c:v>
                </c:pt>
                <c:pt idx="508">
                  <c:v>120.4428</c:v>
                </c:pt>
                <c:pt idx="509">
                  <c:v>120.4428</c:v>
                </c:pt>
                <c:pt idx="510">
                  <c:v>120.4428</c:v>
                </c:pt>
                <c:pt idx="511">
                  <c:v>120.4428</c:v>
                </c:pt>
                <c:pt idx="512">
                  <c:v>120.4428</c:v>
                </c:pt>
                <c:pt idx="513">
                  <c:v>120.4428</c:v>
                </c:pt>
                <c:pt idx="514">
                  <c:v>120.4428</c:v>
                </c:pt>
                <c:pt idx="515">
                  <c:v>120.4428</c:v>
                </c:pt>
                <c:pt idx="516">
                  <c:v>120.4428</c:v>
                </c:pt>
                <c:pt idx="517">
                  <c:v>120.4428</c:v>
                </c:pt>
                <c:pt idx="518">
                  <c:v>120.4428</c:v>
                </c:pt>
                <c:pt idx="519">
                  <c:v>120.4428</c:v>
                </c:pt>
                <c:pt idx="520">
                  <c:v>120.4428</c:v>
                </c:pt>
                <c:pt idx="521">
                  <c:v>120.4428</c:v>
                </c:pt>
                <c:pt idx="522">
                  <c:v>120.4428</c:v>
                </c:pt>
                <c:pt idx="523">
                  <c:v>120.4428</c:v>
                </c:pt>
                <c:pt idx="524">
                  <c:v>120.4428</c:v>
                </c:pt>
                <c:pt idx="525">
                  <c:v>120.4428</c:v>
                </c:pt>
                <c:pt idx="526">
                  <c:v>120.4428</c:v>
                </c:pt>
                <c:pt idx="527">
                  <c:v>120.4428</c:v>
                </c:pt>
                <c:pt idx="528">
                  <c:v>120.4428</c:v>
                </c:pt>
                <c:pt idx="529">
                  <c:v>120.4428</c:v>
                </c:pt>
                <c:pt idx="530">
                  <c:v>120.4428</c:v>
                </c:pt>
                <c:pt idx="531">
                  <c:v>120.4428</c:v>
                </c:pt>
                <c:pt idx="532">
                  <c:v>120.4428</c:v>
                </c:pt>
                <c:pt idx="533">
                  <c:v>120.4428</c:v>
                </c:pt>
                <c:pt idx="534">
                  <c:v>120.4428</c:v>
                </c:pt>
                <c:pt idx="535">
                  <c:v>120.4428</c:v>
                </c:pt>
                <c:pt idx="536">
                  <c:v>120.4428</c:v>
                </c:pt>
                <c:pt idx="537">
                  <c:v>120.4428</c:v>
                </c:pt>
                <c:pt idx="538">
                  <c:v>120.4428</c:v>
                </c:pt>
                <c:pt idx="539">
                  <c:v>120.4428</c:v>
                </c:pt>
                <c:pt idx="540">
                  <c:v>120.4428</c:v>
                </c:pt>
                <c:pt idx="541">
                  <c:v>120.4428</c:v>
                </c:pt>
                <c:pt idx="542">
                  <c:v>120.4428</c:v>
                </c:pt>
                <c:pt idx="543">
                  <c:v>120.4428</c:v>
                </c:pt>
                <c:pt idx="544">
                  <c:v>120.4428</c:v>
                </c:pt>
                <c:pt idx="545">
                  <c:v>120.4428</c:v>
                </c:pt>
                <c:pt idx="546">
                  <c:v>120.4428</c:v>
                </c:pt>
                <c:pt idx="547">
                  <c:v>120.4428</c:v>
                </c:pt>
                <c:pt idx="548">
                  <c:v>120.4428</c:v>
                </c:pt>
                <c:pt idx="549">
                  <c:v>120.4428</c:v>
                </c:pt>
                <c:pt idx="550">
                  <c:v>120.4428</c:v>
                </c:pt>
                <c:pt idx="551">
                  <c:v>120.4428</c:v>
                </c:pt>
                <c:pt idx="552">
                  <c:v>120.4428</c:v>
                </c:pt>
                <c:pt idx="553">
                  <c:v>120.4428</c:v>
                </c:pt>
                <c:pt idx="554">
                  <c:v>120.4428</c:v>
                </c:pt>
                <c:pt idx="555">
                  <c:v>120.4428</c:v>
                </c:pt>
                <c:pt idx="556">
                  <c:v>120.4428</c:v>
                </c:pt>
                <c:pt idx="557">
                  <c:v>120.4428</c:v>
                </c:pt>
                <c:pt idx="558">
                  <c:v>120.4428</c:v>
                </c:pt>
                <c:pt idx="559">
                  <c:v>120.4428</c:v>
                </c:pt>
                <c:pt idx="560">
                  <c:v>120.4428</c:v>
                </c:pt>
                <c:pt idx="561">
                  <c:v>120.4428</c:v>
                </c:pt>
                <c:pt idx="562">
                  <c:v>120.4428</c:v>
                </c:pt>
                <c:pt idx="563">
                  <c:v>120.4428</c:v>
                </c:pt>
                <c:pt idx="564">
                  <c:v>120.4428</c:v>
                </c:pt>
                <c:pt idx="565">
                  <c:v>120.4428</c:v>
                </c:pt>
                <c:pt idx="566">
                  <c:v>120.4428</c:v>
                </c:pt>
                <c:pt idx="567">
                  <c:v>120.4428</c:v>
                </c:pt>
                <c:pt idx="568">
                  <c:v>120.4428</c:v>
                </c:pt>
                <c:pt idx="569">
                  <c:v>120.4428</c:v>
                </c:pt>
                <c:pt idx="570">
                  <c:v>120.4428</c:v>
                </c:pt>
                <c:pt idx="571">
                  <c:v>120.4428</c:v>
                </c:pt>
                <c:pt idx="572">
                  <c:v>120.4428</c:v>
                </c:pt>
                <c:pt idx="573">
                  <c:v>120.4428</c:v>
                </c:pt>
                <c:pt idx="574">
                  <c:v>120.4428</c:v>
                </c:pt>
                <c:pt idx="575">
                  <c:v>120.4428</c:v>
                </c:pt>
                <c:pt idx="576">
                  <c:v>120.4428</c:v>
                </c:pt>
                <c:pt idx="577">
                  <c:v>120.4428</c:v>
                </c:pt>
                <c:pt idx="578">
                  <c:v>120.4428</c:v>
                </c:pt>
                <c:pt idx="579">
                  <c:v>120.4427999999</c:v>
                </c:pt>
                <c:pt idx="580">
                  <c:v>120.4427999999</c:v>
                </c:pt>
                <c:pt idx="581">
                  <c:v>120.4427999999</c:v>
                </c:pt>
                <c:pt idx="582">
                  <c:v>120.4427999999</c:v>
                </c:pt>
                <c:pt idx="583">
                  <c:v>120.4427999999</c:v>
                </c:pt>
                <c:pt idx="584">
                  <c:v>120.4427999999</c:v>
                </c:pt>
                <c:pt idx="585">
                  <c:v>120.4427999999</c:v>
                </c:pt>
                <c:pt idx="586">
                  <c:v>120.4427999999</c:v>
                </c:pt>
                <c:pt idx="587">
                  <c:v>120.4427999999</c:v>
                </c:pt>
                <c:pt idx="588">
                  <c:v>120.4427999999</c:v>
                </c:pt>
                <c:pt idx="589">
                  <c:v>120.4427999999</c:v>
                </c:pt>
                <c:pt idx="590">
                  <c:v>120.4427999999</c:v>
                </c:pt>
                <c:pt idx="591">
                  <c:v>120.4427999999</c:v>
                </c:pt>
                <c:pt idx="592">
                  <c:v>120.4427999999</c:v>
                </c:pt>
                <c:pt idx="593">
                  <c:v>120.4427999999</c:v>
                </c:pt>
                <c:pt idx="594">
                  <c:v>120.4427999999</c:v>
                </c:pt>
                <c:pt idx="595">
                  <c:v>120.4427999999</c:v>
                </c:pt>
                <c:pt idx="596">
                  <c:v>120.4427999999</c:v>
                </c:pt>
                <c:pt idx="597">
                  <c:v>120.4427999999</c:v>
                </c:pt>
                <c:pt idx="598">
                  <c:v>120.4427999999</c:v>
                </c:pt>
                <c:pt idx="599">
                  <c:v>120.4427999999</c:v>
                </c:pt>
                <c:pt idx="600">
                  <c:v>120.4427999999</c:v>
                </c:pt>
                <c:pt idx="601">
                  <c:v>120.4427999999</c:v>
                </c:pt>
                <c:pt idx="602">
                  <c:v>120.4427999999</c:v>
                </c:pt>
                <c:pt idx="603">
                  <c:v>120.4427999999</c:v>
                </c:pt>
                <c:pt idx="604">
                  <c:v>120.4427999999</c:v>
                </c:pt>
                <c:pt idx="605">
                  <c:v>120.4427999999</c:v>
                </c:pt>
                <c:pt idx="606">
                  <c:v>120.4427999999</c:v>
                </c:pt>
                <c:pt idx="607">
                  <c:v>120.4427999999</c:v>
                </c:pt>
                <c:pt idx="608">
                  <c:v>120.4427999999</c:v>
                </c:pt>
                <c:pt idx="609">
                  <c:v>120.4427999999</c:v>
                </c:pt>
                <c:pt idx="610">
                  <c:v>120.4427999999</c:v>
                </c:pt>
                <c:pt idx="611">
                  <c:v>120.4427999999</c:v>
                </c:pt>
                <c:pt idx="612">
                  <c:v>120.4427999999</c:v>
                </c:pt>
                <c:pt idx="613">
                  <c:v>120.4427999999</c:v>
                </c:pt>
                <c:pt idx="614">
                  <c:v>120.4427999999</c:v>
                </c:pt>
                <c:pt idx="615">
                  <c:v>120.4427999999</c:v>
                </c:pt>
                <c:pt idx="616">
                  <c:v>120.4427999999</c:v>
                </c:pt>
                <c:pt idx="617">
                  <c:v>120.4427999999</c:v>
                </c:pt>
                <c:pt idx="618">
                  <c:v>120.4427999999</c:v>
                </c:pt>
                <c:pt idx="619">
                  <c:v>120.4427999999</c:v>
                </c:pt>
                <c:pt idx="620">
                  <c:v>120.4427999999</c:v>
                </c:pt>
                <c:pt idx="621">
                  <c:v>120.4427999999</c:v>
                </c:pt>
                <c:pt idx="622">
                  <c:v>120.4427999999</c:v>
                </c:pt>
                <c:pt idx="623">
                  <c:v>120.4427999999</c:v>
                </c:pt>
                <c:pt idx="624">
                  <c:v>120.4427999999</c:v>
                </c:pt>
                <c:pt idx="625">
                  <c:v>120.4427999999</c:v>
                </c:pt>
                <c:pt idx="626">
                  <c:v>120.4427999999</c:v>
                </c:pt>
                <c:pt idx="627">
                  <c:v>120.4427999999</c:v>
                </c:pt>
                <c:pt idx="628">
                  <c:v>120.4427999999</c:v>
                </c:pt>
                <c:pt idx="629">
                  <c:v>120.4427999999</c:v>
                </c:pt>
                <c:pt idx="630">
                  <c:v>120.4427999999</c:v>
                </c:pt>
                <c:pt idx="631">
                  <c:v>120.4427999999</c:v>
                </c:pt>
                <c:pt idx="632">
                  <c:v>120.4427999999</c:v>
                </c:pt>
                <c:pt idx="633">
                  <c:v>120.4427999999</c:v>
                </c:pt>
                <c:pt idx="634">
                  <c:v>120.4427999999</c:v>
                </c:pt>
                <c:pt idx="635">
                  <c:v>120.4427999999</c:v>
                </c:pt>
                <c:pt idx="636">
                  <c:v>120.4427999999</c:v>
                </c:pt>
                <c:pt idx="637">
                  <c:v>120.4427999999</c:v>
                </c:pt>
                <c:pt idx="638">
                  <c:v>120.4427999999</c:v>
                </c:pt>
                <c:pt idx="639">
                  <c:v>120.4427999999</c:v>
                </c:pt>
                <c:pt idx="640">
                  <c:v>120.4427999999</c:v>
                </c:pt>
                <c:pt idx="641">
                  <c:v>120.4427999999</c:v>
                </c:pt>
                <c:pt idx="642">
                  <c:v>120.4427999999</c:v>
                </c:pt>
                <c:pt idx="643">
                  <c:v>120.4427999999</c:v>
                </c:pt>
                <c:pt idx="644">
                  <c:v>120.4427999999</c:v>
                </c:pt>
                <c:pt idx="645">
                  <c:v>120.4427999999</c:v>
                </c:pt>
                <c:pt idx="646">
                  <c:v>120.4427999999</c:v>
                </c:pt>
                <c:pt idx="647">
                  <c:v>120.4427999999</c:v>
                </c:pt>
                <c:pt idx="648">
                  <c:v>120.4427999999</c:v>
                </c:pt>
                <c:pt idx="649">
                  <c:v>120.4427999999</c:v>
                </c:pt>
                <c:pt idx="650">
                  <c:v>120.4427999999</c:v>
                </c:pt>
                <c:pt idx="651">
                  <c:v>120.4427999999</c:v>
                </c:pt>
                <c:pt idx="652">
                  <c:v>120.4427999999</c:v>
                </c:pt>
                <c:pt idx="653">
                  <c:v>120.4427999999</c:v>
                </c:pt>
                <c:pt idx="654">
                  <c:v>120.4427999999</c:v>
                </c:pt>
                <c:pt idx="655">
                  <c:v>120.4427999999</c:v>
                </c:pt>
                <c:pt idx="656">
                  <c:v>120.4427999999</c:v>
                </c:pt>
                <c:pt idx="657">
                  <c:v>120.4427999999</c:v>
                </c:pt>
                <c:pt idx="658">
                  <c:v>120.4427999999</c:v>
                </c:pt>
                <c:pt idx="659">
                  <c:v>120.4427999999</c:v>
                </c:pt>
                <c:pt idx="660">
                  <c:v>120.4427999999</c:v>
                </c:pt>
                <c:pt idx="661">
                  <c:v>120.4427999999</c:v>
                </c:pt>
                <c:pt idx="662">
                  <c:v>120.4427999999</c:v>
                </c:pt>
                <c:pt idx="663">
                  <c:v>120.4427999999</c:v>
                </c:pt>
                <c:pt idx="664">
                  <c:v>120.4427999999</c:v>
                </c:pt>
                <c:pt idx="665">
                  <c:v>120.4427999999</c:v>
                </c:pt>
                <c:pt idx="666">
                  <c:v>120.4427999999</c:v>
                </c:pt>
                <c:pt idx="667">
                  <c:v>120.4427999999</c:v>
                </c:pt>
                <c:pt idx="668">
                  <c:v>120.4427999999</c:v>
                </c:pt>
                <c:pt idx="669">
                  <c:v>120.4427999999</c:v>
                </c:pt>
                <c:pt idx="670">
                  <c:v>120.4427999999</c:v>
                </c:pt>
                <c:pt idx="671">
                  <c:v>120.4427999999</c:v>
                </c:pt>
                <c:pt idx="672">
                  <c:v>120.4427999999</c:v>
                </c:pt>
                <c:pt idx="673">
                  <c:v>120.4427999999</c:v>
                </c:pt>
                <c:pt idx="674">
                  <c:v>120.4427999999</c:v>
                </c:pt>
                <c:pt idx="675">
                  <c:v>120.4427999999</c:v>
                </c:pt>
                <c:pt idx="676">
                  <c:v>120.4427999999</c:v>
                </c:pt>
                <c:pt idx="677">
                  <c:v>120.4427999999</c:v>
                </c:pt>
                <c:pt idx="678">
                  <c:v>120.4427999999</c:v>
                </c:pt>
                <c:pt idx="679">
                  <c:v>120.4427999999</c:v>
                </c:pt>
                <c:pt idx="680">
                  <c:v>120.4427999999</c:v>
                </c:pt>
                <c:pt idx="681">
                  <c:v>120.4427999999</c:v>
                </c:pt>
                <c:pt idx="682">
                  <c:v>120.4427999999</c:v>
                </c:pt>
                <c:pt idx="683">
                  <c:v>120.4427999999</c:v>
                </c:pt>
                <c:pt idx="684">
                  <c:v>120.4427999999</c:v>
                </c:pt>
                <c:pt idx="685">
                  <c:v>120.4427999999</c:v>
                </c:pt>
                <c:pt idx="686">
                  <c:v>120.4427999999</c:v>
                </c:pt>
                <c:pt idx="687">
                  <c:v>120.4427999999</c:v>
                </c:pt>
                <c:pt idx="688">
                  <c:v>120.4427999999</c:v>
                </c:pt>
                <c:pt idx="689">
                  <c:v>120.4427999999</c:v>
                </c:pt>
                <c:pt idx="690">
                  <c:v>120.4427999999</c:v>
                </c:pt>
                <c:pt idx="691">
                  <c:v>120.4427999999</c:v>
                </c:pt>
                <c:pt idx="692">
                  <c:v>120.4427999999</c:v>
                </c:pt>
                <c:pt idx="693">
                  <c:v>120.4427999999</c:v>
                </c:pt>
                <c:pt idx="694">
                  <c:v>120.4427999999</c:v>
                </c:pt>
                <c:pt idx="695">
                  <c:v>120.4427999999</c:v>
                </c:pt>
                <c:pt idx="696">
                  <c:v>120.4427999999</c:v>
                </c:pt>
                <c:pt idx="697">
                  <c:v>120.4427999999</c:v>
                </c:pt>
                <c:pt idx="698">
                  <c:v>120.4427999999</c:v>
                </c:pt>
                <c:pt idx="699">
                  <c:v>120.4427999999</c:v>
                </c:pt>
                <c:pt idx="700">
                  <c:v>120.4427999999</c:v>
                </c:pt>
                <c:pt idx="701">
                  <c:v>120.4427999999</c:v>
                </c:pt>
                <c:pt idx="702">
                  <c:v>120.4427999999</c:v>
                </c:pt>
                <c:pt idx="703">
                  <c:v>120.4427999999</c:v>
                </c:pt>
                <c:pt idx="704">
                  <c:v>120.4427999999</c:v>
                </c:pt>
                <c:pt idx="705">
                  <c:v>120.4427999999</c:v>
                </c:pt>
                <c:pt idx="706">
                  <c:v>120.4427999999</c:v>
                </c:pt>
                <c:pt idx="707">
                  <c:v>120.4427999999</c:v>
                </c:pt>
                <c:pt idx="708">
                  <c:v>120.4427999999</c:v>
                </c:pt>
                <c:pt idx="709">
                  <c:v>120.4427999999</c:v>
                </c:pt>
                <c:pt idx="710">
                  <c:v>120.4427999999</c:v>
                </c:pt>
                <c:pt idx="711">
                  <c:v>120.4427999999</c:v>
                </c:pt>
                <c:pt idx="712">
                  <c:v>120.4427999999</c:v>
                </c:pt>
                <c:pt idx="713">
                  <c:v>120.4427999999</c:v>
                </c:pt>
                <c:pt idx="714">
                  <c:v>120.4427999999</c:v>
                </c:pt>
                <c:pt idx="715">
                  <c:v>120.4427999999</c:v>
                </c:pt>
                <c:pt idx="716">
                  <c:v>120.4427999999</c:v>
                </c:pt>
                <c:pt idx="717">
                  <c:v>120.4427999999</c:v>
                </c:pt>
                <c:pt idx="718">
                  <c:v>120.4427999999</c:v>
                </c:pt>
                <c:pt idx="719">
                  <c:v>120.4427999999</c:v>
                </c:pt>
                <c:pt idx="720">
                  <c:v>120.4427999999</c:v>
                </c:pt>
                <c:pt idx="721">
                  <c:v>120.4427999999</c:v>
                </c:pt>
                <c:pt idx="722">
                  <c:v>120.4427999999</c:v>
                </c:pt>
                <c:pt idx="723">
                  <c:v>120.4427999999</c:v>
                </c:pt>
                <c:pt idx="724">
                  <c:v>120.4427999999</c:v>
                </c:pt>
                <c:pt idx="725">
                  <c:v>120.4427999999</c:v>
                </c:pt>
                <c:pt idx="726">
                  <c:v>120.4427999999</c:v>
                </c:pt>
                <c:pt idx="727">
                  <c:v>120.4427999999</c:v>
                </c:pt>
                <c:pt idx="728">
                  <c:v>120.4427999999</c:v>
                </c:pt>
                <c:pt idx="729">
                  <c:v>120.4427999999</c:v>
                </c:pt>
                <c:pt idx="730">
                  <c:v>120.4427999999</c:v>
                </c:pt>
                <c:pt idx="731">
                  <c:v>120.4427999999</c:v>
                </c:pt>
                <c:pt idx="732">
                  <c:v>120.4427999999</c:v>
                </c:pt>
                <c:pt idx="733">
                  <c:v>120.4427999999</c:v>
                </c:pt>
                <c:pt idx="734">
                  <c:v>120.4427999999</c:v>
                </c:pt>
                <c:pt idx="735">
                  <c:v>120.4427999999</c:v>
                </c:pt>
                <c:pt idx="736">
                  <c:v>120.4427999999</c:v>
                </c:pt>
                <c:pt idx="737">
                  <c:v>120.4427999999</c:v>
                </c:pt>
                <c:pt idx="738">
                  <c:v>120.4427999999</c:v>
                </c:pt>
                <c:pt idx="739">
                  <c:v>120.4427999999</c:v>
                </c:pt>
                <c:pt idx="740">
                  <c:v>120.4427999999</c:v>
                </c:pt>
                <c:pt idx="741">
                  <c:v>120.4427999999</c:v>
                </c:pt>
                <c:pt idx="742">
                  <c:v>120.4427999999</c:v>
                </c:pt>
                <c:pt idx="743">
                  <c:v>120.4427999999</c:v>
                </c:pt>
                <c:pt idx="744">
                  <c:v>120.4427999999</c:v>
                </c:pt>
                <c:pt idx="745">
                  <c:v>120.4427999999</c:v>
                </c:pt>
                <c:pt idx="746">
                  <c:v>120.4427999999</c:v>
                </c:pt>
                <c:pt idx="747">
                  <c:v>120.4427999999</c:v>
                </c:pt>
                <c:pt idx="748">
                  <c:v>120.4427999999</c:v>
                </c:pt>
                <c:pt idx="749">
                  <c:v>120.4427999999</c:v>
                </c:pt>
                <c:pt idx="750">
                  <c:v>120.4427999999</c:v>
                </c:pt>
                <c:pt idx="751">
                  <c:v>120.4427999999</c:v>
                </c:pt>
                <c:pt idx="752">
                  <c:v>120.4427999999</c:v>
                </c:pt>
                <c:pt idx="753">
                  <c:v>120.4427999999</c:v>
                </c:pt>
                <c:pt idx="754">
                  <c:v>120.4427999999</c:v>
                </c:pt>
                <c:pt idx="755">
                  <c:v>120.4427999999</c:v>
                </c:pt>
                <c:pt idx="756">
                  <c:v>120.4427999999</c:v>
                </c:pt>
                <c:pt idx="757">
                  <c:v>120.4427999999</c:v>
                </c:pt>
                <c:pt idx="758">
                  <c:v>120.4427999999</c:v>
                </c:pt>
                <c:pt idx="759">
                  <c:v>120.4427999999</c:v>
                </c:pt>
                <c:pt idx="760">
                  <c:v>120.4427999999</c:v>
                </c:pt>
                <c:pt idx="761">
                  <c:v>120.4427999999</c:v>
                </c:pt>
                <c:pt idx="762">
                  <c:v>120.4427999999</c:v>
                </c:pt>
                <c:pt idx="763">
                  <c:v>120.4427999999</c:v>
                </c:pt>
                <c:pt idx="764">
                  <c:v>120.4427999999</c:v>
                </c:pt>
                <c:pt idx="765">
                  <c:v>120.4427999999</c:v>
                </c:pt>
                <c:pt idx="766">
                  <c:v>120.4427999999</c:v>
                </c:pt>
                <c:pt idx="767">
                  <c:v>120.4427999999</c:v>
                </c:pt>
                <c:pt idx="768">
                  <c:v>120.4427999999</c:v>
                </c:pt>
                <c:pt idx="769">
                  <c:v>120.4427999999</c:v>
                </c:pt>
                <c:pt idx="770">
                  <c:v>120.4427999999</c:v>
                </c:pt>
                <c:pt idx="771">
                  <c:v>120.4427999999</c:v>
                </c:pt>
                <c:pt idx="772">
                  <c:v>120.4427999999</c:v>
                </c:pt>
                <c:pt idx="773">
                  <c:v>120.4427999999</c:v>
                </c:pt>
                <c:pt idx="774">
                  <c:v>120.4427999999</c:v>
                </c:pt>
                <c:pt idx="775">
                  <c:v>120.4427999999</c:v>
                </c:pt>
                <c:pt idx="776">
                  <c:v>120.4427999999</c:v>
                </c:pt>
                <c:pt idx="777">
                  <c:v>120.4427999999</c:v>
                </c:pt>
                <c:pt idx="778">
                  <c:v>120.4427999999</c:v>
                </c:pt>
                <c:pt idx="779">
                  <c:v>120.4427999999</c:v>
                </c:pt>
                <c:pt idx="780">
                  <c:v>120.4427999999</c:v>
                </c:pt>
                <c:pt idx="781">
                  <c:v>120.4427999999</c:v>
                </c:pt>
                <c:pt idx="782">
                  <c:v>120.4427999999</c:v>
                </c:pt>
                <c:pt idx="783">
                  <c:v>120.4427999999</c:v>
                </c:pt>
                <c:pt idx="784">
                  <c:v>120.4427999999</c:v>
                </c:pt>
                <c:pt idx="785">
                  <c:v>120.4427999999</c:v>
                </c:pt>
                <c:pt idx="786">
                  <c:v>120.4427999999</c:v>
                </c:pt>
                <c:pt idx="787">
                  <c:v>120.4427999999</c:v>
                </c:pt>
                <c:pt idx="788">
                  <c:v>120.4427999999</c:v>
                </c:pt>
                <c:pt idx="789">
                  <c:v>120.4427999999</c:v>
                </c:pt>
                <c:pt idx="790">
                  <c:v>120.4427999999</c:v>
                </c:pt>
                <c:pt idx="791">
                  <c:v>120.4427999999</c:v>
                </c:pt>
                <c:pt idx="792">
                  <c:v>120.4427999999</c:v>
                </c:pt>
                <c:pt idx="793">
                  <c:v>120.4427999999</c:v>
                </c:pt>
                <c:pt idx="794">
                  <c:v>120.4427999999</c:v>
                </c:pt>
                <c:pt idx="795">
                  <c:v>120.4427999999</c:v>
                </c:pt>
                <c:pt idx="796">
                  <c:v>120.4427999999</c:v>
                </c:pt>
                <c:pt idx="797">
                  <c:v>120.4427999999</c:v>
                </c:pt>
                <c:pt idx="798">
                  <c:v>120.4427999999</c:v>
                </c:pt>
                <c:pt idx="799">
                  <c:v>120.4427999999</c:v>
                </c:pt>
                <c:pt idx="800">
                  <c:v>120.4427999999</c:v>
                </c:pt>
                <c:pt idx="801">
                  <c:v>120.4427999999</c:v>
                </c:pt>
                <c:pt idx="802">
                  <c:v>120.4427999999</c:v>
                </c:pt>
                <c:pt idx="803">
                  <c:v>120.4427999999</c:v>
                </c:pt>
                <c:pt idx="804">
                  <c:v>120.4427999999</c:v>
                </c:pt>
                <c:pt idx="805">
                  <c:v>120.4427999999</c:v>
                </c:pt>
                <c:pt idx="806">
                  <c:v>120.4427999999</c:v>
                </c:pt>
                <c:pt idx="807">
                  <c:v>120.4427999999</c:v>
                </c:pt>
                <c:pt idx="808">
                  <c:v>120.4427999999</c:v>
                </c:pt>
                <c:pt idx="809">
                  <c:v>120.4427999999</c:v>
                </c:pt>
                <c:pt idx="810">
                  <c:v>120.4427999999</c:v>
                </c:pt>
                <c:pt idx="811">
                  <c:v>120.4427999999</c:v>
                </c:pt>
                <c:pt idx="812">
                  <c:v>120.4427999999</c:v>
                </c:pt>
                <c:pt idx="813">
                  <c:v>120.4427999999</c:v>
                </c:pt>
                <c:pt idx="814">
                  <c:v>120.4427999999</c:v>
                </c:pt>
                <c:pt idx="815">
                  <c:v>120.4427999999</c:v>
                </c:pt>
                <c:pt idx="816">
                  <c:v>120.4427999999</c:v>
                </c:pt>
                <c:pt idx="817">
                  <c:v>120.4427999999</c:v>
                </c:pt>
                <c:pt idx="818">
                  <c:v>120.4427999999</c:v>
                </c:pt>
                <c:pt idx="819">
                  <c:v>120.4427999999</c:v>
                </c:pt>
                <c:pt idx="820">
                  <c:v>120.4427999999</c:v>
                </c:pt>
                <c:pt idx="821">
                  <c:v>120.4427999999</c:v>
                </c:pt>
                <c:pt idx="822">
                  <c:v>120.4427999999</c:v>
                </c:pt>
                <c:pt idx="823">
                  <c:v>120.4427999999</c:v>
                </c:pt>
                <c:pt idx="824">
                  <c:v>120.4427999999</c:v>
                </c:pt>
                <c:pt idx="825">
                  <c:v>120.4427999999</c:v>
                </c:pt>
                <c:pt idx="826">
                  <c:v>120.4427999999</c:v>
                </c:pt>
                <c:pt idx="827">
                  <c:v>120.4427999999</c:v>
                </c:pt>
                <c:pt idx="828">
                  <c:v>120.4427999999</c:v>
                </c:pt>
                <c:pt idx="829">
                  <c:v>120.4427999999</c:v>
                </c:pt>
                <c:pt idx="830">
                  <c:v>120.4427999999</c:v>
                </c:pt>
                <c:pt idx="831">
                  <c:v>120.4427999999</c:v>
                </c:pt>
                <c:pt idx="832">
                  <c:v>120.4427999999</c:v>
                </c:pt>
                <c:pt idx="833">
                  <c:v>120.4427999999</c:v>
                </c:pt>
                <c:pt idx="834">
                  <c:v>120.4427999999</c:v>
                </c:pt>
                <c:pt idx="835">
                  <c:v>120.4427999999</c:v>
                </c:pt>
                <c:pt idx="836">
                  <c:v>120.4427999999</c:v>
                </c:pt>
                <c:pt idx="837">
                  <c:v>120.4427999999</c:v>
                </c:pt>
                <c:pt idx="838">
                  <c:v>120.4427999999</c:v>
                </c:pt>
                <c:pt idx="839">
                  <c:v>120.4427999999</c:v>
                </c:pt>
                <c:pt idx="840">
                  <c:v>120.4427999999</c:v>
                </c:pt>
                <c:pt idx="841">
                  <c:v>120.4427999999</c:v>
                </c:pt>
                <c:pt idx="842">
                  <c:v>120.4427999999</c:v>
                </c:pt>
                <c:pt idx="843">
                  <c:v>120.4427999999</c:v>
                </c:pt>
                <c:pt idx="844">
                  <c:v>120.4427999999</c:v>
                </c:pt>
                <c:pt idx="845">
                  <c:v>120.4427999999</c:v>
                </c:pt>
                <c:pt idx="846">
                  <c:v>120.4427999999</c:v>
                </c:pt>
                <c:pt idx="847">
                  <c:v>120.4427999999</c:v>
                </c:pt>
                <c:pt idx="848">
                  <c:v>120.4427999999</c:v>
                </c:pt>
                <c:pt idx="849">
                  <c:v>120.4427999999</c:v>
                </c:pt>
                <c:pt idx="850">
                  <c:v>120.4427999999</c:v>
                </c:pt>
                <c:pt idx="851">
                  <c:v>120.4427999999</c:v>
                </c:pt>
                <c:pt idx="852">
                  <c:v>120.4427999999</c:v>
                </c:pt>
                <c:pt idx="853">
                  <c:v>120.4427999999</c:v>
                </c:pt>
                <c:pt idx="854">
                  <c:v>120.4427999999</c:v>
                </c:pt>
                <c:pt idx="855">
                  <c:v>120.4427999999</c:v>
                </c:pt>
                <c:pt idx="856">
                  <c:v>120.4427999999</c:v>
                </c:pt>
                <c:pt idx="857">
                  <c:v>120.4427999999</c:v>
                </c:pt>
                <c:pt idx="858">
                  <c:v>120.4427999999</c:v>
                </c:pt>
                <c:pt idx="859">
                  <c:v>120.4427999999</c:v>
                </c:pt>
                <c:pt idx="860">
                  <c:v>120.4427999999</c:v>
                </c:pt>
                <c:pt idx="861">
                  <c:v>120.4427999999</c:v>
                </c:pt>
                <c:pt idx="862">
                  <c:v>120.4427999999</c:v>
                </c:pt>
                <c:pt idx="863">
                  <c:v>120.4427999999</c:v>
                </c:pt>
                <c:pt idx="864">
                  <c:v>120.4427999999</c:v>
                </c:pt>
                <c:pt idx="865">
                  <c:v>120.4427999999</c:v>
                </c:pt>
                <c:pt idx="866">
                  <c:v>120.4427999999</c:v>
                </c:pt>
                <c:pt idx="867">
                  <c:v>120.4427999999</c:v>
                </c:pt>
                <c:pt idx="868">
                  <c:v>120.4427999999</c:v>
                </c:pt>
                <c:pt idx="869">
                  <c:v>120.4427999999</c:v>
                </c:pt>
                <c:pt idx="870">
                  <c:v>120.4427999999</c:v>
                </c:pt>
                <c:pt idx="871">
                  <c:v>120.4427999999</c:v>
                </c:pt>
                <c:pt idx="872">
                  <c:v>120.4427999999</c:v>
                </c:pt>
                <c:pt idx="873">
                  <c:v>120.4427999999</c:v>
                </c:pt>
                <c:pt idx="874">
                  <c:v>120.4427999999</c:v>
                </c:pt>
                <c:pt idx="875">
                  <c:v>120.4427999999</c:v>
                </c:pt>
                <c:pt idx="876">
                  <c:v>120.4427999999</c:v>
                </c:pt>
                <c:pt idx="877">
                  <c:v>120.4427999999</c:v>
                </c:pt>
                <c:pt idx="878">
                  <c:v>120.4427999999</c:v>
                </c:pt>
                <c:pt idx="879">
                  <c:v>120.4427999999</c:v>
                </c:pt>
                <c:pt idx="880">
                  <c:v>120.4427999999</c:v>
                </c:pt>
                <c:pt idx="881">
                  <c:v>120.4427999999</c:v>
                </c:pt>
                <c:pt idx="882">
                  <c:v>120.4427999999</c:v>
                </c:pt>
                <c:pt idx="883">
                  <c:v>120.4427999999</c:v>
                </c:pt>
                <c:pt idx="884">
                  <c:v>120.4427999999</c:v>
                </c:pt>
                <c:pt idx="885">
                  <c:v>120.4427999999</c:v>
                </c:pt>
                <c:pt idx="886">
                  <c:v>120.4427999999</c:v>
                </c:pt>
                <c:pt idx="887">
                  <c:v>120.4427999999</c:v>
                </c:pt>
                <c:pt idx="888">
                  <c:v>120.4427999999</c:v>
                </c:pt>
                <c:pt idx="889">
                  <c:v>120.4427999999</c:v>
                </c:pt>
                <c:pt idx="890">
                  <c:v>120.4427999999</c:v>
                </c:pt>
                <c:pt idx="891">
                  <c:v>120.4427999999</c:v>
                </c:pt>
                <c:pt idx="892">
                  <c:v>120.4427999999</c:v>
                </c:pt>
                <c:pt idx="893">
                  <c:v>120.4427999999</c:v>
                </c:pt>
                <c:pt idx="894">
                  <c:v>120.4427999999</c:v>
                </c:pt>
                <c:pt idx="895">
                  <c:v>120.4427999999</c:v>
                </c:pt>
                <c:pt idx="896">
                  <c:v>120.4427999999</c:v>
                </c:pt>
                <c:pt idx="897">
                  <c:v>120.4427999999</c:v>
                </c:pt>
                <c:pt idx="898">
                  <c:v>120.4427999999</c:v>
                </c:pt>
                <c:pt idx="899">
                  <c:v>120.4427999999</c:v>
                </c:pt>
                <c:pt idx="900">
                  <c:v>120.4427999999</c:v>
                </c:pt>
                <c:pt idx="901">
                  <c:v>120.4427999999</c:v>
                </c:pt>
                <c:pt idx="902">
                  <c:v>120.4427999999</c:v>
                </c:pt>
                <c:pt idx="903">
                  <c:v>120.4427999999</c:v>
                </c:pt>
                <c:pt idx="904">
                  <c:v>120.4427999999</c:v>
                </c:pt>
                <c:pt idx="905">
                  <c:v>120.4427999999</c:v>
                </c:pt>
                <c:pt idx="906">
                  <c:v>120.4427999999</c:v>
                </c:pt>
                <c:pt idx="907">
                  <c:v>120.4427999999</c:v>
                </c:pt>
                <c:pt idx="908">
                  <c:v>120.4427999999</c:v>
                </c:pt>
                <c:pt idx="909">
                  <c:v>120.4427999999</c:v>
                </c:pt>
                <c:pt idx="910">
                  <c:v>120.4427999999</c:v>
                </c:pt>
                <c:pt idx="911">
                  <c:v>120.4427999999</c:v>
                </c:pt>
                <c:pt idx="912">
                  <c:v>120.4427999999</c:v>
                </c:pt>
                <c:pt idx="913">
                  <c:v>120.4427999999</c:v>
                </c:pt>
                <c:pt idx="914">
                  <c:v>120.4427999999</c:v>
                </c:pt>
                <c:pt idx="915">
                  <c:v>120.4427999999</c:v>
                </c:pt>
                <c:pt idx="916">
                  <c:v>120.4427999999</c:v>
                </c:pt>
                <c:pt idx="917">
                  <c:v>120.4427999999</c:v>
                </c:pt>
                <c:pt idx="918">
                  <c:v>120.4427999999</c:v>
                </c:pt>
                <c:pt idx="919">
                  <c:v>120.4427999999</c:v>
                </c:pt>
                <c:pt idx="920">
                  <c:v>120.4427999999</c:v>
                </c:pt>
                <c:pt idx="921">
                  <c:v>120.4427999999</c:v>
                </c:pt>
                <c:pt idx="922">
                  <c:v>120.4427999999</c:v>
                </c:pt>
                <c:pt idx="923">
                  <c:v>120.4427999999</c:v>
                </c:pt>
                <c:pt idx="924">
                  <c:v>120.4427999999</c:v>
                </c:pt>
                <c:pt idx="925">
                  <c:v>120.4427999999</c:v>
                </c:pt>
                <c:pt idx="926">
                  <c:v>120.4427999999</c:v>
                </c:pt>
                <c:pt idx="927">
                  <c:v>120.4427999999</c:v>
                </c:pt>
                <c:pt idx="928">
                  <c:v>120.4427999999</c:v>
                </c:pt>
                <c:pt idx="929">
                  <c:v>120.4427999999</c:v>
                </c:pt>
                <c:pt idx="930">
                  <c:v>120.4427999999</c:v>
                </c:pt>
                <c:pt idx="931">
                  <c:v>120.4427999999</c:v>
                </c:pt>
                <c:pt idx="932">
                  <c:v>120.4427999999</c:v>
                </c:pt>
                <c:pt idx="933">
                  <c:v>120.4427999999</c:v>
                </c:pt>
                <c:pt idx="934">
                  <c:v>120.4427999999</c:v>
                </c:pt>
                <c:pt idx="935">
                  <c:v>120.4427999999</c:v>
                </c:pt>
                <c:pt idx="936">
                  <c:v>120.4427999999</c:v>
                </c:pt>
                <c:pt idx="937">
                  <c:v>120.4427999999</c:v>
                </c:pt>
                <c:pt idx="938">
                  <c:v>120.4427999999</c:v>
                </c:pt>
                <c:pt idx="939">
                  <c:v>120.4427999999</c:v>
                </c:pt>
                <c:pt idx="940">
                  <c:v>120.4427999999</c:v>
                </c:pt>
                <c:pt idx="941">
                  <c:v>120.4427999999</c:v>
                </c:pt>
                <c:pt idx="942">
                  <c:v>120.4427999999</c:v>
                </c:pt>
                <c:pt idx="943">
                  <c:v>120.4427999999</c:v>
                </c:pt>
                <c:pt idx="944">
                  <c:v>120.4427999999</c:v>
                </c:pt>
                <c:pt idx="945">
                  <c:v>120.4427999999</c:v>
                </c:pt>
                <c:pt idx="946">
                  <c:v>120.4427999999</c:v>
                </c:pt>
                <c:pt idx="947">
                  <c:v>120.4427999999</c:v>
                </c:pt>
                <c:pt idx="948">
                  <c:v>120.4427999999</c:v>
                </c:pt>
                <c:pt idx="949">
                  <c:v>120.4427999999</c:v>
                </c:pt>
                <c:pt idx="950">
                  <c:v>120.4427999999</c:v>
                </c:pt>
                <c:pt idx="951">
                  <c:v>120.4427999999</c:v>
                </c:pt>
                <c:pt idx="952">
                  <c:v>120.4427999999</c:v>
                </c:pt>
                <c:pt idx="953">
                  <c:v>120.4427999999</c:v>
                </c:pt>
                <c:pt idx="954">
                  <c:v>120.4427999999</c:v>
                </c:pt>
                <c:pt idx="955">
                  <c:v>120.4427999999</c:v>
                </c:pt>
                <c:pt idx="956">
                  <c:v>120.4427999999</c:v>
                </c:pt>
                <c:pt idx="957">
                  <c:v>120.4427999999</c:v>
                </c:pt>
                <c:pt idx="958">
                  <c:v>120.4427999999</c:v>
                </c:pt>
                <c:pt idx="959">
                  <c:v>120.4427999999</c:v>
                </c:pt>
                <c:pt idx="960">
                  <c:v>120.4427999999</c:v>
                </c:pt>
                <c:pt idx="961">
                  <c:v>120.4427999999</c:v>
                </c:pt>
                <c:pt idx="962">
                  <c:v>120.4427999999</c:v>
                </c:pt>
                <c:pt idx="963">
                  <c:v>120.4427999999</c:v>
                </c:pt>
                <c:pt idx="964">
                  <c:v>120.4427999999</c:v>
                </c:pt>
                <c:pt idx="965">
                  <c:v>120.4427999999</c:v>
                </c:pt>
                <c:pt idx="966">
                  <c:v>120.4427999999</c:v>
                </c:pt>
                <c:pt idx="967">
                  <c:v>120.4427999999</c:v>
                </c:pt>
                <c:pt idx="968">
                  <c:v>120.4427999999</c:v>
                </c:pt>
                <c:pt idx="969">
                  <c:v>120.4427999999</c:v>
                </c:pt>
                <c:pt idx="970">
                  <c:v>120.4427999999</c:v>
                </c:pt>
                <c:pt idx="971">
                  <c:v>120.4427999999</c:v>
                </c:pt>
                <c:pt idx="972">
                  <c:v>120.4427999999</c:v>
                </c:pt>
                <c:pt idx="973">
                  <c:v>120.4427999999</c:v>
                </c:pt>
                <c:pt idx="974">
                  <c:v>120.4427999999</c:v>
                </c:pt>
                <c:pt idx="975">
                  <c:v>120.4427999999</c:v>
                </c:pt>
                <c:pt idx="976">
                  <c:v>120.4427999999</c:v>
                </c:pt>
                <c:pt idx="977">
                  <c:v>120.4427999999</c:v>
                </c:pt>
                <c:pt idx="978">
                  <c:v>120.4427999999</c:v>
                </c:pt>
                <c:pt idx="979">
                  <c:v>120.4427999999</c:v>
                </c:pt>
                <c:pt idx="980">
                  <c:v>120.4427999999</c:v>
                </c:pt>
                <c:pt idx="981">
                  <c:v>120.4427999999</c:v>
                </c:pt>
                <c:pt idx="982">
                  <c:v>120.4427999999</c:v>
                </c:pt>
                <c:pt idx="983">
                  <c:v>120.4427999999</c:v>
                </c:pt>
                <c:pt idx="984">
                  <c:v>120.4427999999</c:v>
                </c:pt>
                <c:pt idx="985">
                  <c:v>120.4427999999</c:v>
                </c:pt>
                <c:pt idx="986">
                  <c:v>120.4427999999</c:v>
                </c:pt>
                <c:pt idx="987">
                  <c:v>120.4427999999</c:v>
                </c:pt>
                <c:pt idx="988">
                  <c:v>120.4427999999</c:v>
                </c:pt>
                <c:pt idx="989">
                  <c:v>120.4427999999</c:v>
                </c:pt>
                <c:pt idx="990">
                  <c:v>120.4427999999</c:v>
                </c:pt>
                <c:pt idx="991">
                  <c:v>120.4427999999</c:v>
                </c:pt>
                <c:pt idx="992">
                  <c:v>120.4427999999</c:v>
                </c:pt>
                <c:pt idx="993">
                  <c:v>120.4427999999</c:v>
                </c:pt>
                <c:pt idx="994">
                  <c:v>120.4427999999</c:v>
                </c:pt>
                <c:pt idx="995">
                  <c:v>120.4427999999</c:v>
                </c:pt>
                <c:pt idx="996">
                  <c:v>120.4427999999</c:v>
                </c:pt>
                <c:pt idx="997">
                  <c:v>120.4427999999</c:v>
                </c:pt>
                <c:pt idx="998">
                  <c:v>120.4427999999</c:v>
                </c:pt>
                <c:pt idx="999">
                  <c:v>120.4427999999</c:v>
                </c:pt>
                <c:pt idx="1000">
                  <c:v>120.4427999999</c:v>
                </c:pt>
                <c:pt idx="1001">
                  <c:v>120.4427999999</c:v>
                </c:pt>
                <c:pt idx="1002">
                  <c:v>120.4427999999</c:v>
                </c:pt>
                <c:pt idx="1003">
                  <c:v>120.4427999999</c:v>
                </c:pt>
                <c:pt idx="1004">
                  <c:v>120.4427999999</c:v>
                </c:pt>
                <c:pt idx="1005">
                  <c:v>120.4427999999</c:v>
                </c:pt>
                <c:pt idx="1006">
                  <c:v>120.4427999999</c:v>
                </c:pt>
                <c:pt idx="1007">
                  <c:v>120.4427999999</c:v>
                </c:pt>
                <c:pt idx="1008">
                  <c:v>120.4427999999</c:v>
                </c:pt>
                <c:pt idx="1009">
                  <c:v>120.4427999999</c:v>
                </c:pt>
                <c:pt idx="1010">
                  <c:v>120.4427999999</c:v>
                </c:pt>
                <c:pt idx="1011">
                  <c:v>120.4427999999</c:v>
                </c:pt>
                <c:pt idx="1012">
                  <c:v>120.4427999999</c:v>
                </c:pt>
                <c:pt idx="1013">
                  <c:v>120.4427999999</c:v>
                </c:pt>
                <c:pt idx="1014">
                  <c:v>120.4427999999</c:v>
                </c:pt>
                <c:pt idx="1015">
                  <c:v>120.4427999999</c:v>
                </c:pt>
                <c:pt idx="1016">
                  <c:v>120.4427999999</c:v>
                </c:pt>
                <c:pt idx="1017">
                  <c:v>120.4427999999</c:v>
                </c:pt>
                <c:pt idx="1018">
                  <c:v>120.4427999999</c:v>
                </c:pt>
                <c:pt idx="1019">
                  <c:v>120.4427999999</c:v>
                </c:pt>
                <c:pt idx="1020">
                  <c:v>120.4427999999</c:v>
                </c:pt>
                <c:pt idx="1021">
                  <c:v>120.4427999999</c:v>
                </c:pt>
                <c:pt idx="1022">
                  <c:v>120.4427999999</c:v>
                </c:pt>
                <c:pt idx="1023">
                  <c:v>120.4427999999</c:v>
                </c:pt>
                <c:pt idx="1024">
                  <c:v>120.4427999999</c:v>
                </c:pt>
                <c:pt idx="1025">
                  <c:v>120.4427999999</c:v>
                </c:pt>
                <c:pt idx="1026">
                  <c:v>120.4427999999</c:v>
                </c:pt>
                <c:pt idx="1027">
                  <c:v>120.4427999999</c:v>
                </c:pt>
                <c:pt idx="1028">
                  <c:v>120.4427999999</c:v>
                </c:pt>
                <c:pt idx="1029">
                  <c:v>120.4427999999</c:v>
                </c:pt>
                <c:pt idx="1030">
                  <c:v>120.4427999999</c:v>
                </c:pt>
                <c:pt idx="1031">
                  <c:v>120.4427999999</c:v>
                </c:pt>
                <c:pt idx="1032">
                  <c:v>120.4427999999</c:v>
                </c:pt>
                <c:pt idx="1033">
                  <c:v>120.4427999999</c:v>
                </c:pt>
                <c:pt idx="1034">
                  <c:v>120.4427999999</c:v>
                </c:pt>
                <c:pt idx="1035">
                  <c:v>120.4427999999</c:v>
                </c:pt>
                <c:pt idx="1036">
                  <c:v>120.4427999999</c:v>
                </c:pt>
                <c:pt idx="1037">
                  <c:v>120.4427999999</c:v>
                </c:pt>
                <c:pt idx="1038">
                  <c:v>120.4427999999</c:v>
                </c:pt>
                <c:pt idx="1039">
                  <c:v>120.4427999999</c:v>
                </c:pt>
                <c:pt idx="1040">
                  <c:v>120.4427999999</c:v>
                </c:pt>
                <c:pt idx="1041">
                  <c:v>120.4427999999</c:v>
                </c:pt>
                <c:pt idx="1042">
                  <c:v>120.4427999999</c:v>
                </c:pt>
                <c:pt idx="1043">
                  <c:v>120.4427999999</c:v>
                </c:pt>
                <c:pt idx="1044">
                  <c:v>120.4427999999</c:v>
                </c:pt>
                <c:pt idx="1045">
                  <c:v>120.4427999999</c:v>
                </c:pt>
                <c:pt idx="1046">
                  <c:v>120.4427999999</c:v>
                </c:pt>
                <c:pt idx="1047">
                  <c:v>120.4427999999</c:v>
                </c:pt>
                <c:pt idx="1048">
                  <c:v>120.4427999999</c:v>
                </c:pt>
                <c:pt idx="1049">
                  <c:v>120.4427999999</c:v>
                </c:pt>
                <c:pt idx="1050">
                  <c:v>120.4427999999</c:v>
                </c:pt>
                <c:pt idx="1051">
                  <c:v>120.4427999999</c:v>
                </c:pt>
                <c:pt idx="1052">
                  <c:v>120.4427999999</c:v>
                </c:pt>
                <c:pt idx="1053">
                  <c:v>120.4427999999</c:v>
                </c:pt>
                <c:pt idx="1054">
                  <c:v>120.4427999999</c:v>
                </c:pt>
                <c:pt idx="1055">
                  <c:v>120.4427999999</c:v>
                </c:pt>
                <c:pt idx="1056">
                  <c:v>120.4427999999</c:v>
                </c:pt>
                <c:pt idx="1057">
                  <c:v>120.4427999999</c:v>
                </c:pt>
                <c:pt idx="1058">
                  <c:v>120.4427999999</c:v>
                </c:pt>
                <c:pt idx="1059">
                  <c:v>120.4427999999</c:v>
                </c:pt>
                <c:pt idx="1060">
                  <c:v>120.4427999999</c:v>
                </c:pt>
                <c:pt idx="1061">
                  <c:v>120.4427999999</c:v>
                </c:pt>
                <c:pt idx="1062">
                  <c:v>120.4427999999</c:v>
                </c:pt>
                <c:pt idx="1063">
                  <c:v>120.4427999999</c:v>
                </c:pt>
                <c:pt idx="1064">
                  <c:v>120.4427999999</c:v>
                </c:pt>
                <c:pt idx="1065">
                  <c:v>120.4427999999</c:v>
                </c:pt>
                <c:pt idx="1066">
                  <c:v>120.4427999999</c:v>
                </c:pt>
                <c:pt idx="1067">
                  <c:v>120.4427999999</c:v>
                </c:pt>
                <c:pt idx="1068">
                  <c:v>120.4427999999</c:v>
                </c:pt>
                <c:pt idx="1069">
                  <c:v>120.4427999999</c:v>
                </c:pt>
                <c:pt idx="1070">
                  <c:v>120.4427999999</c:v>
                </c:pt>
                <c:pt idx="1071">
                  <c:v>120.4427999999</c:v>
                </c:pt>
                <c:pt idx="1072">
                  <c:v>120.4427999999</c:v>
                </c:pt>
                <c:pt idx="1073">
                  <c:v>120.4427999999</c:v>
                </c:pt>
                <c:pt idx="1074">
                  <c:v>120.4427999999</c:v>
                </c:pt>
                <c:pt idx="1075">
                  <c:v>120.4427999999</c:v>
                </c:pt>
                <c:pt idx="1076">
                  <c:v>120.4427999999</c:v>
                </c:pt>
                <c:pt idx="1077">
                  <c:v>120.4427999999</c:v>
                </c:pt>
                <c:pt idx="1078">
                  <c:v>120.4427999999</c:v>
                </c:pt>
                <c:pt idx="1079">
                  <c:v>120.4427999999</c:v>
                </c:pt>
                <c:pt idx="1080">
                  <c:v>120.4427999999</c:v>
                </c:pt>
                <c:pt idx="1081">
                  <c:v>120.4427999999</c:v>
                </c:pt>
                <c:pt idx="1082">
                  <c:v>120.4427999999</c:v>
                </c:pt>
                <c:pt idx="1083">
                  <c:v>120.4427999999</c:v>
                </c:pt>
                <c:pt idx="1084">
                  <c:v>120.4427999999</c:v>
                </c:pt>
                <c:pt idx="1085">
                  <c:v>120.4427999999</c:v>
                </c:pt>
                <c:pt idx="1086">
                  <c:v>120.4427999999</c:v>
                </c:pt>
                <c:pt idx="1087">
                  <c:v>120.4427999999</c:v>
                </c:pt>
                <c:pt idx="1088">
                  <c:v>120.4427999999</c:v>
                </c:pt>
                <c:pt idx="1089">
                  <c:v>120.4427999999</c:v>
                </c:pt>
                <c:pt idx="1090">
                  <c:v>120.4427999999</c:v>
                </c:pt>
                <c:pt idx="1091">
                  <c:v>120.4427999999</c:v>
                </c:pt>
                <c:pt idx="1092">
                  <c:v>120.4427999999</c:v>
                </c:pt>
                <c:pt idx="1093">
                  <c:v>120.4427999999</c:v>
                </c:pt>
                <c:pt idx="1094">
                  <c:v>120.4427999999</c:v>
                </c:pt>
                <c:pt idx="1095">
                  <c:v>120.4427999999</c:v>
                </c:pt>
                <c:pt idx="1096">
                  <c:v>120.4427999999</c:v>
                </c:pt>
                <c:pt idx="1097">
                  <c:v>120.4427999999</c:v>
                </c:pt>
                <c:pt idx="1098">
                  <c:v>120.4427999999</c:v>
                </c:pt>
                <c:pt idx="1099">
                  <c:v>120.4427999999</c:v>
                </c:pt>
                <c:pt idx="1100">
                  <c:v>120.4427999999</c:v>
                </c:pt>
                <c:pt idx="1101">
                  <c:v>120.4427999999</c:v>
                </c:pt>
                <c:pt idx="1102">
                  <c:v>120.4427999999</c:v>
                </c:pt>
                <c:pt idx="1103">
                  <c:v>120.4427999999</c:v>
                </c:pt>
                <c:pt idx="1104">
                  <c:v>120.4427999999</c:v>
                </c:pt>
                <c:pt idx="1105">
                  <c:v>120.4427999999</c:v>
                </c:pt>
                <c:pt idx="1106">
                  <c:v>120.4427999999</c:v>
                </c:pt>
                <c:pt idx="1107">
                  <c:v>120.4427999999</c:v>
                </c:pt>
                <c:pt idx="1108">
                  <c:v>120.4427999999</c:v>
                </c:pt>
                <c:pt idx="1109">
                  <c:v>120.4427999999</c:v>
                </c:pt>
                <c:pt idx="1110">
                  <c:v>120.4427999999</c:v>
                </c:pt>
                <c:pt idx="1111">
                  <c:v>120.4427999999</c:v>
                </c:pt>
                <c:pt idx="1112">
                  <c:v>120.4427999999</c:v>
                </c:pt>
                <c:pt idx="1113">
                  <c:v>120.4427999999</c:v>
                </c:pt>
                <c:pt idx="1114">
                  <c:v>120.4427999999</c:v>
                </c:pt>
                <c:pt idx="1115">
                  <c:v>120.4427999999</c:v>
                </c:pt>
                <c:pt idx="1116">
                  <c:v>120.4427999999</c:v>
                </c:pt>
                <c:pt idx="1117">
                  <c:v>120.4427999999</c:v>
                </c:pt>
                <c:pt idx="1118">
                  <c:v>120.4427999999</c:v>
                </c:pt>
                <c:pt idx="1119">
                  <c:v>120.4427999999</c:v>
                </c:pt>
                <c:pt idx="1120">
                  <c:v>120.4427999999</c:v>
                </c:pt>
                <c:pt idx="1121">
                  <c:v>120.4427999999</c:v>
                </c:pt>
                <c:pt idx="1122">
                  <c:v>120.4427999999</c:v>
                </c:pt>
                <c:pt idx="1123">
                  <c:v>120.4427999999</c:v>
                </c:pt>
                <c:pt idx="1124">
                  <c:v>120.4427999999</c:v>
                </c:pt>
                <c:pt idx="1125">
                  <c:v>120.4427999999</c:v>
                </c:pt>
                <c:pt idx="1126">
                  <c:v>120.4427999999</c:v>
                </c:pt>
                <c:pt idx="1127">
                  <c:v>120.4427999999</c:v>
                </c:pt>
                <c:pt idx="1128">
                  <c:v>120.4427999999</c:v>
                </c:pt>
                <c:pt idx="1129">
                  <c:v>120.4427999999</c:v>
                </c:pt>
                <c:pt idx="1130">
                  <c:v>120.4427999999</c:v>
                </c:pt>
                <c:pt idx="1131">
                  <c:v>120.4427999999</c:v>
                </c:pt>
                <c:pt idx="1132">
                  <c:v>120.4427999999</c:v>
                </c:pt>
                <c:pt idx="1133">
                  <c:v>120.4427999999</c:v>
                </c:pt>
                <c:pt idx="1134">
                  <c:v>120.4427999999</c:v>
                </c:pt>
                <c:pt idx="1135">
                  <c:v>120.4427999999</c:v>
                </c:pt>
                <c:pt idx="1136">
                  <c:v>120.4427999999</c:v>
                </c:pt>
                <c:pt idx="1137">
                  <c:v>120.4427999999</c:v>
                </c:pt>
                <c:pt idx="1138">
                  <c:v>120.4427999999</c:v>
                </c:pt>
                <c:pt idx="1139">
                  <c:v>120.4427999999</c:v>
                </c:pt>
                <c:pt idx="1140">
                  <c:v>120.4427999999</c:v>
                </c:pt>
                <c:pt idx="1141">
                  <c:v>120.4427999999</c:v>
                </c:pt>
                <c:pt idx="1142">
                  <c:v>120.4427999999</c:v>
                </c:pt>
                <c:pt idx="1143">
                  <c:v>120.4427999999</c:v>
                </c:pt>
                <c:pt idx="1144">
                  <c:v>120.4427999999</c:v>
                </c:pt>
                <c:pt idx="1145">
                  <c:v>120.4427999999</c:v>
                </c:pt>
                <c:pt idx="1146">
                  <c:v>120.4427999999</c:v>
                </c:pt>
                <c:pt idx="1147">
                  <c:v>120.4427999999</c:v>
                </c:pt>
                <c:pt idx="1148">
                  <c:v>120.4427999999</c:v>
                </c:pt>
                <c:pt idx="1149">
                  <c:v>120.4427999999</c:v>
                </c:pt>
                <c:pt idx="1150">
                  <c:v>120.4427999999</c:v>
                </c:pt>
                <c:pt idx="1151">
                  <c:v>120.4427999999</c:v>
                </c:pt>
                <c:pt idx="1152">
                  <c:v>120.4427999999</c:v>
                </c:pt>
                <c:pt idx="1153">
                  <c:v>120.4427999999</c:v>
                </c:pt>
                <c:pt idx="1154">
                  <c:v>120.4427999999</c:v>
                </c:pt>
                <c:pt idx="1155">
                  <c:v>120.4427999999</c:v>
                </c:pt>
                <c:pt idx="1156">
                  <c:v>120.4427999999</c:v>
                </c:pt>
                <c:pt idx="1157">
                  <c:v>120.4427999999</c:v>
                </c:pt>
                <c:pt idx="1158">
                  <c:v>120.4427999999</c:v>
                </c:pt>
                <c:pt idx="1159">
                  <c:v>120.4427999999</c:v>
                </c:pt>
                <c:pt idx="1160">
                  <c:v>120.4427999999</c:v>
                </c:pt>
                <c:pt idx="1161">
                  <c:v>120.4427999999</c:v>
                </c:pt>
                <c:pt idx="1162">
                  <c:v>120.4427999999</c:v>
                </c:pt>
                <c:pt idx="1163">
                  <c:v>120.4427999999</c:v>
                </c:pt>
                <c:pt idx="1164">
                  <c:v>120.4427999999</c:v>
                </c:pt>
                <c:pt idx="1165">
                  <c:v>120.4427999999</c:v>
                </c:pt>
                <c:pt idx="1166">
                  <c:v>120.4427999999</c:v>
                </c:pt>
                <c:pt idx="1167">
                  <c:v>120.4427999999</c:v>
                </c:pt>
                <c:pt idx="1168">
                  <c:v>120.4427999999</c:v>
                </c:pt>
                <c:pt idx="1169">
                  <c:v>120.4427999999</c:v>
                </c:pt>
                <c:pt idx="1170">
                  <c:v>120.4427999999</c:v>
                </c:pt>
                <c:pt idx="1171">
                  <c:v>120.4427999999</c:v>
                </c:pt>
                <c:pt idx="1172">
                  <c:v>120.4427999999</c:v>
                </c:pt>
                <c:pt idx="1173">
                  <c:v>120.4427999999</c:v>
                </c:pt>
                <c:pt idx="1174">
                  <c:v>120.4427999999</c:v>
                </c:pt>
                <c:pt idx="1175">
                  <c:v>120.4427999999</c:v>
                </c:pt>
                <c:pt idx="1176">
                  <c:v>120.4427999999</c:v>
                </c:pt>
                <c:pt idx="1177">
                  <c:v>120.4427999999</c:v>
                </c:pt>
                <c:pt idx="1178">
                  <c:v>120.4427999999</c:v>
                </c:pt>
                <c:pt idx="1179">
                  <c:v>120.4427999999</c:v>
                </c:pt>
                <c:pt idx="1180">
                  <c:v>120.4427999999</c:v>
                </c:pt>
                <c:pt idx="1181">
                  <c:v>120.4427999999</c:v>
                </c:pt>
                <c:pt idx="1182">
                  <c:v>120.4427999999</c:v>
                </c:pt>
                <c:pt idx="1183">
                  <c:v>120.4427999999</c:v>
                </c:pt>
                <c:pt idx="1184">
                  <c:v>120.4427999999</c:v>
                </c:pt>
                <c:pt idx="1185">
                  <c:v>120.4427999999</c:v>
                </c:pt>
                <c:pt idx="1186">
                  <c:v>120.4427999999</c:v>
                </c:pt>
                <c:pt idx="1187">
                  <c:v>120.4427999999</c:v>
                </c:pt>
                <c:pt idx="1188">
                  <c:v>120.4427999999</c:v>
                </c:pt>
                <c:pt idx="1189">
                  <c:v>120.4427999999</c:v>
                </c:pt>
                <c:pt idx="1190">
                  <c:v>120.4427999999</c:v>
                </c:pt>
                <c:pt idx="1191">
                  <c:v>120.4427999999</c:v>
                </c:pt>
                <c:pt idx="1192">
                  <c:v>120.4427999999</c:v>
                </c:pt>
                <c:pt idx="1193">
                  <c:v>120.4427999999</c:v>
                </c:pt>
                <c:pt idx="1194">
                  <c:v>120.4427999999</c:v>
                </c:pt>
                <c:pt idx="1195">
                  <c:v>120.4427999999</c:v>
                </c:pt>
                <c:pt idx="1196">
                  <c:v>120.4427999999</c:v>
                </c:pt>
                <c:pt idx="1197">
                  <c:v>120.4427999999</c:v>
                </c:pt>
                <c:pt idx="1198">
                  <c:v>120.4427999999</c:v>
                </c:pt>
                <c:pt idx="1199">
                  <c:v>120.4427999999</c:v>
                </c:pt>
                <c:pt idx="1200">
                  <c:v>120.4427999999</c:v>
                </c:pt>
                <c:pt idx="1201">
                  <c:v>120.4427999999</c:v>
                </c:pt>
                <c:pt idx="1202">
                  <c:v>120.4427999999</c:v>
                </c:pt>
                <c:pt idx="1203">
                  <c:v>120.4427999999</c:v>
                </c:pt>
                <c:pt idx="1204">
                  <c:v>120.4427999999</c:v>
                </c:pt>
                <c:pt idx="1205">
                  <c:v>120.4427999999</c:v>
                </c:pt>
                <c:pt idx="1206">
                  <c:v>120.4427999999</c:v>
                </c:pt>
                <c:pt idx="1207">
                  <c:v>120.4427999999</c:v>
                </c:pt>
                <c:pt idx="1208">
                  <c:v>120.4427999999</c:v>
                </c:pt>
                <c:pt idx="1209">
                  <c:v>120.4427999999</c:v>
                </c:pt>
                <c:pt idx="1210">
                  <c:v>120.4427999999</c:v>
                </c:pt>
                <c:pt idx="1211">
                  <c:v>120.4427999999</c:v>
                </c:pt>
                <c:pt idx="1212">
                  <c:v>120.4427999999</c:v>
                </c:pt>
                <c:pt idx="1213">
                  <c:v>120.4427999999</c:v>
                </c:pt>
                <c:pt idx="1214">
                  <c:v>120.4427999999</c:v>
                </c:pt>
                <c:pt idx="1215">
                  <c:v>120.4427999999</c:v>
                </c:pt>
                <c:pt idx="1216">
                  <c:v>120.4427999999</c:v>
                </c:pt>
                <c:pt idx="1217">
                  <c:v>120.4427999999</c:v>
                </c:pt>
                <c:pt idx="1218">
                  <c:v>120.4427999999</c:v>
                </c:pt>
                <c:pt idx="1219">
                  <c:v>120.4427999999</c:v>
                </c:pt>
                <c:pt idx="1220">
                  <c:v>120.4427999999</c:v>
                </c:pt>
                <c:pt idx="1221">
                  <c:v>120.4427999999</c:v>
                </c:pt>
                <c:pt idx="1222">
                  <c:v>120.4427999999</c:v>
                </c:pt>
                <c:pt idx="1223">
                  <c:v>120.4427999999</c:v>
                </c:pt>
                <c:pt idx="1224">
                  <c:v>120.4427999999</c:v>
                </c:pt>
                <c:pt idx="1225">
                  <c:v>120.4427999999</c:v>
                </c:pt>
                <c:pt idx="1226">
                  <c:v>120.4427999999</c:v>
                </c:pt>
                <c:pt idx="1227">
                  <c:v>120.4427999999</c:v>
                </c:pt>
                <c:pt idx="1228">
                  <c:v>120.4427999999</c:v>
                </c:pt>
                <c:pt idx="1229">
                  <c:v>120.4427999999</c:v>
                </c:pt>
                <c:pt idx="1230">
                  <c:v>120.4427999999</c:v>
                </c:pt>
                <c:pt idx="1231">
                  <c:v>120.4427999999</c:v>
                </c:pt>
                <c:pt idx="1232">
                  <c:v>120.4427999999</c:v>
                </c:pt>
                <c:pt idx="1233">
                  <c:v>120.4427999999</c:v>
                </c:pt>
                <c:pt idx="1234">
                  <c:v>120.4427999999</c:v>
                </c:pt>
                <c:pt idx="1235">
                  <c:v>120.4427999999</c:v>
                </c:pt>
                <c:pt idx="1236">
                  <c:v>120.4427999999</c:v>
                </c:pt>
                <c:pt idx="1237">
                  <c:v>120.4427999999</c:v>
                </c:pt>
                <c:pt idx="1238">
                  <c:v>120.4427999999</c:v>
                </c:pt>
                <c:pt idx="1239">
                  <c:v>120.4427999999</c:v>
                </c:pt>
                <c:pt idx="1240">
                  <c:v>120.4427999999</c:v>
                </c:pt>
                <c:pt idx="1241">
                  <c:v>120.4427999999</c:v>
                </c:pt>
                <c:pt idx="1242">
                  <c:v>120.4427999999</c:v>
                </c:pt>
                <c:pt idx="1243">
                  <c:v>120.4427999999</c:v>
                </c:pt>
                <c:pt idx="1244">
                  <c:v>120.4427999999</c:v>
                </c:pt>
                <c:pt idx="1245">
                  <c:v>120.4427999999</c:v>
                </c:pt>
                <c:pt idx="1246">
                  <c:v>120.4427999999</c:v>
                </c:pt>
                <c:pt idx="1247">
                  <c:v>120.4427999999</c:v>
                </c:pt>
                <c:pt idx="1248">
                  <c:v>120.4427999999</c:v>
                </c:pt>
                <c:pt idx="1249">
                  <c:v>120.4427999999</c:v>
                </c:pt>
                <c:pt idx="1250">
                  <c:v>120.4427999999</c:v>
                </c:pt>
                <c:pt idx="1251">
                  <c:v>120.4427999999</c:v>
                </c:pt>
                <c:pt idx="1252">
                  <c:v>120.4427999999</c:v>
                </c:pt>
                <c:pt idx="1253">
                  <c:v>120.4427999999</c:v>
                </c:pt>
                <c:pt idx="1254">
                  <c:v>120.4427999999</c:v>
                </c:pt>
                <c:pt idx="1255">
                  <c:v>120.4427999999</c:v>
                </c:pt>
                <c:pt idx="1256">
                  <c:v>120.4427999999</c:v>
                </c:pt>
                <c:pt idx="1257">
                  <c:v>120.4427999999</c:v>
                </c:pt>
                <c:pt idx="1258">
                  <c:v>120.4427999999</c:v>
                </c:pt>
                <c:pt idx="1259">
                  <c:v>120.4427999999</c:v>
                </c:pt>
                <c:pt idx="1260">
                  <c:v>120.4427999999</c:v>
                </c:pt>
                <c:pt idx="1261">
                  <c:v>120.4427999999</c:v>
                </c:pt>
                <c:pt idx="1262">
                  <c:v>120.4427999999</c:v>
                </c:pt>
                <c:pt idx="1263">
                  <c:v>120.4427999999</c:v>
                </c:pt>
                <c:pt idx="1264">
                  <c:v>120.4427999999</c:v>
                </c:pt>
                <c:pt idx="1265">
                  <c:v>120.4427999999</c:v>
                </c:pt>
                <c:pt idx="1266">
                  <c:v>120.4427999999</c:v>
                </c:pt>
                <c:pt idx="1267">
                  <c:v>120.4427999999</c:v>
                </c:pt>
                <c:pt idx="1268">
                  <c:v>120.4427999999</c:v>
                </c:pt>
                <c:pt idx="1269">
                  <c:v>120.4427999999</c:v>
                </c:pt>
                <c:pt idx="1270">
                  <c:v>120.4427999999</c:v>
                </c:pt>
                <c:pt idx="1271">
                  <c:v>120.4427999999</c:v>
                </c:pt>
                <c:pt idx="1272">
                  <c:v>120.4427999999</c:v>
                </c:pt>
                <c:pt idx="1273">
                  <c:v>120.4427999999</c:v>
                </c:pt>
                <c:pt idx="1274">
                  <c:v>120.4427999999</c:v>
                </c:pt>
                <c:pt idx="1275">
                  <c:v>120.4427999999</c:v>
                </c:pt>
                <c:pt idx="1276">
                  <c:v>120.4427999999</c:v>
                </c:pt>
                <c:pt idx="1277">
                  <c:v>120.4427999999</c:v>
                </c:pt>
                <c:pt idx="1278">
                  <c:v>120.4427999999</c:v>
                </c:pt>
                <c:pt idx="1279">
                  <c:v>120.4427999999</c:v>
                </c:pt>
                <c:pt idx="1280">
                  <c:v>120.4427999999</c:v>
                </c:pt>
                <c:pt idx="1281">
                  <c:v>120.4427999999</c:v>
                </c:pt>
                <c:pt idx="1282">
                  <c:v>120.4427999999</c:v>
                </c:pt>
                <c:pt idx="1283">
                  <c:v>120.4427999999</c:v>
                </c:pt>
                <c:pt idx="1284">
                  <c:v>120.4427999999</c:v>
                </c:pt>
                <c:pt idx="1285">
                  <c:v>120.4427999999</c:v>
                </c:pt>
                <c:pt idx="1286">
                  <c:v>120.4427999999</c:v>
                </c:pt>
                <c:pt idx="1287">
                  <c:v>120.4427999999</c:v>
                </c:pt>
                <c:pt idx="1288">
                  <c:v>120.4427999999</c:v>
                </c:pt>
                <c:pt idx="1289">
                  <c:v>120.4427999999</c:v>
                </c:pt>
                <c:pt idx="1290">
                  <c:v>120.4427999999</c:v>
                </c:pt>
                <c:pt idx="1291">
                  <c:v>120.4427999999</c:v>
                </c:pt>
                <c:pt idx="1292">
                  <c:v>120.4427999999</c:v>
                </c:pt>
                <c:pt idx="1293">
                  <c:v>120.4427999999</c:v>
                </c:pt>
                <c:pt idx="1294">
                  <c:v>120.4427999999</c:v>
                </c:pt>
                <c:pt idx="1295">
                  <c:v>120.4427999999</c:v>
                </c:pt>
                <c:pt idx="1296">
                  <c:v>120.4427999999</c:v>
                </c:pt>
                <c:pt idx="1297">
                  <c:v>120.4427999999</c:v>
                </c:pt>
                <c:pt idx="1298">
                  <c:v>120.4427999999</c:v>
                </c:pt>
                <c:pt idx="1299">
                  <c:v>120.4427999999</c:v>
                </c:pt>
                <c:pt idx="1300">
                  <c:v>120.4427999999</c:v>
                </c:pt>
                <c:pt idx="1301">
                  <c:v>120.4427999999</c:v>
                </c:pt>
                <c:pt idx="1302">
                  <c:v>120.4427999999</c:v>
                </c:pt>
                <c:pt idx="1303">
                  <c:v>120.4427999999</c:v>
                </c:pt>
                <c:pt idx="1304">
                  <c:v>120.4427999999</c:v>
                </c:pt>
                <c:pt idx="1305">
                  <c:v>120.4427999999</c:v>
                </c:pt>
                <c:pt idx="1306">
                  <c:v>120.4427999999</c:v>
                </c:pt>
                <c:pt idx="1307">
                  <c:v>120.4427999999</c:v>
                </c:pt>
                <c:pt idx="1308">
                  <c:v>120.4427999999</c:v>
                </c:pt>
                <c:pt idx="1309">
                  <c:v>120.4427999999</c:v>
                </c:pt>
                <c:pt idx="1310">
                  <c:v>120.4427999999</c:v>
                </c:pt>
                <c:pt idx="1311">
                  <c:v>120.4427999999</c:v>
                </c:pt>
                <c:pt idx="1312">
                  <c:v>120.4427999999</c:v>
                </c:pt>
                <c:pt idx="1313">
                  <c:v>120.4427999999</c:v>
                </c:pt>
                <c:pt idx="1314">
                  <c:v>120.4427999999</c:v>
                </c:pt>
                <c:pt idx="1315">
                  <c:v>120.4427999999</c:v>
                </c:pt>
                <c:pt idx="1316">
                  <c:v>120.4427999999</c:v>
                </c:pt>
                <c:pt idx="1317">
                  <c:v>120.4427999999</c:v>
                </c:pt>
                <c:pt idx="1318">
                  <c:v>120.4427999999</c:v>
                </c:pt>
                <c:pt idx="1319">
                  <c:v>120.4427999999</c:v>
                </c:pt>
                <c:pt idx="1320">
                  <c:v>120.4427999999</c:v>
                </c:pt>
                <c:pt idx="1321">
                  <c:v>120.4427999999</c:v>
                </c:pt>
                <c:pt idx="1322">
                  <c:v>120.4427999999</c:v>
                </c:pt>
                <c:pt idx="1323">
                  <c:v>120.4427999999</c:v>
                </c:pt>
                <c:pt idx="1324">
                  <c:v>120.4427999999</c:v>
                </c:pt>
                <c:pt idx="1325">
                  <c:v>120.4427999999</c:v>
                </c:pt>
                <c:pt idx="1326">
                  <c:v>120.4427999999</c:v>
                </c:pt>
                <c:pt idx="1327">
                  <c:v>120.4427999999</c:v>
                </c:pt>
                <c:pt idx="1328">
                  <c:v>120.4427999999</c:v>
                </c:pt>
                <c:pt idx="1329">
                  <c:v>120.4427999999</c:v>
                </c:pt>
                <c:pt idx="1330">
                  <c:v>120.4427999999</c:v>
                </c:pt>
                <c:pt idx="1331">
                  <c:v>120.4427999999</c:v>
                </c:pt>
                <c:pt idx="1332">
                  <c:v>120.4427999999</c:v>
                </c:pt>
                <c:pt idx="1333">
                  <c:v>120.4427999999</c:v>
                </c:pt>
                <c:pt idx="1334">
                  <c:v>120.4427999999</c:v>
                </c:pt>
                <c:pt idx="1335">
                  <c:v>120.4427999999</c:v>
                </c:pt>
                <c:pt idx="1336">
                  <c:v>120.4427999999</c:v>
                </c:pt>
                <c:pt idx="1337">
                  <c:v>120.4427999999</c:v>
                </c:pt>
                <c:pt idx="1338">
                  <c:v>120.4427999999</c:v>
                </c:pt>
                <c:pt idx="1339">
                  <c:v>120.4427999999</c:v>
                </c:pt>
                <c:pt idx="1340">
                  <c:v>120.4427999999</c:v>
                </c:pt>
                <c:pt idx="1341">
                  <c:v>120.4427999999</c:v>
                </c:pt>
                <c:pt idx="1342">
                  <c:v>120.4427999999</c:v>
                </c:pt>
                <c:pt idx="1343">
                  <c:v>120.4427999999</c:v>
                </c:pt>
                <c:pt idx="1344">
                  <c:v>120.4427999999</c:v>
                </c:pt>
                <c:pt idx="1345">
                  <c:v>120.4427999999</c:v>
                </c:pt>
                <c:pt idx="1346">
                  <c:v>120.4427999999</c:v>
                </c:pt>
                <c:pt idx="1347">
                  <c:v>120.4427999999</c:v>
                </c:pt>
                <c:pt idx="1348">
                  <c:v>120.4427999999</c:v>
                </c:pt>
                <c:pt idx="1349">
                  <c:v>120.4427999999</c:v>
                </c:pt>
                <c:pt idx="1350">
                  <c:v>120.4427999999</c:v>
                </c:pt>
                <c:pt idx="1351">
                  <c:v>120.4427999999</c:v>
                </c:pt>
                <c:pt idx="1352">
                  <c:v>120.4427999999</c:v>
                </c:pt>
                <c:pt idx="1353">
                  <c:v>120.4427999999</c:v>
                </c:pt>
                <c:pt idx="1354">
                  <c:v>120.4427999999</c:v>
                </c:pt>
                <c:pt idx="1355">
                  <c:v>120.4427999999</c:v>
                </c:pt>
                <c:pt idx="1356">
                  <c:v>120.4427999999</c:v>
                </c:pt>
                <c:pt idx="1357">
                  <c:v>120.4427999999</c:v>
                </c:pt>
                <c:pt idx="1358">
                  <c:v>120.4427999999</c:v>
                </c:pt>
                <c:pt idx="1359">
                  <c:v>120.4427999999</c:v>
                </c:pt>
                <c:pt idx="1360">
                  <c:v>120.4427999999</c:v>
                </c:pt>
                <c:pt idx="1361">
                  <c:v>120.4427999999</c:v>
                </c:pt>
                <c:pt idx="1362">
                  <c:v>120.4427999999</c:v>
                </c:pt>
                <c:pt idx="1363">
                  <c:v>120.4427999999</c:v>
                </c:pt>
                <c:pt idx="1364">
                  <c:v>120.4427999999</c:v>
                </c:pt>
                <c:pt idx="1365">
                  <c:v>120.4427999999</c:v>
                </c:pt>
                <c:pt idx="1366">
                  <c:v>120.4427999999</c:v>
                </c:pt>
                <c:pt idx="1367">
                  <c:v>120.4427999999</c:v>
                </c:pt>
                <c:pt idx="1368">
                  <c:v>120.4427999999</c:v>
                </c:pt>
                <c:pt idx="1369">
                  <c:v>120.4427999999</c:v>
                </c:pt>
                <c:pt idx="1370">
                  <c:v>120.4427999999</c:v>
                </c:pt>
                <c:pt idx="1371">
                  <c:v>120.4427999999</c:v>
                </c:pt>
                <c:pt idx="1372">
                  <c:v>120.4427999999</c:v>
                </c:pt>
                <c:pt idx="1373">
                  <c:v>120.4427999999</c:v>
                </c:pt>
                <c:pt idx="1374">
                  <c:v>120.4427999999</c:v>
                </c:pt>
                <c:pt idx="1375">
                  <c:v>120.4427999999</c:v>
                </c:pt>
                <c:pt idx="1376">
                  <c:v>120.4427999999</c:v>
                </c:pt>
                <c:pt idx="1377">
                  <c:v>120.4427999999</c:v>
                </c:pt>
                <c:pt idx="1378">
                  <c:v>120.4427999999</c:v>
                </c:pt>
                <c:pt idx="1379">
                  <c:v>120.4427999999</c:v>
                </c:pt>
                <c:pt idx="1380">
                  <c:v>120.4427999999</c:v>
                </c:pt>
                <c:pt idx="1381">
                  <c:v>120.4427999999</c:v>
                </c:pt>
                <c:pt idx="1382">
                  <c:v>120.4427999999</c:v>
                </c:pt>
                <c:pt idx="1383">
                  <c:v>120.4427999999</c:v>
                </c:pt>
                <c:pt idx="1384">
                  <c:v>120.4427999999</c:v>
                </c:pt>
                <c:pt idx="1385">
                  <c:v>120.4427999999</c:v>
                </c:pt>
                <c:pt idx="1386">
                  <c:v>120.4427999999</c:v>
                </c:pt>
                <c:pt idx="1387">
                  <c:v>120.4427999999</c:v>
                </c:pt>
                <c:pt idx="1388">
                  <c:v>120.4427999999</c:v>
                </c:pt>
                <c:pt idx="1389">
                  <c:v>120.4427999999</c:v>
                </c:pt>
                <c:pt idx="1390">
                  <c:v>120.4427999999</c:v>
                </c:pt>
                <c:pt idx="1391">
                  <c:v>120.4427999999</c:v>
                </c:pt>
                <c:pt idx="1392">
                  <c:v>120.4427999999</c:v>
                </c:pt>
                <c:pt idx="1393">
                  <c:v>120.4427999999</c:v>
                </c:pt>
                <c:pt idx="1394">
                  <c:v>120.4427999999</c:v>
                </c:pt>
                <c:pt idx="1395">
                  <c:v>120.4427999999</c:v>
                </c:pt>
                <c:pt idx="1396">
                  <c:v>120.4427999999</c:v>
                </c:pt>
                <c:pt idx="1397">
                  <c:v>120.4427999999</c:v>
                </c:pt>
                <c:pt idx="1398">
                  <c:v>120.4427999999</c:v>
                </c:pt>
                <c:pt idx="1399">
                  <c:v>120.4427999999</c:v>
                </c:pt>
                <c:pt idx="1400">
                  <c:v>120.4427999999</c:v>
                </c:pt>
                <c:pt idx="1401">
                  <c:v>120.4427999999</c:v>
                </c:pt>
                <c:pt idx="1402">
                  <c:v>120.4427999999</c:v>
                </c:pt>
                <c:pt idx="1403">
                  <c:v>120.4427999999</c:v>
                </c:pt>
                <c:pt idx="1404">
                  <c:v>120.4427999999</c:v>
                </c:pt>
                <c:pt idx="1405">
                  <c:v>120.4427999999</c:v>
                </c:pt>
                <c:pt idx="1406">
                  <c:v>120.4427999999</c:v>
                </c:pt>
                <c:pt idx="1407">
                  <c:v>120.4427999999</c:v>
                </c:pt>
                <c:pt idx="1408">
                  <c:v>120.4427999999</c:v>
                </c:pt>
                <c:pt idx="1409">
                  <c:v>120.4427999999</c:v>
                </c:pt>
                <c:pt idx="1410">
                  <c:v>120.4427999999</c:v>
                </c:pt>
                <c:pt idx="1411">
                  <c:v>120.4427999999</c:v>
                </c:pt>
                <c:pt idx="1412">
                  <c:v>120.4427999999</c:v>
                </c:pt>
                <c:pt idx="1413">
                  <c:v>120.4427999999</c:v>
                </c:pt>
                <c:pt idx="1414">
                  <c:v>120.4427999999</c:v>
                </c:pt>
                <c:pt idx="1415">
                  <c:v>120.4427999999</c:v>
                </c:pt>
                <c:pt idx="1416">
                  <c:v>120.4427999999</c:v>
                </c:pt>
                <c:pt idx="1417">
                  <c:v>120.4427999999</c:v>
                </c:pt>
                <c:pt idx="1418">
                  <c:v>120.4427999999</c:v>
                </c:pt>
                <c:pt idx="1419">
                  <c:v>120.4427999999</c:v>
                </c:pt>
                <c:pt idx="1420">
                  <c:v>120.4427999999</c:v>
                </c:pt>
                <c:pt idx="1421">
                  <c:v>120.4427999999</c:v>
                </c:pt>
                <c:pt idx="1422">
                  <c:v>120.4427999999</c:v>
                </c:pt>
                <c:pt idx="1423">
                  <c:v>120.4427999999</c:v>
                </c:pt>
                <c:pt idx="1424">
                  <c:v>120.4427999999</c:v>
                </c:pt>
                <c:pt idx="1425">
                  <c:v>120.4427999999</c:v>
                </c:pt>
                <c:pt idx="1426">
                  <c:v>120.4427999999</c:v>
                </c:pt>
                <c:pt idx="1427">
                  <c:v>120.4427999999</c:v>
                </c:pt>
                <c:pt idx="1428">
                  <c:v>120.4427999999</c:v>
                </c:pt>
                <c:pt idx="1429">
                  <c:v>120.4427999999</c:v>
                </c:pt>
                <c:pt idx="1430">
                  <c:v>120.4427999999</c:v>
                </c:pt>
                <c:pt idx="1431">
                  <c:v>120.4427999999</c:v>
                </c:pt>
                <c:pt idx="1432">
                  <c:v>120.4427999999</c:v>
                </c:pt>
                <c:pt idx="1433">
                  <c:v>120.4427999999</c:v>
                </c:pt>
                <c:pt idx="1434">
                  <c:v>120.4427999999</c:v>
                </c:pt>
                <c:pt idx="1435">
                  <c:v>120.4427999999</c:v>
                </c:pt>
                <c:pt idx="1436">
                  <c:v>120.4427999999</c:v>
                </c:pt>
                <c:pt idx="1437">
                  <c:v>120.4427999999</c:v>
                </c:pt>
                <c:pt idx="1438">
                  <c:v>120.4427999999</c:v>
                </c:pt>
                <c:pt idx="1439">
                  <c:v>120.4427999999</c:v>
                </c:pt>
                <c:pt idx="1440">
                  <c:v>120.4427999999</c:v>
                </c:pt>
                <c:pt idx="1441">
                  <c:v>120.4427999999</c:v>
                </c:pt>
                <c:pt idx="1442">
                  <c:v>120.4427999999</c:v>
                </c:pt>
                <c:pt idx="1443">
                  <c:v>120.4427999999</c:v>
                </c:pt>
                <c:pt idx="1444">
                  <c:v>120.4427999999</c:v>
                </c:pt>
                <c:pt idx="1445">
                  <c:v>120.4427999999</c:v>
                </c:pt>
                <c:pt idx="1446">
                  <c:v>120.4427999999</c:v>
                </c:pt>
                <c:pt idx="1447">
                  <c:v>120.4427999999</c:v>
                </c:pt>
                <c:pt idx="1448">
                  <c:v>120.4427999999</c:v>
                </c:pt>
                <c:pt idx="1449">
                  <c:v>120.4427999999</c:v>
                </c:pt>
                <c:pt idx="1450">
                  <c:v>120.4427999999</c:v>
                </c:pt>
                <c:pt idx="1451">
                  <c:v>120.4427999999</c:v>
                </c:pt>
                <c:pt idx="1452">
                  <c:v>120.4427999999</c:v>
                </c:pt>
                <c:pt idx="1453">
                  <c:v>120.4427999999</c:v>
                </c:pt>
                <c:pt idx="1454">
                  <c:v>120.4427999999</c:v>
                </c:pt>
                <c:pt idx="1455">
                  <c:v>120.4427999999</c:v>
                </c:pt>
                <c:pt idx="1456">
                  <c:v>120.4427999999</c:v>
                </c:pt>
                <c:pt idx="1457">
                  <c:v>120.4427999999</c:v>
                </c:pt>
                <c:pt idx="1458">
                  <c:v>120.4427999999</c:v>
                </c:pt>
                <c:pt idx="1459">
                  <c:v>120.4427999999</c:v>
                </c:pt>
                <c:pt idx="1460">
                  <c:v>120.4427999999</c:v>
                </c:pt>
                <c:pt idx="1461">
                  <c:v>120.4427999999</c:v>
                </c:pt>
                <c:pt idx="1462">
                  <c:v>120.4427999999</c:v>
                </c:pt>
                <c:pt idx="1463">
                  <c:v>120.4427999999</c:v>
                </c:pt>
                <c:pt idx="1464">
                  <c:v>120.4427999999</c:v>
                </c:pt>
                <c:pt idx="1465">
                  <c:v>120.4427999999</c:v>
                </c:pt>
                <c:pt idx="1466">
                  <c:v>120.4427999999</c:v>
                </c:pt>
                <c:pt idx="1467">
                  <c:v>120.4427999999</c:v>
                </c:pt>
                <c:pt idx="1468">
                  <c:v>120.4427999999</c:v>
                </c:pt>
                <c:pt idx="1469">
                  <c:v>120.4427999999</c:v>
                </c:pt>
                <c:pt idx="1470">
                  <c:v>120.4427999999</c:v>
                </c:pt>
                <c:pt idx="1471">
                  <c:v>120.4427999999</c:v>
                </c:pt>
                <c:pt idx="1472">
                  <c:v>120.4427999999</c:v>
                </c:pt>
                <c:pt idx="1473">
                  <c:v>120.4427999999</c:v>
                </c:pt>
                <c:pt idx="1474">
                  <c:v>120.4427999999</c:v>
                </c:pt>
                <c:pt idx="1475">
                  <c:v>120.4427999999</c:v>
                </c:pt>
                <c:pt idx="1476">
                  <c:v>120.4427999999</c:v>
                </c:pt>
                <c:pt idx="1477">
                  <c:v>120.4427999999</c:v>
                </c:pt>
                <c:pt idx="1478">
                  <c:v>120.4427999999</c:v>
                </c:pt>
                <c:pt idx="1479">
                  <c:v>120.4427999999</c:v>
                </c:pt>
                <c:pt idx="1480">
                  <c:v>120.4427999999</c:v>
                </c:pt>
                <c:pt idx="1481">
                  <c:v>120.4427999999</c:v>
                </c:pt>
                <c:pt idx="1482">
                  <c:v>120.4427999999</c:v>
                </c:pt>
                <c:pt idx="1483">
                  <c:v>120.4427999999</c:v>
                </c:pt>
                <c:pt idx="1484">
                  <c:v>120.4427999999</c:v>
                </c:pt>
                <c:pt idx="1485">
                  <c:v>120.4427999999</c:v>
                </c:pt>
                <c:pt idx="1486">
                  <c:v>120.4427999999</c:v>
                </c:pt>
                <c:pt idx="1487">
                  <c:v>120.4427999999</c:v>
                </c:pt>
                <c:pt idx="1488">
                  <c:v>120.4427999999</c:v>
                </c:pt>
                <c:pt idx="1489">
                  <c:v>120.4427999999</c:v>
                </c:pt>
                <c:pt idx="1490">
                  <c:v>120.4427999999</c:v>
                </c:pt>
                <c:pt idx="1491">
                  <c:v>120.4427999999</c:v>
                </c:pt>
                <c:pt idx="1492">
                  <c:v>120.4427999999</c:v>
                </c:pt>
                <c:pt idx="1493">
                  <c:v>120.4427999999</c:v>
                </c:pt>
                <c:pt idx="1494">
                  <c:v>120.4427999999</c:v>
                </c:pt>
                <c:pt idx="1495">
                  <c:v>120.4427999999</c:v>
                </c:pt>
                <c:pt idx="1496">
                  <c:v>120.4427999999</c:v>
                </c:pt>
                <c:pt idx="1497">
                  <c:v>120.4427999999</c:v>
                </c:pt>
                <c:pt idx="1498">
                  <c:v>120.4427999999</c:v>
                </c:pt>
                <c:pt idx="1499">
                  <c:v>120.4427999999</c:v>
                </c:pt>
                <c:pt idx="1500">
                  <c:v>120.4427999999</c:v>
                </c:pt>
                <c:pt idx="1501">
                  <c:v>120.4427999999</c:v>
                </c:pt>
                <c:pt idx="1502">
                  <c:v>120.4427999999</c:v>
                </c:pt>
                <c:pt idx="1503">
                  <c:v>120.4427999999</c:v>
                </c:pt>
                <c:pt idx="1504">
                  <c:v>120.4427999999</c:v>
                </c:pt>
                <c:pt idx="1505">
                  <c:v>120.4427999999</c:v>
                </c:pt>
                <c:pt idx="1506">
                  <c:v>120.4427999999</c:v>
                </c:pt>
                <c:pt idx="1507">
                  <c:v>120.4427999999</c:v>
                </c:pt>
                <c:pt idx="1508">
                  <c:v>120.4427999999</c:v>
                </c:pt>
                <c:pt idx="1509">
                  <c:v>120.4427999999</c:v>
                </c:pt>
                <c:pt idx="1510">
                  <c:v>120.4427999999</c:v>
                </c:pt>
                <c:pt idx="1511">
                  <c:v>120.4427999999</c:v>
                </c:pt>
                <c:pt idx="1512">
                  <c:v>120.4427999999</c:v>
                </c:pt>
                <c:pt idx="1513">
                  <c:v>120.4427999999</c:v>
                </c:pt>
                <c:pt idx="1514">
                  <c:v>120.4427999999</c:v>
                </c:pt>
                <c:pt idx="1515">
                  <c:v>120.4427999999</c:v>
                </c:pt>
                <c:pt idx="1516">
                  <c:v>120.4427999999</c:v>
                </c:pt>
                <c:pt idx="1517">
                  <c:v>120.4427999999</c:v>
                </c:pt>
                <c:pt idx="1518">
                  <c:v>120.4427999999</c:v>
                </c:pt>
                <c:pt idx="1519">
                  <c:v>120.4427999999</c:v>
                </c:pt>
                <c:pt idx="1520">
                  <c:v>120.4427999999</c:v>
                </c:pt>
                <c:pt idx="1521">
                  <c:v>120.4427999999</c:v>
                </c:pt>
                <c:pt idx="1522">
                  <c:v>120.4427999999</c:v>
                </c:pt>
                <c:pt idx="1523">
                  <c:v>120.4427999999</c:v>
                </c:pt>
                <c:pt idx="1524">
                  <c:v>120.4427999999</c:v>
                </c:pt>
                <c:pt idx="1525">
                  <c:v>120.4427999999</c:v>
                </c:pt>
                <c:pt idx="1526">
                  <c:v>120.4427999999</c:v>
                </c:pt>
                <c:pt idx="1527">
                  <c:v>120.4427999999</c:v>
                </c:pt>
                <c:pt idx="1528">
                  <c:v>120.4427999999</c:v>
                </c:pt>
                <c:pt idx="1529">
                  <c:v>120.4427999999</c:v>
                </c:pt>
                <c:pt idx="1530">
                  <c:v>120.4427999999</c:v>
                </c:pt>
                <c:pt idx="1531">
                  <c:v>120.4427999999</c:v>
                </c:pt>
                <c:pt idx="1532">
                  <c:v>120.4427999999</c:v>
                </c:pt>
                <c:pt idx="1533">
                  <c:v>120.4427999999</c:v>
                </c:pt>
                <c:pt idx="1534">
                  <c:v>120.4427999999</c:v>
                </c:pt>
                <c:pt idx="1535">
                  <c:v>120.4427999999</c:v>
                </c:pt>
                <c:pt idx="1536">
                  <c:v>120.4427999999</c:v>
                </c:pt>
                <c:pt idx="1537">
                  <c:v>120.4427999999</c:v>
                </c:pt>
                <c:pt idx="1538">
                  <c:v>120.4427999999</c:v>
                </c:pt>
                <c:pt idx="1539">
                  <c:v>120.4427999999</c:v>
                </c:pt>
                <c:pt idx="1540">
                  <c:v>120.4427999999</c:v>
                </c:pt>
                <c:pt idx="1541">
                  <c:v>120.4427999999</c:v>
                </c:pt>
                <c:pt idx="1542">
                  <c:v>120.4427999999</c:v>
                </c:pt>
                <c:pt idx="1543">
                  <c:v>120.4427999999</c:v>
                </c:pt>
                <c:pt idx="1544">
                  <c:v>120.4427999999</c:v>
                </c:pt>
                <c:pt idx="1545">
                  <c:v>120.4427999999</c:v>
                </c:pt>
                <c:pt idx="1546">
                  <c:v>120.4427999999</c:v>
                </c:pt>
                <c:pt idx="1547">
                  <c:v>120.4427999999</c:v>
                </c:pt>
                <c:pt idx="1548">
                  <c:v>120.4427999999</c:v>
                </c:pt>
                <c:pt idx="1549">
                  <c:v>120.4427999999</c:v>
                </c:pt>
                <c:pt idx="1550">
                  <c:v>120.4427999999</c:v>
                </c:pt>
                <c:pt idx="1551">
                  <c:v>120.4427999999</c:v>
                </c:pt>
                <c:pt idx="1552">
                  <c:v>120.4427999999</c:v>
                </c:pt>
                <c:pt idx="1553">
                  <c:v>120.4427999999</c:v>
                </c:pt>
                <c:pt idx="1554">
                  <c:v>120.4427999999</c:v>
                </c:pt>
                <c:pt idx="1555">
                  <c:v>120.4427999999</c:v>
                </c:pt>
                <c:pt idx="1556">
                  <c:v>120.4427999999</c:v>
                </c:pt>
                <c:pt idx="1557">
                  <c:v>120.4427999999</c:v>
                </c:pt>
                <c:pt idx="1558">
                  <c:v>120.4427999999</c:v>
                </c:pt>
                <c:pt idx="1559">
                  <c:v>120.4427999999</c:v>
                </c:pt>
                <c:pt idx="1560">
                  <c:v>120.4427999999</c:v>
                </c:pt>
                <c:pt idx="1561">
                  <c:v>120.4427999999</c:v>
                </c:pt>
                <c:pt idx="1562">
                  <c:v>120.4427999999</c:v>
                </c:pt>
                <c:pt idx="1563">
                  <c:v>120.4427999999</c:v>
                </c:pt>
                <c:pt idx="1564">
                  <c:v>120.4427999999</c:v>
                </c:pt>
                <c:pt idx="1565">
                  <c:v>120.4427999999</c:v>
                </c:pt>
                <c:pt idx="1566">
                  <c:v>120.4427999999</c:v>
                </c:pt>
                <c:pt idx="1567">
                  <c:v>120.4427999999</c:v>
                </c:pt>
                <c:pt idx="1568">
                  <c:v>120.4427999999</c:v>
                </c:pt>
                <c:pt idx="1569">
                  <c:v>120.4427999999</c:v>
                </c:pt>
                <c:pt idx="1570">
                  <c:v>120.4427999999</c:v>
                </c:pt>
                <c:pt idx="1571">
                  <c:v>120.4427999999</c:v>
                </c:pt>
                <c:pt idx="1572">
                  <c:v>120.4427999999</c:v>
                </c:pt>
                <c:pt idx="1573">
                  <c:v>120.4427999999</c:v>
                </c:pt>
                <c:pt idx="1574">
                  <c:v>120.4427999999</c:v>
                </c:pt>
                <c:pt idx="1575">
                  <c:v>120.4427999999</c:v>
                </c:pt>
                <c:pt idx="1576">
                  <c:v>120.4427999999</c:v>
                </c:pt>
                <c:pt idx="1577">
                  <c:v>120.4427999999</c:v>
                </c:pt>
                <c:pt idx="1578">
                  <c:v>120.4427999999</c:v>
                </c:pt>
                <c:pt idx="1579">
                  <c:v>120.4427999999</c:v>
                </c:pt>
                <c:pt idx="1580">
                  <c:v>120.4427999999</c:v>
                </c:pt>
                <c:pt idx="1581">
                  <c:v>120.4427999999</c:v>
                </c:pt>
                <c:pt idx="1582">
                  <c:v>120.4427999999</c:v>
                </c:pt>
                <c:pt idx="1583">
                  <c:v>120.4427999999</c:v>
                </c:pt>
                <c:pt idx="1584">
                  <c:v>120.4427999999</c:v>
                </c:pt>
                <c:pt idx="1585">
                  <c:v>120.4427999999</c:v>
                </c:pt>
                <c:pt idx="1586">
                  <c:v>120.4427999999</c:v>
                </c:pt>
                <c:pt idx="1587">
                  <c:v>120.4427999999</c:v>
                </c:pt>
                <c:pt idx="1588">
                  <c:v>120.4427999999</c:v>
                </c:pt>
                <c:pt idx="1589">
                  <c:v>120.4427999999</c:v>
                </c:pt>
                <c:pt idx="1590">
                  <c:v>120.4427999999</c:v>
                </c:pt>
                <c:pt idx="1591">
                  <c:v>120.4427999999</c:v>
                </c:pt>
                <c:pt idx="1592">
                  <c:v>120.4427999999</c:v>
                </c:pt>
                <c:pt idx="1593">
                  <c:v>120.4427999999</c:v>
                </c:pt>
                <c:pt idx="1594">
                  <c:v>120.4427999999</c:v>
                </c:pt>
                <c:pt idx="1595">
                  <c:v>120.4427999999</c:v>
                </c:pt>
                <c:pt idx="1596">
                  <c:v>120.4427999999</c:v>
                </c:pt>
                <c:pt idx="1597">
                  <c:v>120.4427999999</c:v>
                </c:pt>
                <c:pt idx="1598">
                  <c:v>120.4427999999</c:v>
                </c:pt>
                <c:pt idx="1599">
                  <c:v>120.4427999999</c:v>
                </c:pt>
                <c:pt idx="1600">
                  <c:v>120.4427999999</c:v>
                </c:pt>
                <c:pt idx="1601">
                  <c:v>120.4427999999</c:v>
                </c:pt>
                <c:pt idx="1602">
                  <c:v>120.4427999999</c:v>
                </c:pt>
                <c:pt idx="1603">
                  <c:v>120.4427999999</c:v>
                </c:pt>
                <c:pt idx="1604">
                  <c:v>120.4427999999</c:v>
                </c:pt>
                <c:pt idx="1605">
                  <c:v>120.4427999999</c:v>
                </c:pt>
                <c:pt idx="1606">
                  <c:v>120.4427999999</c:v>
                </c:pt>
                <c:pt idx="1607">
                  <c:v>120.4427999999</c:v>
                </c:pt>
                <c:pt idx="1608">
                  <c:v>120.4427999999</c:v>
                </c:pt>
                <c:pt idx="1609">
                  <c:v>120.4427999999</c:v>
                </c:pt>
                <c:pt idx="1610">
                  <c:v>120.4427999999</c:v>
                </c:pt>
                <c:pt idx="1611">
                  <c:v>120.4427999999</c:v>
                </c:pt>
                <c:pt idx="1612">
                  <c:v>120.4427999999</c:v>
                </c:pt>
                <c:pt idx="1613">
                  <c:v>120.4427999999</c:v>
                </c:pt>
                <c:pt idx="1614">
                  <c:v>120.4427999999</c:v>
                </c:pt>
                <c:pt idx="1615">
                  <c:v>120.4427999999</c:v>
                </c:pt>
                <c:pt idx="1616">
                  <c:v>120.4427999999</c:v>
                </c:pt>
                <c:pt idx="1617">
                  <c:v>120.4427999999</c:v>
                </c:pt>
                <c:pt idx="1618">
                  <c:v>120.4427999999</c:v>
                </c:pt>
                <c:pt idx="1619">
                  <c:v>120.4427999999</c:v>
                </c:pt>
                <c:pt idx="1620">
                  <c:v>120.4427999999</c:v>
                </c:pt>
                <c:pt idx="1621">
                  <c:v>120.4427999999</c:v>
                </c:pt>
                <c:pt idx="1622">
                  <c:v>120.4427999999</c:v>
                </c:pt>
                <c:pt idx="1623">
                  <c:v>120.4427999999</c:v>
                </c:pt>
                <c:pt idx="1624">
                  <c:v>120.4427999999</c:v>
                </c:pt>
                <c:pt idx="1625">
                  <c:v>120.4427999999</c:v>
                </c:pt>
                <c:pt idx="1626">
                  <c:v>120.4427999999</c:v>
                </c:pt>
                <c:pt idx="1627">
                  <c:v>120.4427999999</c:v>
                </c:pt>
                <c:pt idx="1628">
                  <c:v>120.4427999999</c:v>
                </c:pt>
                <c:pt idx="1629">
                  <c:v>120.4427999999</c:v>
                </c:pt>
                <c:pt idx="1630">
                  <c:v>120.4427999999</c:v>
                </c:pt>
                <c:pt idx="1631">
                  <c:v>120.4427999999</c:v>
                </c:pt>
                <c:pt idx="1632">
                  <c:v>120.4427999999</c:v>
                </c:pt>
                <c:pt idx="1633">
                  <c:v>120.4427999999</c:v>
                </c:pt>
                <c:pt idx="1634">
                  <c:v>120.4427999999</c:v>
                </c:pt>
                <c:pt idx="1635">
                  <c:v>120.4427999999</c:v>
                </c:pt>
                <c:pt idx="1636">
                  <c:v>120.4427999999</c:v>
                </c:pt>
                <c:pt idx="1637">
                  <c:v>120.4427999999</c:v>
                </c:pt>
                <c:pt idx="1638">
                  <c:v>120.4427999999</c:v>
                </c:pt>
                <c:pt idx="1639">
                  <c:v>120.4427999999</c:v>
                </c:pt>
                <c:pt idx="1640">
                  <c:v>120.4427999999</c:v>
                </c:pt>
                <c:pt idx="1641">
                  <c:v>120.4427999999</c:v>
                </c:pt>
                <c:pt idx="1642">
                  <c:v>120.4427999999</c:v>
                </c:pt>
                <c:pt idx="1643">
                  <c:v>120.4427999999</c:v>
                </c:pt>
                <c:pt idx="1644">
                  <c:v>120.4427999999</c:v>
                </c:pt>
                <c:pt idx="1645">
                  <c:v>120.4427999999</c:v>
                </c:pt>
                <c:pt idx="1646">
                  <c:v>120.4427999999</c:v>
                </c:pt>
                <c:pt idx="1647">
                  <c:v>120.4427999999</c:v>
                </c:pt>
                <c:pt idx="1648">
                  <c:v>120.4427999999</c:v>
                </c:pt>
                <c:pt idx="1649">
                  <c:v>120.4427999999</c:v>
                </c:pt>
                <c:pt idx="1650">
                  <c:v>120.4427999999</c:v>
                </c:pt>
                <c:pt idx="1651">
                  <c:v>120.4427999999</c:v>
                </c:pt>
                <c:pt idx="1652">
                  <c:v>120.4427999999</c:v>
                </c:pt>
                <c:pt idx="1653">
                  <c:v>120.4427999999</c:v>
                </c:pt>
                <c:pt idx="1654">
                  <c:v>120.4427999999</c:v>
                </c:pt>
                <c:pt idx="1655">
                  <c:v>120.4427999999</c:v>
                </c:pt>
                <c:pt idx="1656">
                  <c:v>120.4427999999</c:v>
                </c:pt>
                <c:pt idx="1657">
                  <c:v>120.4427999999</c:v>
                </c:pt>
                <c:pt idx="1658">
                  <c:v>120.4427999999</c:v>
                </c:pt>
                <c:pt idx="1659">
                  <c:v>120.4427999999</c:v>
                </c:pt>
                <c:pt idx="1660">
                  <c:v>120.4427999999</c:v>
                </c:pt>
                <c:pt idx="1661">
                  <c:v>120.4427999999</c:v>
                </c:pt>
                <c:pt idx="1662">
                  <c:v>120.4427999999</c:v>
                </c:pt>
                <c:pt idx="1663">
                  <c:v>120.4427999999</c:v>
                </c:pt>
                <c:pt idx="1664">
                  <c:v>120.4427999999</c:v>
                </c:pt>
                <c:pt idx="1665">
                  <c:v>120.4427999999</c:v>
                </c:pt>
                <c:pt idx="1666">
                  <c:v>120.4427999999</c:v>
                </c:pt>
                <c:pt idx="1667">
                  <c:v>120.4427999999</c:v>
                </c:pt>
                <c:pt idx="1668">
                  <c:v>120.4427999999</c:v>
                </c:pt>
                <c:pt idx="1669">
                  <c:v>120.4427999999</c:v>
                </c:pt>
                <c:pt idx="1670">
                  <c:v>120.4427999999</c:v>
                </c:pt>
                <c:pt idx="1671">
                  <c:v>120.4427999999</c:v>
                </c:pt>
                <c:pt idx="1672">
                  <c:v>120.4427999999</c:v>
                </c:pt>
                <c:pt idx="1673">
                  <c:v>120.4427999999</c:v>
                </c:pt>
                <c:pt idx="1674">
                  <c:v>120.4427999999</c:v>
                </c:pt>
                <c:pt idx="1675">
                  <c:v>120.4427999999</c:v>
                </c:pt>
                <c:pt idx="1676">
                  <c:v>120.4427999999</c:v>
                </c:pt>
                <c:pt idx="1677">
                  <c:v>120.4427999999</c:v>
                </c:pt>
                <c:pt idx="1678">
                  <c:v>120.4427999999</c:v>
                </c:pt>
                <c:pt idx="1679">
                  <c:v>120.4427999999</c:v>
                </c:pt>
                <c:pt idx="1680">
                  <c:v>120.4427999999</c:v>
                </c:pt>
                <c:pt idx="1681">
                  <c:v>120.4427999999</c:v>
                </c:pt>
                <c:pt idx="1682">
                  <c:v>120.4427999999</c:v>
                </c:pt>
                <c:pt idx="1683">
                  <c:v>120.4427999999</c:v>
                </c:pt>
                <c:pt idx="1684">
                  <c:v>120.4427999999</c:v>
                </c:pt>
                <c:pt idx="1685">
                  <c:v>120.4427999999</c:v>
                </c:pt>
                <c:pt idx="1686">
                  <c:v>120.4427999999</c:v>
                </c:pt>
                <c:pt idx="1687">
                  <c:v>120.4427999999</c:v>
                </c:pt>
                <c:pt idx="1688">
                  <c:v>120.4427999999</c:v>
                </c:pt>
                <c:pt idx="1689">
                  <c:v>120.4427999999</c:v>
                </c:pt>
                <c:pt idx="1690">
                  <c:v>120.4427999999</c:v>
                </c:pt>
                <c:pt idx="1691">
                  <c:v>120.4427999999</c:v>
                </c:pt>
                <c:pt idx="1692">
                  <c:v>120.4427999999</c:v>
                </c:pt>
                <c:pt idx="1693">
                  <c:v>120.4427999999</c:v>
                </c:pt>
                <c:pt idx="1694">
                  <c:v>120.4427999999</c:v>
                </c:pt>
                <c:pt idx="1695">
                  <c:v>120.4427999999</c:v>
                </c:pt>
                <c:pt idx="1696">
                  <c:v>120.4427999999</c:v>
                </c:pt>
                <c:pt idx="1697">
                  <c:v>120.4427999999</c:v>
                </c:pt>
                <c:pt idx="1698">
                  <c:v>120.4427999999</c:v>
                </c:pt>
                <c:pt idx="1699">
                  <c:v>120.4427999999</c:v>
                </c:pt>
                <c:pt idx="1700">
                  <c:v>120.4427999999</c:v>
                </c:pt>
                <c:pt idx="1701">
                  <c:v>120.4427999999</c:v>
                </c:pt>
                <c:pt idx="1702">
                  <c:v>120.4427999999</c:v>
                </c:pt>
                <c:pt idx="1703">
                  <c:v>120.4427999999</c:v>
                </c:pt>
                <c:pt idx="1704">
                  <c:v>120.4427999999</c:v>
                </c:pt>
                <c:pt idx="1705">
                  <c:v>120.4427999999</c:v>
                </c:pt>
                <c:pt idx="1706">
                  <c:v>120.4427999999</c:v>
                </c:pt>
                <c:pt idx="1707">
                  <c:v>120.4427999999</c:v>
                </c:pt>
                <c:pt idx="1708">
                  <c:v>120.4427999999</c:v>
                </c:pt>
                <c:pt idx="1709">
                  <c:v>120.4427999999</c:v>
                </c:pt>
                <c:pt idx="1710">
                  <c:v>120.4427999999</c:v>
                </c:pt>
                <c:pt idx="1711">
                  <c:v>120.4427999999</c:v>
                </c:pt>
                <c:pt idx="1712">
                  <c:v>120.4427999999</c:v>
                </c:pt>
                <c:pt idx="1713">
                  <c:v>120.4427999999</c:v>
                </c:pt>
                <c:pt idx="1714">
                  <c:v>120.4427999999</c:v>
                </c:pt>
                <c:pt idx="1715">
                  <c:v>120.4427999999</c:v>
                </c:pt>
                <c:pt idx="1716">
                  <c:v>120.4427999999</c:v>
                </c:pt>
                <c:pt idx="1717">
                  <c:v>120.4427999999</c:v>
                </c:pt>
                <c:pt idx="1718">
                  <c:v>120.4428</c:v>
                </c:pt>
                <c:pt idx="1719">
                  <c:v>120.4428</c:v>
                </c:pt>
                <c:pt idx="1720">
                  <c:v>120.4428</c:v>
                </c:pt>
                <c:pt idx="1721">
                  <c:v>120.4428</c:v>
                </c:pt>
                <c:pt idx="1722">
                  <c:v>120.4428</c:v>
                </c:pt>
                <c:pt idx="1723">
                  <c:v>120.4428</c:v>
                </c:pt>
                <c:pt idx="1724">
                  <c:v>120.4428</c:v>
                </c:pt>
                <c:pt idx="1725">
                  <c:v>120.4428</c:v>
                </c:pt>
                <c:pt idx="1726">
                  <c:v>120.4428</c:v>
                </c:pt>
                <c:pt idx="1727">
                  <c:v>120.4428</c:v>
                </c:pt>
                <c:pt idx="1728">
                  <c:v>120.4428</c:v>
                </c:pt>
                <c:pt idx="1729">
                  <c:v>120.4428</c:v>
                </c:pt>
                <c:pt idx="1730">
                  <c:v>120.4428</c:v>
                </c:pt>
                <c:pt idx="1731">
                  <c:v>120.4428</c:v>
                </c:pt>
                <c:pt idx="1732">
                  <c:v>120.4428</c:v>
                </c:pt>
                <c:pt idx="1733">
                  <c:v>120.4428</c:v>
                </c:pt>
                <c:pt idx="1734">
                  <c:v>120.4427999999</c:v>
                </c:pt>
                <c:pt idx="1735">
                  <c:v>120.4427999999</c:v>
                </c:pt>
                <c:pt idx="1736">
                  <c:v>120.4427999999</c:v>
                </c:pt>
                <c:pt idx="1737">
                  <c:v>120.4427999999</c:v>
                </c:pt>
                <c:pt idx="1738">
                  <c:v>120.4427999999</c:v>
                </c:pt>
                <c:pt idx="1739">
                  <c:v>120.4427999999</c:v>
                </c:pt>
                <c:pt idx="1740">
                  <c:v>120.4428</c:v>
                </c:pt>
                <c:pt idx="1741">
                  <c:v>120.4428</c:v>
                </c:pt>
                <c:pt idx="1742">
                  <c:v>120.4428</c:v>
                </c:pt>
                <c:pt idx="1743">
                  <c:v>120.4428</c:v>
                </c:pt>
                <c:pt idx="1744">
                  <c:v>120.4428</c:v>
                </c:pt>
                <c:pt idx="1745">
                  <c:v>120.4428</c:v>
                </c:pt>
                <c:pt idx="1746">
                  <c:v>120.4428</c:v>
                </c:pt>
                <c:pt idx="1747">
                  <c:v>120.4428</c:v>
                </c:pt>
                <c:pt idx="1748">
                  <c:v>120.4428</c:v>
                </c:pt>
                <c:pt idx="1749">
                  <c:v>120.4428</c:v>
                </c:pt>
                <c:pt idx="1750">
                  <c:v>120.4428</c:v>
                </c:pt>
                <c:pt idx="1751">
                  <c:v>120.4428</c:v>
                </c:pt>
                <c:pt idx="1752">
                  <c:v>120.4428</c:v>
                </c:pt>
                <c:pt idx="1753">
                  <c:v>120.4428</c:v>
                </c:pt>
                <c:pt idx="1754">
                  <c:v>120.4428</c:v>
                </c:pt>
                <c:pt idx="1755">
                  <c:v>120.4428</c:v>
                </c:pt>
                <c:pt idx="1756">
                  <c:v>120.4428</c:v>
                </c:pt>
                <c:pt idx="1757">
                  <c:v>120.4428</c:v>
                </c:pt>
                <c:pt idx="1758">
                  <c:v>120.4428</c:v>
                </c:pt>
                <c:pt idx="1759">
                  <c:v>120.4428</c:v>
                </c:pt>
                <c:pt idx="1760">
                  <c:v>120.4428</c:v>
                </c:pt>
                <c:pt idx="1761">
                  <c:v>120.4428</c:v>
                </c:pt>
                <c:pt idx="1762">
                  <c:v>120.4428</c:v>
                </c:pt>
                <c:pt idx="1763">
                  <c:v>120.4428</c:v>
                </c:pt>
                <c:pt idx="1764">
                  <c:v>120.4428</c:v>
                </c:pt>
                <c:pt idx="1765">
                  <c:v>120.4428</c:v>
                </c:pt>
                <c:pt idx="1766">
                  <c:v>120.4428</c:v>
                </c:pt>
                <c:pt idx="1767">
                  <c:v>120.4427999999</c:v>
                </c:pt>
                <c:pt idx="1768">
                  <c:v>120.4427999999</c:v>
                </c:pt>
                <c:pt idx="1769">
                  <c:v>120.4427999999</c:v>
                </c:pt>
                <c:pt idx="1770">
                  <c:v>120.4427999999</c:v>
                </c:pt>
                <c:pt idx="1771">
                  <c:v>120.4427999999</c:v>
                </c:pt>
                <c:pt idx="1772">
                  <c:v>120.4427999999</c:v>
                </c:pt>
                <c:pt idx="1773">
                  <c:v>120.4427999999</c:v>
                </c:pt>
                <c:pt idx="1774">
                  <c:v>120.4427999999</c:v>
                </c:pt>
                <c:pt idx="1775">
                  <c:v>120.4427999999</c:v>
                </c:pt>
                <c:pt idx="1776">
                  <c:v>120.4427999999</c:v>
                </c:pt>
                <c:pt idx="1777">
                  <c:v>120.4427999999</c:v>
                </c:pt>
                <c:pt idx="1778">
                  <c:v>120.4427999999</c:v>
                </c:pt>
                <c:pt idx="1779">
                  <c:v>120.4427999999</c:v>
                </c:pt>
                <c:pt idx="1780">
                  <c:v>120.4427999999</c:v>
                </c:pt>
                <c:pt idx="1781">
                  <c:v>120.4427999999</c:v>
                </c:pt>
                <c:pt idx="1782">
                  <c:v>120.4428</c:v>
                </c:pt>
                <c:pt idx="1783">
                  <c:v>120.4428</c:v>
                </c:pt>
                <c:pt idx="1784">
                  <c:v>120.4428</c:v>
                </c:pt>
                <c:pt idx="1785">
                  <c:v>120.4428</c:v>
                </c:pt>
                <c:pt idx="1786">
                  <c:v>120.4428</c:v>
                </c:pt>
                <c:pt idx="1787">
                  <c:v>120.4428</c:v>
                </c:pt>
                <c:pt idx="1788">
                  <c:v>120.4428</c:v>
                </c:pt>
                <c:pt idx="1789">
                  <c:v>120.4428</c:v>
                </c:pt>
                <c:pt idx="1790">
                  <c:v>120.4428</c:v>
                </c:pt>
                <c:pt idx="1791">
                  <c:v>120.4428</c:v>
                </c:pt>
                <c:pt idx="1792">
                  <c:v>120.4428</c:v>
                </c:pt>
                <c:pt idx="1793">
                  <c:v>120.4428</c:v>
                </c:pt>
                <c:pt idx="1794">
                  <c:v>120.4428</c:v>
                </c:pt>
                <c:pt idx="1795">
                  <c:v>120.4428</c:v>
                </c:pt>
                <c:pt idx="1796">
                  <c:v>120.4428</c:v>
                </c:pt>
                <c:pt idx="1797">
                  <c:v>120.4428</c:v>
                </c:pt>
                <c:pt idx="1798">
                  <c:v>120.4428</c:v>
                </c:pt>
                <c:pt idx="1799">
                  <c:v>120.4428</c:v>
                </c:pt>
                <c:pt idx="1800">
                  <c:v>120.4428</c:v>
                </c:pt>
                <c:pt idx="1801">
                  <c:v>120.4428</c:v>
                </c:pt>
                <c:pt idx="1802">
                  <c:v>120.4428</c:v>
                </c:pt>
                <c:pt idx="1803">
                  <c:v>120.4428</c:v>
                </c:pt>
                <c:pt idx="1804">
                  <c:v>120.4428</c:v>
                </c:pt>
                <c:pt idx="1805">
                  <c:v>120.4428</c:v>
                </c:pt>
                <c:pt idx="1806">
                  <c:v>120.4428</c:v>
                </c:pt>
                <c:pt idx="1807">
                  <c:v>120.4428</c:v>
                </c:pt>
                <c:pt idx="1808">
                  <c:v>120.4428</c:v>
                </c:pt>
                <c:pt idx="1809">
                  <c:v>120.4428</c:v>
                </c:pt>
                <c:pt idx="1810">
                  <c:v>120.4428</c:v>
                </c:pt>
                <c:pt idx="1811">
                  <c:v>120.4428</c:v>
                </c:pt>
                <c:pt idx="1812">
                  <c:v>120.4428</c:v>
                </c:pt>
                <c:pt idx="1813">
                  <c:v>120.4428</c:v>
                </c:pt>
                <c:pt idx="1814">
                  <c:v>120.4428</c:v>
                </c:pt>
                <c:pt idx="1815">
                  <c:v>120.4428</c:v>
                </c:pt>
                <c:pt idx="1816">
                  <c:v>120.4428</c:v>
                </c:pt>
                <c:pt idx="1817">
                  <c:v>120.4428</c:v>
                </c:pt>
                <c:pt idx="1818">
                  <c:v>120.4428</c:v>
                </c:pt>
                <c:pt idx="1819">
                  <c:v>120.4428</c:v>
                </c:pt>
                <c:pt idx="1820">
                  <c:v>120.4428</c:v>
                </c:pt>
                <c:pt idx="1821">
                  <c:v>120.4428</c:v>
                </c:pt>
                <c:pt idx="1822">
                  <c:v>120.4428</c:v>
                </c:pt>
                <c:pt idx="1823">
                  <c:v>120.4428</c:v>
                </c:pt>
                <c:pt idx="1824">
                  <c:v>120.4428</c:v>
                </c:pt>
                <c:pt idx="1825">
                  <c:v>120.4428</c:v>
                </c:pt>
                <c:pt idx="1826">
                  <c:v>120.4428</c:v>
                </c:pt>
                <c:pt idx="1827">
                  <c:v>120.4428</c:v>
                </c:pt>
                <c:pt idx="1828">
                  <c:v>120.4428</c:v>
                </c:pt>
                <c:pt idx="1829">
                  <c:v>120.4428</c:v>
                </c:pt>
                <c:pt idx="1830">
                  <c:v>120.4428</c:v>
                </c:pt>
                <c:pt idx="1831">
                  <c:v>120.4428</c:v>
                </c:pt>
                <c:pt idx="1832">
                  <c:v>120.4428</c:v>
                </c:pt>
                <c:pt idx="1833">
                  <c:v>120.4428</c:v>
                </c:pt>
                <c:pt idx="1834">
                  <c:v>120.4428</c:v>
                </c:pt>
                <c:pt idx="1835">
                  <c:v>120.4428</c:v>
                </c:pt>
                <c:pt idx="1836">
                  <c:v>120.4428</c:v>
                </c:pt>
                <c:pt idx="1837">
                  <c:v>120.4428</c:v>
                </c:pt>
                <c:pt idx="1838">
                  <c:v>120.4428</c:v>
                </c:pt>
                <c:pt idx="1839">
                  <c:v>120.4428</c:v>
                </c:pt>
                <c:pt idx="1840">
                  <c:v>120.4428</c:v>
                </c:pt>
                <c:pt idx="1841">
                  <c:v>120.4428</c:v>
                </c:pt>
                <c:pt idx="1842">
                  <c:v>120.4428</c:v>
                </c:pt>
                <c:pt idx="1843">
                  <c:v>120.4428</c:v>
                </c:pt>
                <c:pt idx="1844">
                  <c:v>120.4428</c:v>
                </c:pt>
                <c:pt idx="1845">
                  <c:v>120.4428</c:v>
                </c:pt>
                <c:pt idx="1846">
                  <c:v>120.4428</c:v>
                </c:pt>
                <c:pt idx="1847">
                  <c:v>120.4428</c:v>
                </c:pt>
                <c:pt idx="1848">
                  <c:v>120.4428</c:v>
                </c:pt>
                <c:pt idx="1849">
                  <c:v>120.4428</c:v>
                </c:pt>
                <c:pt idx="1850">
                  <c:v>120.4428</c:v>
                </c:pt>
                <c:pt idx="1851">
                  <c:v>120.4428</c:v>
                </c:pt>
                <c:pt idx="1852">
                  <c:v>120.4428</c:v>
                </c:pt>
                <c:pt idx="1853">
                  <c:v>120.4428</c:v>
                </c:pt>
                <c:pt idx="1854">
                  <c:v>120.4428</c:v>
                </c:pt>
                <c:pt idx="1855">
                  <c:v>120.4428</c:v>
                </c:pt>
                <c:pt idx="1856">
                  <c:v>120.4428</c:v>
                </c:pt>
                <c:pt idx="1857">
                  <c:v>120.4428</c:v>
                </c:pt>
                <c:pt idx="1858">
                  <c:v>120.4428</c:v>
                </c:pt>
                <c:pt idx="1859">
                  <c:v>120.4428</c:v>
                </c:pt>
                <c:pt idx="1860">
                  <c:v>120.4428</c:v>
                </c:pt>
                <c:pt idx="1861">
                  <c:v>120.4428</c:v>
                </c:pt>
                <c:pt idx="1862">
                  <c:v>120.4428</c:v>
                </c:pt>
                <c:pt idx="1863">
                  <c:v>120.4428</c:v>
                </c:pt>
                <c:pt idx="1864">
                  <c:v>120.4428</c:v>
                </c:pt>
                <c:pt idx="1865">
                  <c:v>120.4428</c:v>
                </c:pt>
                <c:pt idx="1866">
                  <c:v>120.4428</c:v>
                </c:pt>
                <c:pt idx="1867">
                  <c:v>120.4428</c:v>
                </c:pt>
                <c:pt idx="1868">
                  <c:v>120.4428</c:v>
                </c:pt>
                <c:pt idx="1869">
                  <c:v>120.4428</c:v>
                </c:pt>
                <c:pt idx="1870">
                  <c:v>120.4428</c:v>
                </c:pt>
                <c:pt idx="1871">
                  <c:v>120.4428</c:v>
                </c:pt>
                <c:pt idx="1872">
                  <c:v>120.4428</c:v>
                </c:pt>
                <c:pt idx="1873">
                  <c:v>120.4428</c:v>
                </c:pt>
                <c:pt idx="1874">
                  <c:v>120.4428</c:v>
                </c:pt>
                <c:pt idx="1875">
                  <c:v>120.4428</c:v>
                </c:pt>
                <c:pt idx="1876">
                  <c:v>120.4428</c:v>
                </c:pt>
                <c:pt idx="1877">
                  <c:v>120.4428</c:v>
                </c:pt>
                <c:pt idx="1878">
                  <c:v>120.4428</c:v>
                </c:pt>
                <c:pt idx="1879">
                  <c:v>120.4428</c:v>
                </c:pt>
                <c:pt idx="1880">
                  <c:v>120.4428</c:v>
                </c:pt>
                <c:pt idx="1881">
                  <c:v>120.4428</c:v>
                </c:pt>
                <c:pt idx="1882">
                  <c:v>120.4428</c:v>
                </c:pt>
                <c:pt idx="1883">
                  <c:v>120.4428</c:v>
                </c:pt>
                <c:pt idx="1884">
                  <c:v>120.4428</c:v>
                </c:pt>
                <c:pt idx="1885">
                  <c:v>120.4428</c:v>
                </c:pt>
                <c:pt idx="1886">
                  <c:v>120.4428</c:v>
                </c:pt>
                <c:pt idx="1887">
                  <c:v>120.4428</c:v>
                </c:pt>
                <c:pt idx="1888">
                  <c:v>120.4428</c:v>
                </c:pt>
                <c:pt idx="1889">
                  <c:v>120.4428</c:v>
                </c:pt>
                <c:pt idx="1890">
                  <c:v>120.4428</c:v>
                </c:pt>
                <c:pt idx="1891">
                  <c:v>120.4428</c:v>
                </c:pt>
                <c:pt idx="1892">
                  <c:v>120.4428</c:v>
                </c:pt>
                <c:pt idx="1893">
                  <c:v>120.4428</c:v>
                </c:pt>
                <c:pt idx="1894">
                  <c:v>120.4428</c:v>
                </c:pt>
                <c:pt idx="1895">
                  <c:v>120.4428</c:v>
                </c:pt>
                <c:pt idx="1896">
                  <c:v>120.4428</c:v>
                </c:pt>
                <c:pt idx="1897">
                  <c:v>120.4428</c:v>
                </c:pt>
                <c:pt idx="1898">
                  <c:v>120.4428</c:v>
                </c:pt>
                <c:pt idx="1899">
                  <c:v>120.4428</c:v>
                </c:pt>
                <c:pt idx="1900">
                  <c:v>120.4428</c:v>
                </c:pt>
                <c:pt idx="1901">
                  <c:v>120.4428</c:v>
                </c:pt>
                <c:pt idx="1902">
                  <c:v>120.4428</c:v>
                </c:pt>
                <c:pt idx="1903">
                  <c:v>120.4428</c:v>
                </c:pt>
                <c:pt idx="1904">
                  <c:v>120.4428</c:v>
                </c:pt>
                <c:pt idx="1905">
                  <c:v>120.4428</c:v>
                </c:pt>
                <c:pt idx="1906">
                  <c:v>120.4428</c:v>
                </c:pt>
                <c:pt idx="1907">
                  <c:v>120.4428</c:v>
                </c:pt>
                <c:pt idx="1908">
                  <c:v>120.4428</c:v>
                </c:pt>
                <c:pt idx="1909">
                  <c:v>120.4428</c:v>
                </c:pt>
                <c:pt idx="1910">
                  <c:v>120.4428</c:v>
                </c:pt>
                <c:pt idx="1911">
                  <c:v>120.4428</c:v>
                </c:pt>
                <c:pt idx="1912">
                  <c:v>120.4428</c:v>
                </c:pt>
                <c:pt idx="1913">
                  <c:v>120.4428</c:v>
                </c:pt>
                <c:pt idx="1914">
                  <c:v>120.4428</c:v>
                </c:pt>
                <c:pt idx="1915">
                  <c:v>120.4428</c:v>
                </c:pt>
                <c:pt idx="1916">
                  <c:v>120.4428</c:v>
                </c:pt>
                <c:pt idx="1917">
                  <c:v>120.4428</c:v>
                </c:pt>
                <c:pt idx="1918">
                  <c:v>120.4428</c:v>
                </c:pt>
                <c:pt idx="1919">
                  <c:v>120.4428</c:v>
                </c:pt>
                <c:pt idx="1920">
                  <c:v>120.4428</c:v>
                </c:pt>
                <c:pt idx="1921">
                  <c:v>120.4428</c:v>
                </c:pt>
                <c:pt idx="1922">
                  <c:v>120.4428</c:v>
                </c:pt>
                <c:pt idx="1923">
                  <c:v>120.4428</c:v>
                </c:pt>
                <c:pt idx="1924">
                  <c:v>120.4428</c:v>
                </c:pt>
                <c:pt idx="1925">
                  <c:v>120.4428</c:v>
                </c:pt>
                <c:pt idx="1926">
                  <c:v>120.4428</c:v>
                </c:pt>
                <c:pt idx="1927">
                  <c:v>120.4428</c:v>
                </c:pt>
                <c:pt idx="1928">
                  <c:v>120.4428</c:v>
                </c:pt>
                <c:pt idx="1929">
                  <c:v>120.4428</c:v>
                </c:pt>
                <c:pt idx="1930">
                  <c:v>120.4428</c:v>
                </c:pt>
                <c:pt idx="1931">
                  <c:v>120.4428</c:v>
                </c:pt>
                <c:pt idx="1932">
                  <c:v>120.4428</c:v>
                </c:pt>
                <c:pt idx="1933">
                  <c:v>120.4428</c:v>
                </c:pt>
                <c:pt idx="1934">
                  <c:v>120.4428</c:v>
                </c:pt>
                <c:pt idx="1935">
                  <c:v>120.4428</c:v>
                </c:pt>
                <c:pt idx="1936">
                  <c:v>120.4427999999</c:v>
                </c:pt>
                <c:pt idx="1937">
                  <c:v>120.4427999999</c:v>
                </c:pt>
                <c:pt idx="1938">
                  <c:v>120.4427999999</c:v>
                </c:pt>
                <c:pt idx="1939">
                  <c:v>120.4427999999</c:v>
                </c:pt>
                <c:pt idx="1940">
                  <c:v>120.4427999999</c:v>
                </c:pt>
                <c:pt idx="1941">
                  <c:v>120.4427999999</c:v>
                </c:pt>
                <c:pt idx="1942">
                  <c:v>120.4427999999</c:v>
                </c:pt>
                <c:pt idx="1943">
                  <c:v>120.4427999999</c:v>
                </c:pt>
                <c:pt idx="1944">
                  <c:v>120.4427999999</c:v>
                </c:pt>
                <c:pt idx="1945">
                  <c:v>120.4428</c:v>
                </c:pt>
                <c:pt idx="1946">
                  <c:v>120.4428</c:v>
                </c:pt>
                <c:pt idx="1947">
                  <c:v>120.4428</c:v>
                </c:pt>
                <c:pt idx="1948">
                  <c:v>120.4428</c:v>
                </c:pt>
                <c:pt idx="1949">
                  <c:v>120.4428</c:v>
                </c:pt>
                <c:pt idx="1950">
                  <c:v>120.4427999999</c:v>
                </c:pt>
                <c:pt idx="1951">
                  <c:v>120.4427999999</c:v>
                </c:pt>
                <c:pt idx="1952">
                  <c:v>120.4427999999</c:v>
                </c:pt>
                <c:pt idx="1953">
                  <c:v>120.4427999999</c:v>
                </c:pt>
                <c:pt idx="1954">
                  <c:v>120.4427999999</c:v>
                </c:pt>
                <c:pt idx="1955">
                  <c:v>120.4427999999</c:v>
                </c:pt>
                <c:pt idx="1956">
                  <c:v>120.4427999999</c:v>
                </c:pt>
                <c:pt idx="1957">
                  <c:v>120.4427999999</c:v>
                </c:pt>
                <c:pt idx="1958">
                  <c:v>120.4427999999</c:v>
                </c:pt>
                <c:pt idx="1959">
                  <c:v>120.4427999999</c:v>
                </c:pt>
                <c:pt idx="1960">
                  <c:v>120.4427999999</c:v>
                </c:pt>
                <c:pt idx="1961">
                  <c:v>120.4427999999</c:v>
                </c:pt>
                <c:pt idx="1962">
                  <c:v>120.4427999999</c:v>
                </c:pt>
                <c:pt idx="1963">
                  <c:v>120.4427999999</c:v>
                </c:pt>
                <c:pt idx="1964">
                  <c:v>120.4427999999</c:v>
                </c:pt>
                <c:pt idx="1965">
                  <c:v>120.4427999999</c:v>
                </c:pt>
                <c:pt idx="1966">
                  <c:v>120.4427999999</c:v>
                </c:pt>
                <c:pt idx="1967">
                  <c:v>120.4427999999</c:v>
                </c:pt>
                <c:pt idx="1968">
                  <c:v>120.4427999999</c:v>
                </c:pt>
                <c:pt idx="1969">
                  <c:v>120.4427999999</c:v>
                </c:pt>
                <c:pt idx="1970">
                  <c:v>120.4427999999</c:v>
                </c:pt>
                <c:pt idx="1971">
                  <c:v>120.4427999999</c:v>
                </c:pt>
                <c:pt idx="1972">
                  <c:v>120.4427999999</c:v>
                </c:pt>
                <c:pt idx="1973">
                  <c:v>120.4427999999</c:v>
                </c:pt>
                <c:pt idx="1974">
                  <c:v>120.4427999999</c:v>
                </c:pt>
                <c:pt idx="1975">
                  <c:v>120.4427999999</c:v>
                </c:pt>
                <c:pt idx="1976">
                  <c:v>120.4427999999</c:v>
                </c:pt>
                <c:pt idx="1977">
                  <c:v>120.4427999999</c:v>
                </c:pt>
                <c:pt idx="1978">
                  <c:v>120.4427999999</c:v>
                </c:pt>
                <c:pt idx="1979">
                  <c:v>120.4427999999</c:v>
                </c:pt>
                <c:pt idx="1980">
                  <c:v>120.4427999999</c:v>
                </c:pt>
                <c:pt idx="1981">
                  <c:v>120.4427999999</c:v>
                </c:pt>
                <c:pt idx="1982">
                  <c:v>120.4427999999</c:v>
                </c:pt>
                <c:pt idx="1983">
                  <c:v>120.4427999999</c:v>
                </c:pt>
                <c:pt idx="1984">
                  <c:v>120.4427999999</c:v>
                </c:pt>
                <c:pt idx="1985">
                  <c:v>120.4427999999</c:v>
                </c:pt>
                <c:pt idx="1986">
                  <c:v>120.4427999999</c:v>
                </c:pt>
                <c:pt idx="1987">
                  <c:v>120.4427999999</c:v>
                </c:pt>
                <c:pt idx="1988">
                  <c:v>120.4427999999</c:v>
                </c:pt>
                <c:pt idx="1989">
                  <c:v>120.4427999999</c:v>
                </c:pt>
                <c:pt idx="1990">
                  <c:v>120.4427999999</c:v>
                </c:pt>
                <c:pt idx="1991">
                  <c:v>120.4427999999</c:v>
                </c:pt>
                <c:pt idx="1992">
                  <c:v>120.4427999999</c:v>
                </c:pt>
                <c:pt idx="1993">
                  <c:v>120.4427999999</c:v>
                </c:pt>
                <c:pt idx="1994">
                  <c:v>120.4427999999</c:v>
                </c:pt>
                <c:pt idx="1995">
                  <c:v>120.4427999999</c:v>
                </c:pt>
                <c:pt idx="1996">
                  <c:v>120.4427999999</c:v>
                </c:pt>
                <c:pt idx="1997">
                  <c:v>120.4427999999</c:v>
                </c:pt>
                <c:pt idx="1998">
                  <c:v>120.4427999999</c:v>
                </c:pt>
                <c:pt idx="1999">
                  <c:v>120.4427999999</c:v>
                </c:pt>
                <c:pt idx="2000">
                  <c:v>120.4427999999</c:v>
                </c:pt>
                <c:pt idx="2001">
                  <c:v>120.4427999999</c:v>
                </c:pt>
                <c:pt idx="2002">
                  <c:v>120.4427999999</c:v>
                </c:pt>
                <c:pt idx="2003">
                  <c:v>120.4427999999</c:v>
                </c:pt>
                <c:pt idx="2004">
                  <c:v>120.4427999999</c:v>
                </c:pt>
                <c:pt idx="2005">
                  <c:v>120.4427999999</c:v>
                </c:pt>
                <c:pt idx="2006">
                  <c:v>120.4427999999</c:v>
                </c:pt>
                <c:pt idx="2007">
                  <c:v>120.4427999999</c:v>
                </c:pt>
                <c:pt idx="2008">
                  <c:v>120.4427999999</c:v>
                </c:pt>
                <c:pt idx="2009">
                  <c:v>120.4427999999</c:v>
                </c:pt>
                <c:pt idx="2010">
                  <c:v>120.4427999999</c:v>
                </c:pt>
                <c:pt idx="2011">
                  <c:v>120.4427999999</c:v>
                </c:pt>
                <c:pt idx="2012">
                  <c:v>120.4427999999</c:v>
                </c:pt>
                <c:pt idx="2013">
                  <c:v>120.4427999999</c:v>
                </c:pt>
                <c:pt idx="2014">
                  <c:v>120.4427999999</c:v>
                </c:pt>
                <c:pt idx="2015">
                  <c:v>120.4427999999</c:v>
                </c:pt>
                <c:pt idx="2016">
                  <c:v>120.4427999999</c:v>
                </c:pt>
                <c:pt idx="2017">
                  <c:v>120.4427999999</c:v>
                </c:pt>
                <c:pt idx="2018">
                  <c:v>120.4427999999</c:v>
                </c:pt>
                <c:pt idx="2019">
                  <c:v>120.4427999999</c:v>
                </c:pt>
                <c:pt idx="2020">
                  <c:v>120.4427999999</c:v>
                </c:pt>
                <c:pt idx="2021">
                  <c:v>120.4427999999</c:v>
                </c:pt>
                <c:pt idx="2022">
                  <c:v>120.4427999999</c:v>
                </c:pt>
                <c:pt idx="2023">
                  <c:v>120.4427999999</c:v>
                </c:pt>
                <c:pt idx="2024">
                  <c:v>120.4427999999</c:v>
                </c:pt>
                <c:pt idx="2025">
                  <c:v>120.4427999999</c:v>
                </c:pt>
                <c:pt idx="2026">
                  <c:v>120.4427999999</c:v>
                </c:pt>
                <c:pt idx="2027">
                  <c:v>120.4427999999</c:v>
                </c:pt>
                <c:pt idx="2028">
                  <c:v>120.4427999999</c:v>
                </c:pt>
                <c:pt idx="2029">
                  <c:v>120.4427999999</c:v>
                </c:pt>
                <c:pt idx="2030">
                  <c:v>120.4427999999</c:v>
                </c:pt>
                <c:pt idx="2031">
                  <c:v>120.4427999999</c:v>
                </c:pt>
                <c:pt idx="2032">
                  <c:v>120.4427999999</c:v>
                </c:pt>
                <c:pt idx="2033">
                  <c:v>120.4427999999</c:v>
                </c:pt>
                <c:pt idx="2034">
                  <c:v>120.4427999999</c:v>
                </c:pt>
                <c:pt idx="2035">
                  <c:v>120.4427999999</c:v>
                </c:pt>
                <c:pt idx="2036">
                  <c:v>120.4427999999</c:v>
                </c:pt>
                <c:pt idx="2037">
                  <c:v>120.4427999999</c:v>
                </c:pt>
                <c:pt idx="2038">
                  <c:v>120.4427999999</c:v>
                </c:pt>
                <c:pt idx="2039">
                  <c:v>120.4427999999</c:v>
                </c:pt>
                <c:pt idx="2040">
                  <c:v>120.4427999999</c:v>
                </c:pt>
                <c:pt idx="2041">
                  <c:v>120.4427999999</c:v>
                </c:pt>
                <c:pt idx="2042">
                  <c:v>120.4427999999</c:v>
                </c:pt>
                <c:pt idx="2043">
                  <c:v>120.4427999999</c:v>
                </c:pt>
                <c:pt idx="2044">
                  <c:v>120.4427999999</c:v>
                </c:pt>
                <c:pt idx="2045">
                  <c:v>120.4427999999</c:v>
                </c:pt>
                <c:pt idx="2046">
                  <c:v>120.4427999999</c:v>
                </c:pt>
                <c:pt idx="2047">
                  <c:v>120.4427999999</c:v>
                </c:pt>
                <c:pt idx="2048">
                  <c:v>120.4427999999</c:v>
                </c:pt>
                <c:pt idx="2049">
                  <c:v>120.4427999999</c:v>
                </c:pt>
                <c:pt idx="2050">
                  <c:v>120.4427999999</c:v>
                </c:pt>
                <c:pt idx="2051">
                  <c:v>120.4427999999</c:v>
                </c:pt>
                <c:pt idx="2052">
                  <c:v>120.4427999999</c:v>
                </c:pt>
                <c:pt idx="2053">
                  <c:v>120.4427999999</c:v>
                </c:pt>
                <c:pt idx="2054">
                  <c:v>120.4427999999</c:v>
                </c:pt>
                <c:pt idx="2055">
                  <c:v>120.4427999999</c:v>
                </c:pt>
                <c:pt idx="2056">
                  <c:v>120.4427999999</c:v>
                </c:pt>
                <c:pt idx="2057">
                  <c:v>120.4427999999</c:v>
                </c:pt>
                <c:pt idx="2058">
                  <c:v>120.4427999999</c:v>
                </c:pt>
                <c:pt idx="2059">
                  <c:v>120.4427999999</c:v>
                </c:pt>
                <c:pt idx="2060">
                  <c:v>120.4427999999</c:v>
                </c:pt>
                <c:pt idx="2061">
                  <c:v>120.4427999999</c:v>
                </c:pt>
                <c:pt idx="2062">
                  <c:v>120.4427999999</c:v>
                </c:pt>
                <c:pt idx="2063">
                  <c:v>120.4427999999</c:v>
                </c:pt>
                <c:pt idx="2064">
                  <c:v>120.4427999999</c:v>
                </c:pt>
                <c:pt idx="2065">
                  <c:v>120.4427999999</c:v>
                </c:pt>
                <c:pt idx="2066">
                  <c:v>120.4427999999</c:v>
                </c:pt>
                <c:pt idx="2067">
                  <c:v>120.4427999999</c:v>
                </c:pt>
                <c:pt idx="2068">
                  <c:v>120.4427999999</c:v>
                </c:pt>
                <c:pt idx="2069">
                  <c:v>120.4427999999</c:v>
                </c:pt>
                <c:pt idx="2070">
                  <c:v>120.4427999999</c:v>
                </c:pt>
                <c:pt idx="2071">
                  <c:v>120.4427999999</c:v>
                </c:pt>
                <c:pt idx="2072">
                  <c:v>120.4427999999</c:v>
                </c:pt>
                <c:pt idx="2073">
                  <c:v>120.4427999999</c:v>
                </c:pt>
                <c:pt idx="2074">
                  <c:v>120.4427999999</c:v>
                </c:pt>
                <c:pt idx="2075">
                  <c:v>120.4427999999</c:v>
                </c:pt>
                <c:pt idx="2076">
                  <c:v>120.4427999999</c:v>
                </c:pt>
                <c:pt idx="2077">
                  <c:v>120.4427999999</c:v>
                </c:pt>
                <c:pt idx="2078">
                  <c:v>120.4427999999</c:v>
                </c:pt>
                <c:pt idx="2079">
                  <c:v>120.4427999999</c:v>
                </c:pt>
                <c:pt idx="2080">
                  <c:v>120.4427999999</c:v>
                </c:pt>
                <c:pt idx="2081">
                  <c:v>120.4427999999</c:v>
                </c:pt>
                <c:pt idx="2082">
                  <c:v>120.4427999999</c:v>
                </c:pt>
                <c:pt idx="2083">
                  <c:v>120.4427999999</c:v>
                </c:pt>
                <c:pt idx="2084">
                  <c:v>120.4427999999</c:v>
                </c:pt>
                <c:pt idx="2085">
                  <c:v>120.4427999999</c:v>
                </c:pt>
                <c:pt idx="2086">
                  <c:v>120.4427999999</c:v>
                </c:pt>
                <c:pt idx="2087">
                  <c:v>120.4427999999</c:v>
                </c:pt>
                <c:pt idx="2088">
                  <c:v>120.4427999999</c:v>
                </c:pt>
                <c:pt idx="2089">
                  <c:v>120.4427999999</c:v>
                </c:pt>
                <c:pt idx="2090">
                  <c:v>120.4427999999</c:v>
                </c:pt>
                <c:pt idx="2091">
                  <c:v>120.4427999999</c:v>
                </c:pt>
                <c:pt idx="2092">
                  <c:v>120.4427999999</c:v>
                </c:pt>
                <c:pt idx="2093">
                  <c:v>120.4427999999</c:v>
                </c:pt>
                <c:pt idx="2094">
                  <c:v>120.4427999999</c:v>
                </c:pt>
                <c:pt idx="2095">
                  <c:v>120.4427999999</c:v>
                </c:pt>
                <c:pt idx="2096">
                  <c:v>120.4427999999</c:v>
                </c:pt>
                <c:pt idx="2097">
                  <c:v>120.4427999999</c:v>
                </c:pt>
                <c:pt idx="2098">
                  <c:v>120.4427999999</c:v>
                </c:pt>
                <c:pt idx="2099">
                  <c:v>120.4427999999</c:v>
                </c:pt>
                <c:pt idx="2100">
                  <c:v>120.4427999999</c:v>
                </c:pt>
                <c:pt idx="2101">
                  <c:v>120.4427999999</c:v>
                </c:pt>
                <c:pt idx="2102">
                  <c:v>120.4427999999</c:v>
                </c:pt>
                <c:pt idx="2103">
                  <c:v>120.4427999999</c:v>
                </c:pt>
                <c:pt idx="2104">
                  <c:v>120.4427999999</c:v>
                </c:pt>
                <c:pt idx="2105">
                  <c:v>120.4427999999</c:v>
                </c:pt>
                <c:pt idx="2106">
                  <c:v>120.4427999999</c:v>
                </c:pt>
                <c:pt idx="2107">
                  <c:v>120.4427999999</c:v>
                </c:pt>
                <c:pt idx="2108">
                  <c:v>120.4427999999</c:v>
                </c:pt>
                <c:pt idx="2109">
                  <c:v>120.4427999999</c:v>
                </c:pt>
                <c:pt idx="2110">
                  <c:v>120.4427999999</c:v>
                </c:pt>
                <c:pt idx="2111">
                  <c:v>120.4427999999</c:v>
                </c:pt>
                <c:pt idx="2112">
                  <c:v>120.4427999999</c:v>
                </c:pt>
                <c:pt idx="2113">
                  <c:v>120.4427999999</c:v>
                </c:pt>
                <c:pt idx="2114">
                  <c:v>120.4427999999</c:v>
                </c:pt>
                <c:pt idx="2115">
                  <c:v>120.4427999999</c:v>
                </c:pt>
                <c:pt idx="2116">
                  <c:v>120.4427999999</c:v>
                </c:pt>
                <c:pt idx="2117">
                  <c:v>120.4427999999</c:v>
                </c:pt>
                <c:pt idx="2118">
                  <c:v>120.4427999999</c:v>
                </c:pt>
                <c:pt idx="2119">
                  <c:v>120.4427999999</c:v>
                </c:pt>
                <c:pt idx="2120">
                  <c:v>120.4427999999</c:v>
                </c:pt>
                <c:pt idx="2121">
                  <c:v>120.4427999999</c:v>
                </c:pt>
                <c:pt idx="2122">
                  <c:v>120.4427999999</c:v>
                </c:pt>
                <c:pt idx="2123">
                  <c:v>120.4427999999</c:v>
                </c:pt>
                <c:pt idx="2124">
                  <c:v>120.4427999999</c:v>
                </c:pt>
                <c:pt idx="2125">
                  <c:v>120.4427999999</c:v>
                </c:pt>
                <c:pt idx="2126">
                  <c:v>120.4427999999</c:v>
                </c:pt>
                <c:pt idx="2127">
                  <c:v>120.4427999999</c:v>
                </c:pt>
                <c:pt idx="2128">
                  <c:v>120.4427999999</c:v>
                </c:pt>
                <c:pt idx="2129">
                  <c:v>120.4427999999</c:v>
                </c:pt>
                <c:pt idx="2130">
                  <c:v>120.4427999999</c:v>
                </c:pt>
                <c:pt idx="2131">
                  <c:v>120.4427999999</c:v>
                </c:pt>
                <c:pt idx="2132">
                  <c:v>120.4427999999</c:v>
                </c:pt>
                <c:pt idx="2133">
                  <c:v>120.4427999999</c:v>
                </c:pt>
                <c:pt idx="2134">
                  <c:v>120.4427999999</c:v>
                </c:pt>
                <c:pt idx="2135">
                  <c:v>120.4427999999</c:v>
                </c:pt>
                <c:pt idx="2136">
                  <c:v>120.4427999999</c:v>
                </c:pt>
                <c:pt idx="2137">
                  <c:v>120.4427999999</c:v>
                </c:pt>
                <c:pt idx="2138">
                  <c:v>120.4427999999</c:v>
                </c:pt>
                <c:pt idx="2139">
                  <c:v>120.4427999999</c:v>
                </c:pt>
                <c:pt idx="2140">
                  <c:v>120.4427999999</c:v>
                </c:pt>
                <c:pt idx="2141">
                  <c:v>120.4427999999</c:v>
                </c:pt>
                <c:pt idx="2142">
                  <c:v>120.4427999999</c:v>
                </c:pt>
                <c:pt idx="2143">
                  <c:v>120.4427999999</c:v>
                </c:pt>
                <c:pt idx="2144">
                  <c:v>120.4427999999</c:v>
                </c:pt>
                <c:pt idx="2145">
                  <c:v>120.4427999999</c:v>
                </c:pt>
                <c:pt idx="2146">
                  <c:v>120.4427999999</c:v>
                </c:pt>
                <c:pt idx="2147">
                  <c:v>120.4427999999</c:v>
                </c:pt>
                <c:pt idx="2148">
                  <c:v>120.4427999999</c:v>
                </c:pt>
                <c:pt idx="2149">
                  <c:v>120.4427999999</c:v>
                </c:pt>
                <c:pt idx="2150">
                  <c:v>120.4427999999</c:v>
                </c:pt>
                <c:pt idx="2151">
                  <c:v>120.4427999999</c:v>
                </c:pt>
                <c:pt idx="2152">
                  <c:v>120.4427999999</c:v>
                </c:pt>
                <c:pt idx="2153">
                  <c:v>120.4427999999</c:v>
                </c:pt>
                <c:pt idx="2154">
                  <c:v>120.4427999999</c:v>
                </c:pt>
                <c:pt idx="2155">
                  <c:v>120.4427999999</c:v>
                </c:pt>
                <c:pt idx="2156">
                  <c:v>120.4427999999</c:v>
                </c:pt>
                <c:pt idx="2157">
                  <c:v>120.4427999999</c:v>
                </c:pt>
                <c:pt idx="2158">
                  <c:v>120.4427999999</c:v>
                </c:pt>
                <c:pt idx="2159">
                  <c:v>120.4427999999</c:v>
                </c:pt>
                <c:pt idx="2160">
                  <c:v>120.4427999999</c:v>
                </c:pt>
                <c:pt idx="2161">
                  <c:v>120.4427999999</c:v>
                </c:pt>
                <c:pt idx="2162">
                  <c:v>120.4427999999</c:v>
                </c:pt>
                <c:pt idx="2163">
                  <c:v>120.4427999999</c:v>
                </c:pt>
                <c:pt idx="2164">
                  <c:v>120.4427999999</c:v>
                </c:pt>
                <c:pt idx="2165">
                  <c:v>120.4427999999</c:v>
                </c:pt>
                <c:pt idx="2166">
                  <c:v>120.4427999999</c:v>
                </c:pt>
                <c:pt idx="2167">
                  <c:v>120.4427999999</c:v>
                </c:pt>
                <c:pt idx="2168">
                  <c:v>120.4427999999</c:v>
                </c:pt>
                <c:pt idx="2169">
                  <c:v>120.4427999999</c:v>
                </c:pt>
                <c:pt idx="2170">
                  <c:v>120.4427999999</c:v>
                </c:pt>
                <c:pt idx="2171">
                  <c:v>120.4427999999</c:v>
                </c:pt>
                <c:pt idx="2172">
                  <c:v>120.4427999999</c:v>
                </c:pt>
                <c:pt idx="2173">
                  <c:v>120.4427999999</c:v>
                </c:pt>
                <c:pt idx="2174">
                  <c:v>120.4427999999</c:v>
                </c:pt>
                <c:pt idx="2175">
                  <c:v>120.4427999999</c:v>
                </c:pt>
                <c:pt idx="2176">
                  <c:v>120.4427999999</c:v>
                </c:pt>
                <c:pt idx="2177">
                  <c:v>120.4427999999</c:v>
                </c:pt>
                <c:pt idx="2178">
                  <c:v>120.4427999999</c:v>
                </c:pt>
                <c:pt idx="2179">
                  <c:v>120.4427999999</c:v>
                </c:pt>
                <c:pt idx="2180">
                  <c:v>120.4427999999</c:v>
                </c:pt>
                <c:pt idx="2181">
                  <c:v>120.4427999999</c:v>
                </c:pt>
                <c:pt idx="2182">
                  <c:v>120.4427999999</c:v>
                </c:pt>
                <c:pt idx="2183">
                  <c:v>120.4427999999</c:v>
                </c:pt>
                <c:pt idx="2184">
                  <c:v>120.4427999999</c:v>
                </c:pt>
                <c:pt idx="2185">
                  <c:v>120.4427999999</c:v>
                </c:pt>
                <c:pt idx="2186">
                  <c:v>120.4427999999</c:v>
                </c:pt>
                <c:pt idx="2187">
                  <c:v>120.4427999999</c:v>
                </c:pt>
                <c:pt idx="2188">
                  <c:v>120.4427999999</c:v>
                </c:pt>
                <c:pt idx="2189">
                  <c:v>120.4427999999</c:v>
                </c:pt>
                <c:pt idx="2190">
                  <c:v>120.4427999999</c:v>
                </c:pt>
                <c:pt idx="2191">
                  <c:v>120.4427999999</c:v>
                </c:pt>
                <c:pt idx="2192">
                  <c:v>120.4427999999</c:v>
                </c:pt>
                <c:pt idx="2193">
                  <c:v>120.4427999999</c:v>
                </c:pt>
                <c:pt idx="2194">
                  <c:v>120.4427999999</c:v>
                </c:pt>
                <c:pt idx="2195">
                  <c:v>120.4427999999</c:v>
                </c:pt>
                <c:pt idx="2196">
                  <c:v>120.4427999999</c:v>
                </c:pt>
                <c:pt idx="2197">
                  <c:v>120.4427999999</c:v>
                </c:pt>
                <c:pt idx="2198">
                  <c:v>120.4427999999</c:v>
                </c:pt>
                <c:pt idx="2199">
                  <c:v>120.4427999999</c:v>
                </c:pt>
                <c:pt idx="2200">
                  <c:v>120.4427999999</c:v>
                </c:pt>
                <c:pt idx="2201">
                  <c:v>120.4427999999</c:v>
                </c:pt>
                <c:pt idx="2202">
                  <c:v>120.4427999999</c:v>
                </c:pt>
                <c:pt idx="2203">
                  <c:v>120.4427999999</c:v>
                </c:pt>
                <c:pt idx="2204">
                  <c:v>120.4427999999</c:v>
                </c:pt>
                <c:pt idx="2205">
                  <c:v>120.4427999999</c:v>
                </c:pt>
                <c:pt idx="2206">
                  <c:v>120.4427999999</c:v>
                </c:pt>
                <c:pt idx="2207">
                  <c:v>120.4427999999</c:v>
                </c:pt>
                <c:pt idx="2208">
                  <c:v>120.4427999999</c:v>
                </c:pt>
                <c:pt idx="2209">
                  <c:v>120.4427999999</c:v>
                </c:pt>
                <c:pt idx="2210">
                  <c:v>120.4427999999</c:v>
                </c:pt>
                <c:pt idx="2211">
                  <c:v>120.4427999999</c:v>
                </c:pt>
                <c:pt idx="2212">
                  <c:v>120.4427999999</c:v>
                </c:pt>
                <c:pt idx="2213">
                  <c:v>120.4427999999</c:v>
                </c:pt>
                <c:pt idx="2214">
                  <c:v>120.4427999999</c:v>
                </c:pt>
                <c:pt idx="2215">
                  <c:v>120.4427999999</c:v>
                </c:pt>
                <c:pt idx="2216">
                  <c:v>120.4427999999</c:v>
                </c:pt>
                <c:pt idx="2217">
                  <c:v>120.4427999999</c:v>
                </c:pt>
                <c:pt idx="2218">
                  <c:v>120.4427999999</c:v>
                </c:pt>
                <c:pt idx="2219">
                  <c:v>120.4427999999</c:v>
                </c:pt>
                <c:pt idx="2220">
                  <c:v>120.4427999999</c:v>
                </c:pt>
                <c:pt idx="2221">
                  <c:v>120.4427999999</c:v>
                </c:pt>
                <c:pt idx="2222">
                  <c:v>120.4427999999</c:v>
                </c:pt>
                <c:pt idx="2223">
                  <c:v>120.4427999999</c:v>
                </c:pt>
                <c:pt idx="2224">
                  <c:v>120.4427999999</c:v>
                </c:pt>
                <c:pt idx="2225">
                  <c:v>120.4427999999</c:v>
                </c:pt>
                <c:pt idx="2226">
                  <c:v>120.4427999999</c:v>
                </c:pt>
                <c:pt idx="2227">
                  <c:v>120.4427999999</c:v>
                </c:pt>
                <c:pt idx="2228">
                  <c:v>120.4427999999</c:v>
                </c:pt>
                <c:pt idx="2229">
                  <c:v>120.4427999999</c:v>
                </c:pt>
                <c:pt idx="2230">
                  <c:v>120.4427999999</c:v>
                </c:pt>
                <c:pt idx="2231">
                  <c:v>120.4427999999</c:v>
                </c:pt>
                <c:pt idx="2232">
                  <c:v>120.4427999999</c:v>
                </c:pt>
                <c:pt idx="2233">
                  <c:v>120.4427999999</c:v>
                </c:pt>
                <c:pt idx="2234">
                  <c:v>120.4427999999</c:v>
                </c:pt>
                <c:pt idx="2235">
                  <c:v>120.4427999999</c:v>
                </c:pt>
                <c:pt idx="2236">
                  <c:v>120.4427999999</c:v>
                </c:pt>
                <c:pt idx="2237">
                  <c:v>120.4427999999</c:v>
                </c:pt>
                <c:pt idx="2238">
                  <c:v>120.4427999999</c:v>
                </c:pt>
                <c:pt idx="2239">
                  <c:v>120.4427999999</c:v>
                </c:pt>
                <c:pt idx="2240">
                  <c:v>120.4427999999</c:v>
                </c:pt>
                <c:pt idx="2241">
                  <c:v>120.4427999999</c:v>
                </c:pt>
                <c:pt idx="2242">
                  <c:v>120.4427999999</c:v>
                </c:pt>
                <c:pt idx="2243">
                  <c:v>120.4427999999</c:v>
                </c:pt>
                <c:pt idx="2244">
                  <c:v>120.4427999999</c:v>
                </c:pt>
                <c:pt idx="2245">
                  <c:v>120.4427999999</c:v>
                </c:pt>
                <c:pt idx="2246">
                  <c:v>120.4427999999</c:v>
                </c:pt>
                <c:pt idx="2247">
                  <c:v>120.4427999999</c:v>
                </c:pt>
                <c:pt idx="2248">
                  <c:v>120.4427999999</c:v>
                </c:pt>
                <c:pt idx="2249">
                  <c:v>120.4427999999</c:v>
                </c:pt>
                <c:pt idx="2250">
                  <c:v>120.4427999999</c:v>
                </c:pt>
                <c:pt idx="2251">
                  <c:v>120.4427999999</c:v>
                </c:pt>
                <c:pt idx="2252">
                  <c:v>120.4427999999</c:v>
                </c:pt>
                <c:pt idx="2253">
                  <c:v>120.4427999999</c:v>
                </c:pt>
                <c:pt idx="2254">
                  <c:v>120.4427999999</c:v>
                </c:pt>
                <c:pt idx="2255">
                  <c:v>120.4427999999</c:v>
                </c:pt>
                <c:pt idx="2256">
                  <c:v>120.4427999999</c:v>
                </c:pt>
                <c:pt idx="2257">
                  <c:v>120.4427999999</c:v>
                </c:pt>
                <c:pt idx="2258">
                  <c:v>120.4427999999</c:v>
                </c:pt>
                <c:pt idx="2259">
                  <c:v>120.4427999999</c:v>
                </c:pt>
                <c:pt idx="2260">
                  <c:v>120.4427999999</c:v>
                </c:pt>
                <c:pt idx="2261">
                  <c:v>120.4427999999</c:v>
                </c:pt>
                <c:pt idx="2262">
                  <c:v>120.4427999999</c:v>
                </c:pt>
                <c:pt idx="2263">
                  <c:v>120.4427999999</c:v>
                </c:pt>
                <c:pt idx="2264">
                  <c:v>120.4427999999</c:v>
                </c:pt>
                <c:pt idx="2265">
                  <c:v>120.4427999999</c:v>
                </c:pt>
                <c:pt idx="2266">
                  <c:v>120.4427999999</c:v>
                </c:pt>
                <c:pt idx="2267">
                  <c:v>120.4427999999</c:v>
                </c:pt>
                <c:pt idx="2268">
                  <c:v>120.4427999999</c:v>
                </c:pt>
                <c:pt idx="2269">
                  <c:v>120.4427999999</c:v>
                </c:pt>
                <c:pt idx="2270">
                  <c:v>120.4427999999</c:v>
                </c:pt>
                <c:pt idx="2271">
                  <c:v>120.4427999999</c:v>
                </c:pt>
                <c:pt idx="2272">
                  <c:v>120.4427999999</c:v>
                </c:pt>
                <c:pt idx="2273">
                  <c:v>120.4427999999</c:v>
                </c:pt>
                <c:pt idx="2274">
                  <c:v>120.4427999999</c:v>
                </c:pt>
                <c:pt idx="2275">
                  <c:v>120.4427999999</c:v>
                </c:pt>
                <c:pt idx="2276">
                  <c:v>120.4427999999</c:v>
                </c:pt>
                <c:pt idx="2277">
                  <c:v>120.4427999999</c:v>
                </c:pt>
                <c:pt idx="2278">
                  <c:v>120.4427999999</c:v>
                </c:pt>
                <c:pt idx="2279">
                  <c:v>120.4427999999</c:v>
                </c:pt>
                <c:pt idx="2280">
                  <c:v>120.4427999999</c:v>
                </c:pt>
                <c:pt idx="2281">
                  <c:v>120.4427999999</c:v>
                </c:pt>
                <c:pt idx="2282">
                  <c:v>120.4427999999</c:v>
                </c:pt>
                <c:pt idx="2283">
                  <c:v>120.4427999999</c:v>
                </c:pt>
                <c:pt idx="2284">
                  <c:v>120.4427999999</c:v>
                </c:pt>
                <c:pt idx="2285">
                  <c:v>120.4427999999</c:v>
                </c:pt>
                <c:pt idx="2286">
                  <c:v>120.4427999999</c:v>
                </c:pt>
                <c:pt idx="2287">
                  <c:v>120.4427999999</c:v>
                </c:pt>
                <c:pt idx="2288">
                  <c:v>120.4427999999</c:v>
                </c:pt>
                <c:pt idx="2289">
                  <c:v>120.4427999999</c:v>
                </c:pt>
                <c:pt idx="2290">
                  <c:v>120.4427999999</c:v>
                </c:pt>
                <c:pt idx="2291">
                  <c:v>120.4427999999</c:v>
                </c:pt>
                <c:pt idx="2292">
                  <c:v>120.4427999999</c:v>
                </c:pt>
                <c:pt idx="2293">
                  <c:v>120.4427999999</c:v>
                </c:pt>
                <c:pt idx="2294">
                  <c:v>120.4427999999</c:v>
                </c:pt>
                <c:pt idx="2295">
                  <c:v>120.4427999999</c:v>
                </c:pt>
                <c:pt idx="2296">
                  <c:v>120.4427999999</c:v>
                </c:pt>
                <c:pt idx="2297">
                  <c:v>120.4427999999</c:v>
                </c:pt>
                <c:pt idx="2298">
                  <c:v>120.4427999999</c:v>
                </c:pt>
                <c:pt idx="2299">
                  <c:v>120.4427999999</c:v>
                </c:pt>
                <c:pt idx="2300">
                  <c:v>120.4427999999</c:v>
                </c:pt>
                <c:pt idx="2301">
                  <c:v>120.4427999999</c:v>
                </c:pt>
                <c:pt idx="2302">
                  <c:v>120.4427999999</c:v>
                </c:pt>
                <c:pt idx="2303">
                  <c:v>120.4427999999</c:v>
                </c:pt>
                <c:pt idx="2304">
                  <c:v>120.4427999999</c:v>
                </c:pt>
                <c:pt idx="2305">
                  <c:v>120.4427999999</c:v>
                </c:pt>
                <c:pt idx="2306">
                  <c:v>120.4427999999</c:v>
                </c:pt>
                <c:pt idx="2307">
                  <c:v>120.4427999999</c:v>
                </c:pt>
                <c:pt idx="2308">
                  <c:v>120.4427999999</c:v>
                </c:pt>
                <c:pt idx="2309">
                  <c:v>120.4427999999</c:v>
                </c:pt>
                <c:pt idx="2310">
                  <c:v>120.4427999999</c:v>
                </c:pt>
                <c:pt idx="2311">
                  <c:v>120.4427999999</c:v>
                </c:pt>
                <c:pt idx="2312">
                  <c:v>120.4427999999</c:v>
                </c:pt>
                <c:pt idx="2313">
                  <c:v>120.4427999999</c:v>
                </c:pt>
                <c:pt idx="2314">
                  <c:v>120.4427999999</c:v>
                </c:pt>
                <c:pt idx="2315">
                  <c:v>120.4427999999</c:v>
                </c:pt>
                <c:pt idx="2316">
                  <c:v>120.4427999999</c:v>
                </c:pt>
                <c:pt idx="2317">
                  <c:v>120.4427999999</c:v>
                </c:pt>
                <c:pt idx="2318">
                  <c:v>120.4427999999</c:v>
                </c:pt>
                <c:pt idx="2319">
                  <c:v>120.4427999999</c:v>
                </c:pt>
                <c:pt idx="2320">
                  <c:v>120.4427999999</c:v>
                </c:pt>
                <c:pt idx="2321">
                  <c:v>120.4427999999</c:v>
                </c:pt>
                <c:pt idx="2322">
                  <c:v>120.4427999999</c:v>
                </c:pt>
                <c:pt idx="2323">
                  <c:v>120.4427999999</c:v>
                </c:pt>
                <c:pt idx="2324">
                  <c:v>120.4427999999</c:v>
                </c:pt>
                <c:pt idx="2325">
                  <c:v>120.4427999999</c:v>
                </c:pt>
                <c:pt idx="2326">
                  <c:v>120.4427999999</c:v>
                </c:pt>
                <c:pt idx="2327">
                  <c:v>120.4427999999</c:v>
                </c:pt>
                <c:pt idx="2328">
                  <c:v>120.4427999999</c:v>
                </c:pt>
                <c:pt idx="2329">
                  <c:v>120.4427999999</c:v>
                </c:pt>
                <c:pt idx="2330">
                  <c:v>120.4427999999</c:v>
                </c:pt>
                <c:pt idx="2331">
                  <c:v>120.4427999999</c:v>
                </c:pt>
                <c:pt idx="2332">
                  <c:v>120.4427999999</c:v>
                </c:pt>
                <c:pt idx="2333">
                  <c:v>120.4427999999</c:v>
                </c:pt>
                <c:pt idx="2334">
                  <c:v>120.4427999999</c:v>
                </c:pt>
                <c:pt idx="2335">
                  <c:v>120.4427999999</c:v>
                </c:pt>
                <c:pt idx="2336">
                  <c:v>120.4427999999</c:v>
                </c:pt>
                <c:pt idx="2337">
                  <c:v>120.4427999999</c:v>
                </c:pt>
                <c:pt idx="2338">
                  <c:v>120.4427999999</c:v>
                </c:pt>
                <c:pt idx="2339">
                  <c:v>120.4427999999</c:v>
                </c:pt>
                <c:pt idx="2340">
                  <c:v>120.4427999999</c:v>
                </c:pt>
                <c:pt idx="2341">
                  <c:v>120.4427999999</c:v>
                </c:pt>
                <c:pt idx="2342">
                  <c:v>120.4427999999</c:v>
                </c:pt>
                <c:pt idx="2343">
                  <c:v>120.4427999999</c:v>
                </c:pt>
                <c:pt idx="2344">
                  <c:v>120.4427999999</c:v>
                </c:pt>
                <c:pt idx="2345">
                  <c:v>120.4427999999</c:v>
                </c:pt>
                <c:pt idx="2346">
                  <c:v>120.4427999999</c:v>
                </c:pt>
                <c:pt idx="2347">
                  <c:v>120.4427999999</c:v>
                </c:pt>
                <c:pt idx="2348">
                  <c:v>120.4427999999</c:v>
                </c:pt>
                <c:pt idx="2349">
                  <c:v>120.4427999999</c:v>
                </c:pt>
                <c:pt idx="2350">
                  <c:v>120.4427999999</c:v>
                </c:pt>
                <c:pt idx="2351">
                  <c:v>120.4427999999</c:v>
                </c:pt>
                <c:pt idx="2352">
                  <c:v>120.4427999999</c:v>
                </c:pt>
                <c:pt idx="2353">
                  <c:v>120.4427999999</c:v>
                </c:pt>
                <c:pt idx="2354">
                  <c:v>120.4427999999</c:v>
                </c:pt>
                <c:pt idx="2355">
                  <c:v>120.4427999999</c:v>
                </c:pt>
                <c:pt idx="2356">
                  <c:v>120.4427999999</c:v>
                </c:pt>
                <c:pt idx="2357">
                  <c:v>120.4427999999</c:v>
                </c:pt>
                <c:pt idx="2358">
                  <c:v>120.4427999999</c:v>
                </c:pt>
                <c:pt idx="2359">
                  <c:v>120.4427999999</c:v>
                </c:pt>
                <c:pt idx="2360">
                  <c:v>120.4427999999</c:v>
                </c:pt>
                <c:pt idx="2361">
                  <c:v>120.4427999999</c:v>
                </c:pt>
                <c:pt idx="2362">
                  <c:v>120.4427999999</c:v>
                </c:pt>
                <c:pt idx="2363">
                  <c:v>120.4427999999</c:v>
                </c:pt>
                <c:pt idx="2364">
                  <c:v>120.4427999999</c:v>
                </c:pt>
                <c:pt idx="2365">
                  <c:v>120.4427999999</c:v>
                </c:pt>
                <c:pt idx="2366">
                  <c:v>120.4427999999</c:v>
                </c:pt>
                <c:pt idx="2367">
                  <c:v>120.4427999999</c:v>
                </c:pt>
                <c:pt idx="2368">
                  <c:v>120.4427999999</c:v>
                </c:pt>
                <c:pt idx="2369">
                  <c:v>120.4427999999</c:v>
                </c:pt>
                <c:pt idx="2370">
                  <c:v>120.4427999999</c:v>
                </c:pt>
                <c:pt idx="2371">
                  <c:v>120.4427999999</c:v>
                </c:pt>
                <c:pt idx="2372">
                  <c:v>120.4427999999</c:v>
                </c:pt>
                <c:pt idx="2373">
                  <c:v>120.4427999999</c:v>
                </c:pt>
                <c:pt idx="2374">
                  <c:v>120.4427999999</c:v>
                </c:pt>
                <c:pt idx="2375">
                  <c:v>120.4427999999</c:v>
                </c:pt>
                <c:pt idx="2376">
                  <c:v>120.4427999999</c:v>
                </c:pt>
                <c:pt idx="2377">
                  <c:v>120.4427999999</c:v>
                </c:pt>
                <c:pt idx="2378">
                  <c:v>120.4427999999</c:v>
                </c:pt>
                <c:pt idx="2379">
                  <c:v>120.4427999999</c:v>
                </c:pt>
                <c:pt idx="2380">
                  <c:v>120.4427999999</c:v>
                </c:pt>
                <c:pt idx="2381">
                  <c:v>120.4427999999</c:v>
                </c:pt>
                <c:pt idx="2382">
                  <c:v>120.4427999999</c:v>
                </c:pt>
                <c:pt idx="2383">
                  <c:v>120.4427999999</c:v>
                </c:pt>
                <c:pt idx="2384">
                  <c:v>120.4427999999</c:v>
                </c:pt>
                <c:pt idx="2385">
                  <c:v>120.4427999999</c:v>
                </c:pt>
                <c:pt idx="2386">
                  <c:v>120.4427999999</c:v>
                </c:pt>
                <c:pt idx="2387">
                  <c:v>120.4427999999</c:v>
                </c:pt>
                <c:pt idx="2388">
                  <c:v>120.4427999999</c:v>
                </c:pt>
                <c:pt idx="2389">
                  <c:v>120.4427999999</c:v>
                </c:pt>
                <c:pt idx="2390">
                  <c:v>120.4427999999</c:v>
                </c:pt>
                <c:pt idx="2391">
                  <c:v>120.4427999999</c:v>
                </c:pt>
                <c:pt idx="2392">
                  <c:v>120.4427999999</c:v>
                </c:pt>
                <c:pt idx="2393">
                  <c:v>120.4427999999</c:v>
                </c:pt>
                <c:pt idx="2394">
                  <c:v>120.4427999999</c:v>
                </c:pt>
                <c:pt idx="2395">
                  <c:v>120.4427999999</c:v>
                </c:pt>
                <c:pt idx="2396">
                  <c:v>120.4427999999</c:v>
                </c:pt>
                <c:pt idx="2397">
                  <c:v>120.4427999999</c:v>
                </c:pt>
                <c:pt idx="2398">
                  <c:v>120.4427999999</c:v>
                </c:pt>
                <c:pt idx="2399">
                  <c:v>120.4427999999</c:v>
                </c:pt>
                <c:pt idx="2400">
                  <c:v>120.4427999999</c:v>
                </c:pt>
                <c:pt idx="2401">
                  <c:v>120.4427999999</c:v>
                </c:pt>
                <c:pt idx="2402">
                  <c:v>120.4427999999</c:v>
                </c:pt>
                <c:pt idx="2403">
                  <c:v>120.4427999999</c:v>
                </c:pt>
                <c:pt idx="2404">
                  <c:v>120.4427999999</c:v>
                </c:pt>
                <c:pt idx="2405">
                  <c:v>120.4427999999</c:v>
                </c:pt>
                <c:pt idx="2406">
                  <c:v>120.4427999999</c:v>
                </c:pt>
                <c:pt idx="2407">
                  <c:v>120.4427999999</c:v>
                </c:pt>
                <c:pt idx="2408">
                  <c:v>120.4427999999</c:v>
                </c:pt>
                <c:pt idx="2409">
                  <c:v>120.4427999999</c:v>
                </c:pt>
                <c:pt idx="2410">
                  <c:v>120.4427999999</c:v>
                </c:pt>
                <c:pt idx="2411">
                  <c:v>120.4427999999</c:v>
                </c:pt>
                <c:pt idx="2412">
                  <c:v>120.4427999999</c:v>
                </c:pt>
                <c:pt idx="2413">
                  <c:v>120.4427999999</c:v>
                </c:pt>
                <c:pt idx="2414">
                  <c:v>120.4427999999</c:v>
                </c:pt>
                <c:pt idx="2415">
                  <c:v>120.4427999999</c:v>
                </c:pt>
                <c:pt idx="2416">
                  <c:v>120.4427999999</c:v>
                </c:pt>
                <c:pt idx="2417">
                  <c:v>120.4427999999</c:v>
                </c:pt>
                <c:pt idx="2418">
                  <c:v>120.4427999999</c:v>
                </c:pt>
                <c:pt idx="2419">
                  <c:v>120.4427999999</c:v>
                </c:pt>
                <c:pt idx="2420">
                  <c:v>120.4427999999</c:v>
                </c:pt>
                <c:pt idx="2421">
                  <c:v>120.4427999999</c:v>
                </c:pt>
                <c:pt idx="2422">
                  <c:v>120.4427999999</c:v>
                </c:pt>
                <c:pt idx="2423">
                  <c:v>120.4427999999</c:v>
                </c:pt>
                <c:pt idx="2424">
                  <c:v>120.4427999999</c:v>
                </c:pt>
                <c:pt idx="2425">
                  <c:v>120.4427999999</c:v>
                </c:pt>
                <c:pt idx="2426">
                  <c:v>120.4427999999</c:v>
                </c:pt>
                <c:pt idx="2427">
                  <c:v>120.4427999999</c:v>
                </c:pt>
                <c:pt idx="2428">
                  <c:v>120.4427999999</c:v>
                </c:pt>
                <c:pt idx="2429">
                  <c:v>120.4427999999</c:v>
                </c:pt>
                <c:pt idx="2430">
                  <c:v>120.4427999999</c:v>
                </c:pt>
                <c:pt idx="2431">
                  <c:v>120.4427999999</c:v>
                </c:pt>
                <c:pt idx="2432">
                  <c:v>120.4427999999</c:v>
                </c:pt>
                <c:pt idx="2433">
                  <c:v>120.4427999999</c:v>
                </c:pt>
                <c:pt idx="2434">
                  <c:v>120.4427999999</c:v>
                </c:pt>
                <c:pt idx="2435">
                  <c:v>120.4427999999</c:v>
                </c:pt>
                <c:pt idx="2436">
                  <c:v>120.4427999999</c:v>
                </c:pt>
                <c:pt idx="2437">
                  <c:v>120.4427999999</c:v>
                </c:pt>
                <c:pt idx="2438">
                  <c:v>120.4427999999</c:v>
                </c:pt>
                <c:pt idx="2439">
                  <c:v>120.4427999999</c:v>
                </c:pt>
                <c:pt idx="2440">
                  <c:v>120.4427999999</c:v>
                </c:pt>
                <c:pt idx="2441">
                  <c:v>120.4427999999</c:v>
                </c:pt>
                <c:pt idx="2442">
                  <c:v>120.4427999999</c:v>
                </c:pt>
                <c:pt idx="2443">
                  <c:v>120.4427999999</c:v>
                </c:pt>
                <c:pt idx="2444">
                  <c:v>120.4427999999</c:v>
                </c:pt>
                <c:pt idx="2445">
                  <c:v>120.4427999999</c:v>
                </c:pt>
                <c:pt idx="2446">
                  <c:v>120.4427999999</c:v>
                </c:pt>
                <c:pt idx="2447">
                  <c:v>120.4427999999</c:v>
                </c:pt>
                <c:pt idx="2448">
                  <c:v>120.4427999999</c:v>
                </c:pt>
                <c:pt idx="2449">
                  <c:v>120.4427999999</c:v>
                </c:pt>
                <c:pt idx="2450">
                  <c:v>120.4427999999</c:v>
                </c:pt>
                <c:pt idx="2451">
                  <c:v>120.4427999999</c:v>
                </c:pt>
                <c:pt idx="2452">
                  <c:v>120.4427999999</c:v>
                </c:pt>
                <c:pt idx="2453">
                  <c:v>120.4427999999</c:v>
                </c:pt>
                <c:pt idx="2454">
                  <c:v>120.4427999999</c:v>
                </c:pt>
                <c:pt idx="2455">
                  <c:v>120.4427999999</c:v>
                </c:pt>
                <c:pt idx="2456">
                  <c:v>120.4427999999</c:v>
                </c:pt>
                <c:pt idx="2457">
                  <c:v>120.4427999999</c:v>
                </c:pt>
                <c:pt idx="2458">
                  <c:v>120.4427999999</c:v>
                </c:pt>
                <c:pt idx="2459">
                  <c:v>120.4427999999</c:v>
                </c:pt>
                <c:pt idx="2460">
                  <c:v>120.4427999999</c:v>
                </c:pt>
                <c:pt idx="2461">
                  <c:v>120.4427999999</c:v>
                </c:pt>
                <c:pt idx="2462">
                  <c:v>120.4427999999</c:v>
                </c:pt>
                <c:pt idx="2463">
                  <c:v>120.4427999999</c:v>
                </c:pt>
                <c:pt idx="2464">
                  <c:v>120.4427999999</c:v>
                </c:pt>
                <c:pt idx="2465">
                  <c:v>120.4427999999</c:v>
                </c:pt>
                <c:pt idx="2466">
                  <c:v>120.4427999999</c:v>
                </c:pt>
                <c:pt idx="2467">
                  <c:v>120.4427999999</c:v>
                </c:pt>
                <c:pt idx="2468">
                  <c:v>120.4427999999</c:v>
                </c:pt>
                <c:pt idx="2469">
                  <c:v>120.4427999999</c:v>
                </c:pt>
                <c:pt idx="2470">
                  <c:v>120.4427999999</c:v>
                </c:pt>
                <c:pt idx="2471">
                  <c:v>120.4427999999</c:v>
                </c:pt>
                <c:pt idx="2472">
                  <c:v>120.4427999999</c:v>
                </c:pt>
                <c:pt idx="2473">
                  <c:v>120.4427999999</c:v>
                </c:pt>
                <c:pt idx="2474">
                  <c:v>120.4427999999</c:v>
                </c:pt>
                <c:pt idx="2475">
                  <c:v>120.4427999999</c:v>
                </c:pt>
                <c:pt idx="2476">
                  <c:v>120.4427999999</c:v>
                </c:pt>
                <c:pt idx="2477">
                  <c:v>120.4427999999</c:v>
                </c:pt>
                <c:pt idx="2478">
                  <c:v>120.4427999999</c:v>
                </c:pt>
                <c:pt idx="2479">
                  <c:v>120.4427999999</c:v>
                </c:pt>
                <c:pt idx="2480">
                  <c:v>120.4427999999</c:v>
                </c:pt>
                <c:pt idx="2481">
                  <c:v>120.4427999999</c:v>
                </c:pt>
                <c:pt idx="2482">
                  <c:v>120.4427999999</c:v>
                </c:pt>
                <c:pt idx="2483">
                  <c:v>120.4427999999</c:v>
                </c:pt>
                <c:pt idx="2484">
                  <c:v>120.4427999999</c:v>
                </c:pt>
                <c:pt idx="2485">
                  <c:v>120.4427999999</c:v>
                </c:pt>
                <c:pt idx="2486">
                  <c:v>120.4427999999</c:v>
                </c:pt>
                <c:pt idx="2487">
                  <c:v>120.4427999999</c:v>
                </c:pt>
                <c:pt idx="2488">
                  <c:v>120.4427999999</c:v>
                </c:pt>
                <c:pt idx="2489">
                  <c:v>120.4427999999</c:v>
                </c:pt>
                <c:pt idx="2490">
                  <c:v>120.4427999999</c:v>
                </c:pt>
                <c:pt idx="2491">
                  <c:v>120.4427999999</c:v>
                </c:pt>
                <c:pt idx="2492">
                  <c:v>120.4427999999</c:v>
                </c:pt>
                <c:pt idx="2493">
                  <c:v>120.4427999999</c:v>
                </c:pt>
                <c:pt idx="2494">
                  <c:v>120.4427999998</c:v>
                </c:pt>
                <c:pt idx="2495">
                  <c:v>120.4427999998</c:v>
                </c:pt>
                <c:pt idx="2496">
                  <c:v>120.4427999998</c:v>
                </c:pt>
                <c:pt idx="2497">
                  <c:v>120.4427999998</c:v>
                </c:pt>
                <c:pt idx="2498">
                  <c:v>120.4427999998</c:v>
                </c:pt>
                <c:pt idx="2499">
                  <c:v>120.4427999998</c:v>
                </c:pt>
                <c:pt idx="2500">
                  <c:v>120.4427999998</c:v>
                </c:pt>
                <c:pt idx="2501">
                  <c:v>120.4427999998</c:v>
                </c:pt>
                <c:pt idx="2502">
                  <c:v>120.4427999998</c:v>
                </c:pt>
                <c:pt idx="2503">
                  <c:v>120.4427999998</c:v>
                </c:pt>
                <c:pt idx="2504">
                  <c:v>120.4427999998</c:v>
                </c:pt>
              </c:numCache>
            </c:numRef>
          </c:val>
          <c:smooth val="0"/>
        </c:ser>
        <c:ser>
          <c:idx val="6"/>
          <c:order val="1"/>
          <c:tx>
            <c:strRef>
              <c:f>DAN_REBOOT.gdat!$G$1</c:f>
              <c:strCache>
                <c:ptCount val="1"/>
                <c:pt idx="0">
                  <c:v>SOS1_free</c:v>
                </c:pt>
              </c:strCache>
            </c:strRef>
          </c:tx>
          <c:spPr>
            <a:ln w="57150" cmpd="sng"/>
          </c:spPr>
          <c:marker>
            <c:symbol val="none"/>
          </c:marker>
          <c:cat>
            <c:numRef>
              <c:f>DAN_REBOOT.gdat!$A$2:$A$2506</c:f>
              <c:numCache>
                <c:formatCode>0.00E+00</c:formatCode>
                <c:ptCount val="2505"/>
                <c:pt idx="0">
                  <c:v>0.0</c:v>
                </c:pt>
                <c:pt idx="1">
                  <c:v>400.0</c:v>
                </c:pt>
                <c:pt idx="2">
                  <c:v>800.0</c:v>
                </c:pt>
                <c:pt idx="3">
                  <c:v>1200.0</c:v>
                </c:pt>
                <c:pt idx="4">
                  <c:v>1600.0</c:v>
                </c:pt>
                <c:pt idx="5">
                  <c:v>2000.0</c:v>
                </c:pt>
                <c:pt idx="6">
                  <c:v>2400.0</c:v>
                </c:pt>
                <c:pt idx="7">
                  <c:v>2800.0</c:v>
                </c:pt>
                <c:pt idx="8">
                  <c:v>3200.0</c:v>
                </c:pt>
                <c:pt idx="9">
                  <c:v>3600.0</c:v>
                </c:pt>
                <c:pt idx="10">
                  <c:v>4000.0</c:v>
                </c:pt>
                <c:pt idx="11">
                  <c:v>4400.0</c:v>
                </c:pt>
                <c:pt idx="12">
                  <c:v>4800.0</c:v>
                </c:pt>
                <c:pt idx="13">
                  <c:v>5200.0</c:v>
                </c:pt>
                <c:pt idx="14">
                  <c:v>5600.0</c:v>
                </c:pt>
                <c:pt idx="15">
                  <c:v>6000.0</c:v>
                </c:pt>
                <c:pt idx="16">
                  <c:v>6400.0</c:v>
                </c:pt>
                <c:pt idx="17">
                  <c:v>6800.0</c:v>
                </c:pt>
                <c:pt idx="18">
                  <c:v>7200.0</c:v>
                </c:pt>
                <c:pt idx="19">
                  <c:v>7600.0</c:v>
                </c:pt>
                <c:pt idx="20">
                  <c:v>8000.0</c:v>
                </c:pt>
                <c:pt idx="21">
                  <c:v>8400.0</c:v>
                </c:pt>
                <c:pt idx="22">
                  <c:v>8800.0</c:v>
                </c:pt>
                <c:pt idx="23">
                  <c:v>9200.0</c:v>
                </c:pt>
                <c:pt idx="24">
                  <c:v>9600.0</c:v>
                </c:pt>
                <c:pt idx="25">
                  <c:v>10000.0</c:v>
                </c:pt>
                <c:pt idx="26">
                  <c:v>10400.0</c:v>
                </c:pt>
                <c:pt idx="27">
                  <c:v>10800.0</c:v>
                </c:pt>
                <c:pt idx="28">
                  <c:v>11200.0</c:v>
                </c:pt>
                <c:pt idx="29">
                  <c:v>11600.0</c:v>
                </c:pt>
                <c:pt idx="30">
                  <c:v>12000.0</c:v>
                </c:pt>
                <c:pt idx="31">
                  <c:v>12400.0</c:v>
                </c:pt>
                <c:pt idx="32">
                  <c:v>12800.0</c:v>
                </c:pt>
                <c:pt idx="33">
                  <c:v>13200.0</c:v>
                </c:pt>
                <c:pt idx="34">
                  <c:v>13600.0</c:v>
                </c:pt>
                <c:pt idx="35">
                  <c:v>14000.0</c:v>
                </c:pt>
                <c:pt idx="36">
                  <c:v>14400.0</c:v>
                </c:pt>
                <c:pt idx="37">
                  <c:v>14800.0</c:v>
                </c:pt>
                <c:pt idx="38">
                  <c:v>15200.0</c:v>
                </c:pt>
                <c:pt idx="39">
                  <c:v>15600.0</c:v>
                </c:pt>
                <c:pt idx="40">
                  <c:v>16000.0</c:v>
                </c:pt>
                <c:pt idx="41">
                  <c:v>16400.0</c:v>
                </c:pt>
                <c:pt idx="42">
                  <c:v>16800.0</c:v>
                </c:pt>
                <c:pt idx="43">
                  <c:v>17200.0</c:v>
                </c:pt>
                <c:pt idx="44">
                  <c:v>17600.0</c:v>
                </c:pt>
                <c:pt idx="45">
                  <c:v>18000.0</c:v>
                </c:pt>
                <c:pt idx="46">
                  <c:v>18400.0</c:v>
                </c:pt>
                <c:pt idx="47">
                  <c:v>18800.0</c:v>
                </c:pt>
                <c:pt idx="48">
                  <c:v>19200.0</c:v>
                </c:pt>
                <c:pt idx="49">
                  <c:v>19600.0</c:v>
                </c:pt>
                <c:pt idx="50">
                  <c:v>20000.0</c:v>
                </c:pt>
                <c:pt idx="51">
                  <c:v>20400.0</c:v>
                </c:pt>
                <c:pt idx="52">
                  <c:v>20800.0</c:v>
                </c:pt>
                <c:pt idx="53">
                  <c:v>21200.0</c:v>
                </c:pt>
                <c:pt idx="54">
                  <c:v>21600.0</c:v>
                </c:pt>
                <c:pt idx="55">
                  <c:v>22000.0</c:v>
                </c:pt>
                <c:pt idx="56">
                  <c:v>22400.0</c:v>
                </c:pt>
                <c:pt idx="57">
                  <c:v>22800.0</c:v>
                </c:pt>
                <c:pt idx="58">
                  <c:v>23200.0</c:v>
                </c:pt>
                <c:pt idx="59">
                  <c:v>23600.0</c:v>
                </c:pt>
                <c:pt idx="60">
                  <c:v>24000.0</c:v>
                </c:pt>
                <c:pt idx="61">
                  <c:v>24400.0</c:v>
                </c:pt>
                <c:pt idx="62">
                  <c:v>24800.0</c:v>
                </c:pt>
                <c:pt idx="63">
                  <c:v>25200.0</c:v>
                </c:pt>
                <c:pt idx="64">
                  <c:v>25600.0</c:v>
                </c:pt>
                <c:pt idx="65">
                  <c:v>26000.0</c:v>
                </c:pt>
                <c:pt idx="66">
                  <c:v>26400.0</c:v>
                </c:pt>
                <c:pt idx="67">
                  <c:v>26800.0</c:v>
                </c:pt>
                <c:pt idx="68">
                  <c:v>27200.0</c:v>
                </c:pt>
                <c:pt idx="69">
                  <c:v>27600.0</c:v>
                </c:pt>
                <c:pt idx="70">
                  <c:v>28000.0</c:v>
                </c:pt>
                <c:pt idx="71">
                  <c:v>28400.0</c:v>
                </c:pt>
                <c:pt idx="72">
                  <c:v>28800.0</c:v>
                </c:pt>
                <c:pt idx="73">
                  <c:v>29200.0</c:v>
                </c:pt>
                <c:pt idx="74">
                  <c:v>29600.0</c:v>
                </c:pt>
                <c:pt idx="75">
                  <c:v>30000.0</c:v>
                </c:pt>
                <c:pt idx="76">
                  <c:v>30400.0</c:v>
                </c:pt>
                <c:pt idx="77">
                  <c:v>30800.0</c:v>
                </c:pt>
                <c:pt idx="78">
                  <c:v>31200.0</c:v>
                </c:pt>
                <c:pt idx="79">
                  <c:v>31600.0</c:v>
                </c:pt>
                <c:pt idx="80">
                  <c:v>32000.0</c:v>
                </c:pt>
                <c:pt idx="81">
                  <c:v>32400.0</c:v>
                </c:pt>
                <c:pt idx="82">
                  <c:v>32800.0</c:v>
                </c:pt>
                <c:pt idx="83">
                  <c:v>33200.0</c:v>
                </c:pt>
                <c:pt idx="84">
                  <c:v>33600.0</c:v>
                </c:pt>
                <c:pt idx="85">
                  <c:v>34000.0</c:v>
                </c:pt>
                <c:pt idx="86">
                  <c:v>34400.0</c:v>
                </c:pt>
                <c:pt idx="87">
                  <c:v>34800.0</c:v>
                </c:pt>
                <c:pt idx="88">
                  <c:v>35200.0</c:v>
                </c:pt>
                <c:pt idx="89">
                  <c:v>35600.0</c:v>
                </c:pt>
                <c:pt idx="90">
                  <c:v>36000.0</c:v>
                </c:pt>
                <c:pt idx="91">
                  <c:v>36400.0</c:v>
                </c:pt>
                <c:pt idx="92">
                  <c:v>36800.0</c:v>
                </c:pt>
                <c:pt idx="93">
                  <c:v>37200.0</c:v>
                </c:pt>
                <c:pt idx="94">
                  <c:v>37600.0</c:v>
                </c:pt>
                <c:pt idx="95">
                  <c:v>38000.0</c:v>
                </c:pt>
                <c:pt idx="96">
                  <c:v>38400.0</c:v>
                </c:pt>
                <c:pt idx="97">
                  <c:v>38800.0</c:v>
                </c:pt>
                <c:pt idx="98">
                  <c:v>39200.0</c:v>
                </c:pt>
                <c:pt idx="99">
                  <c:v>39600.0</c:v>
                </c:pt>
                <c:pt idx="100">
                  <c:v>40000.0</c:v>
                </c:pt>
                <c:pt idx="101">
                  <c:v>40400.0</c:v>
                </c:pt>
                <c:pt idx="102">
                  <c:v>40800.0</c:v>
                </c:pt>
                <c:pt idx="103">
                  <c:v>41200.0</c:v>
                </c:pt>
                <c:pt idx="104">
                  <c:v>41600.0</c:v>
                </c:pt>
                <c:pt idx="105">
                  <c:v>42000.0</c:v>
                </c:pt>
                <c:pt idx="106">
                  <c:v>42400.0</c:v>
                </c:pt>
                <c:pt idx="107">
                  <c:v>42800.0</c:v>
                </c:pt>
                <c:pt idx="108">
                  <c:v>43200.0</c:v>
                </c:pt>
                <c:pt idx="109">
                  <c:v>43600.0</c:v>
                </c:pt>
                <c:pt idx="110">
                  <c:v>44000.0</c:v>
                </c:pt>
                <c:pt idx="111">
                  <c:v>44400.0</c:v>
                </c:pt>
                <c:pt idx="112">
                  <c:v>44800.0</c:v>
                </c:pt>
                <c:pt idx="113">
                  <c:v>45200.0</c:v>
                </c:pt>
                <c:pt idx="114">
                  <c:v>45600.0</c:v>
                </c:pt>
                <c:pt idx="115">
                  <c:v>46000.0</c:v>
                </c:pt>
                <c:pt idx="116">
                  <c:v>46400.0</c:v>
                </c:pt>
                <c:pt idx="117">
                  <c:v>46800.0</c:v>
                </c:pt>
                <c:pt idx="118">
                  <c:v>47200.0</c:v>
                </c:pt>
                <c:pt idx="119">
                  <c:v>47600.0</c:v>
                </c:pt>
                <c:pt idx="120">
                  <c:v>48000.0</c:v>
                </c:pt>
                <c:pt idx="121">
                  <c:v>48400.0</c:v>
                </c:pt>
                <c:pt idx="122">
                  <c:v>48800.0</c:v>
                </c:pt>
                <c:pt idx="123">
                  <c:v>49200.0</c:v>
                </c:pt>
                <c:pt idx="124">
                  <c:v>49600.0</c:v>
                </c:pt>
                <c:pt idx="125">
                  <c:v>50000.0</c:v>
                </c:pt>
                <c:pt idx="126">
                  <c:v>50400.0</c:v>
                </c:pt>
                <c:pt idx="127">
                  <c:v>50800.0</c:v>
                </c:pt>
                <c:pt idx="128">
                  <c:v>51200.0</c:v>
                </c:pt>
                <c:pt idx="129">
                  <c:v>51600.0</c:v>
                </c:pt>
                <c:pt idx="130">
                  <c:v>52000.0</c:v>
                </c:pt>
                <c:pt idx="131">
                  <c:v>52400.0</c:v>
                </c:pt>
                <c:pt idx="132">
                  <c:v>52800.0</c:v>
                </c:pt>
                <c:pt idx="133">
                  <c:v>53200.0</c:v>
                </c:pt>
                <c:pt idx="134">
                  <c:v>53600.0</c:v>
                </c:pt>
                <c:pt idx="135">
                  <c:v>54000.0</c:v>
                </c:pt>
                <c:pt idx="136">
                  <c:v>54400.0</c:v>
                </c:pt>
                <c:pt idx="137">
                  <c:v>54800.0</c:v>
                </c:pt>
                <c:pt idx="138">
                  <c:v>55200.0</c:v>
                </c:pt>
                <c:pt idx="139">
                  <c:v>55600.0</c:v>
                </c:pt>
                <c:pt idx="140">
                  <c:v>56000.0</c:v>
                </c:pt>
                <c:pt idx="141">
                  <c:v>56400.0</c:v>
                </c:pt>
                <c:pt idx="142">
                  <c:v>56800.0</c:v>
                </c:pt>
                <c:pt idx="143">
                  <c:v>57200.0</c:v>
                </c:pt>
                <c:pt idx="144">
                  <c:v>57600.0</c:v>
                </c:pt>
                <c:pt idx="145">
                  <c:v>58000.0</c:v>
                </c:pt>
                <c:pt idx="146">
                  <c:v>58400.0</c:v>
                </c:pt>
                <c:pt idx="147">
                  <c:v>58800.0</c:v>
                </c:pt>
                <c:pt idx="148">
                  <c:v>59200.0</c:v>
                </c:pt>
                <c:pt idx="149">
                  <c:v>59600.0</c:v>
                </c:pt>
                <c:pt idx="150">
                  <c:v>60000.0</c:v>
                </c:pt>
                <c:pt idx="151">
                  <c:v>60400.0</c:v>
                </c:pt>
                <c:pt idx="152">
                  <c:v>60800.0</c:v>
                </c:pt>
                <c:pt idx="153">
                  <c:v>61200.0</c:v>
                </c:pt>
                <c:pt idx="154">
                  <c:v>61600.0</c:v>
                </c:pt>
                <c:pt idx="155">
                  <c:v>62000.0</c:v>
                </c:pt>
                <c:pt idx="156">
                  <c:v>62400.0</c:v>
                </c:pt>
                <c:pt idx="157">
                  <c:v>62800.0</c:v>
                </c:pt>
                <c:pt idx="158">
                  <c:v>63200.0</c:v>
                </c:pt>
                <c:pt idx="159">
                  <c:v>63600.0</c:v>
                </c:pt>
                <c:pt idx="160">
                  <c:v>64000.0</c:v>
                </c:pt>
                <c:pt idx="161">
                  <c:v>64400.0</c:v>
                </c:pt>
                <c:pt idx="162">
                  <c:v>64800.0</c:v>
                </c:pt>
                <c:pt idx="163">
                  <c:v>65200.0</c:v>
                </c:pt>
                <c:pt idx="164">
                  <c:v>65600.0</c:v>
                </c:pt>
                <c:pt idx="165">
                  <c:v>66000.0</c:v>
                </c:pt>
                <c:pt idx="166">
                  <c:v>66400.0</c:v>
                </c:pt>
                <c:pt idx="167">
                  <c:v>66800.0</c:v>
                </c:pt>
                <c:pt idx="168">
                  <c:v>67200.0</c:v>
                </c:pt>
                <c:pt idx="169">
                  <c:v>67600.0</c:v>
                </c:pt>
                <c:pt idx="170">
                  <c:v>68000.0</c:v>
                </c:pt>
                <c:pt idx="171">
                  <c:v>68400.0</c:v>
                </c:pt>
                <c:pt idx="172">
                  <c:v>68800.0</c:v>
                </c:pt>
                <c:pt idx="173">
                  <c:v>69200.0</c:v>
                </c:pt>
                <c:pt idx="174">
                  <c:v>69600.0</c:v>
                </c:pt>
                <c:pt idx="175">
                  <c:v>70000.0</c:v>
                </c:pt>
                <c:pt idx="176">
                  <c:v>70400.0</c:v>
                </c:pt>
                <c:pt idx="177">
                  <c:v>70800.0</c:v>
                </c:pt>
                <c:pt idx="178">
                  <c:v>71200.0</c:v>
                </c:pt>
                <c:pt idx="179">
                  <c:v>71600.0</c:v>
                </c:pt>
                <c:pt idx="180">
                  <c:v>72000.0</c:v>
                </c:pt>
                <c:pt idx="181">
                  <c:v>72400.0</c:v>
                </c:pt>
                <c:pt idx="182">
                  <c:v>72800.0</c:v>
                </c:pt>
                <c:pt idx="183">
                  <c:v>73200.0</c:v>
                </c:pt>
                <c:pt idx="184">
                  <c:v>73600.0</c:v>
                </c:pt>
                <c:pt idx="185">
                  <c:v>74000.0</c:v>
                </c:pt>
                <c:pt idx="186">
                  <c:v>74400.0</c:v>
                </c:pt>
                <c:pt idx="187">
                  <c:v>74800.0</c:v>
                </c:pt>
                <c:pt idx="188">
                  <c:v>75200.0</c:v>
                </c:pt>
                <c:pt idx="189">
                  <c:v>75600.0</c:v>
                </c:pt>
                <c:pt idx="190">
                  <c:v>76000.0</c:v>
                </c:pt>
                <c:pt idx="191">
                  <c:v>76400.0</c:v>
                </c:pt>
                <c:pt idx="192">
                  <c:v>76800.0</c:v>
                </c:pt>
                <c:pt idx="193">
                  <c:v>77200.0</c:v>
                </c:pt>
                <c:pt idx="194">
                  <c:v>77600.0</c:v>
                </c:pt>
                <c:pt idx="195">
                  <c:v>78000.0</c:v>
                </c:pt>
                <c:pt idx="196">
                  <c:v>78400.0</c:v>
                </c:pt>
                <c:pt idx="197">
                  <c:v>78800.0</c:v>
                </c:pt>
                <c:pt idx="198">
                  <c:v>79200.0</c:v>
                </c:pt>
                <c:pt idx="199">
                  <c:v>79600.0</c:v>
                </c:pt>
                <c:pt idx="200">
                  <c:v>80000.0</c:v>
                </c:pt>
                <c:pt idx="201">
                  <c:v>80400.0</c:v>
                </c:pt>
                <c:pt idx="202">
                  <c:v>80800.0</c:v>
                </c:pt>
                <c:pt idx="203">
                  <c:v>81200.0</c:v>
                </c:pt>
                <c:pt idx="204">
                  <c:v>81600.0</c:v>
                </c:pt>
                <c:pt idx="205">
                  <c:v>82000.0</c:v>
                </c:pt>
                <c:pt idx="206">
                  <c:v>82400.0</c:v>
                </c:pt>
                <c:pt idx="207">
                  <c:v>82800.0</c:v>
                </c:pt>
                <c:pt idx="208">
                  <c:v>83200.0</c:v>
                </c:pt>
                <c:pt idx="209">
                  <c:v>83600.0</c:v>
                </c:pt>
                <c:pt idx="210">
                  <c:v>84000.0</c:v>
                </c:pt>
                <c:pt idx="211">
                  <c:v>84400.0</c:v>
                </c:pt>
                <c:pt idx="212">
                  <c:v>84800.0</c:v>
                </c:pt>
                <c:pt idx="213">
                  <c:v>85200.0</c:v>
                </c:pt>
                <c:pt idx="214">
                  <c:v>85600.0</c:v>
                </c:pt>
                <c:pt idx="215">
                  <c:v>86000.0</c:v>
                </c:pt>
                <c:pt idx="216">
                  <c:v>86400.0</c:v>
                </c:pt>
                <c:pt idx="217">
                  <c:v>86800.0</c:v>
                </c:pt>
                <c:pt idx="218">
                  <c:v>87200.0</c:v>
                </c:pt>
                <c:pt idx="219">
                  <c:v>87600.0</c:v>
                </c:pt>
                <c:pt idx="220">
                  <c:v>88000.0</c:v>
                </c:pt>
                <c:pt idx="221">
                  <c:v>88400.0</c:v>
                </c:pt>
                <c:pt idx="222">
                  <c:v>88800.0</c:v>
                </c:pt>
                <c:pt idx="223">
                  <c:v>89200.0</c:v>
                </c:pt>
                <c:pt idx="224">
                  <c:v>89600.0</c:v>
                </c:pt>
                <c:pt idx="225">
                  <c:v>90000.0</c:v>
                </c:pt>
                <c:pt idx="226">
                  <c:v>90400.0</c:v>
                </c:pt>
                <c:pt idx="227">
                  <c:v>90800.0</c:v>
                </c:pt>
                <c:pt idx="228">
                  <c:v>91200.0</c:v>
                </c:pt>
                <c:pt idx="229">
                  <c:v>91600.0</c:v>
                </c:pt>
                <c:pt idx="230">
                  <c:v>92000.0</c:v>
                </c:pt>
                <c:pt idx="231">
                  <c:v>92400.0</c:v>
                </c:pt>
                <c:pt idx="232">
                  <c:v>92800.0</c:v>
                </c:pt>
                <c:pt idx="233">
                  <c:v>93200.0</c:v>
                </c:pt>
                <c:pt idx="234">
                  <c:v>93600.0</c:v>
                </c:pt>
                <c:pt idx="235">
                  <c:v>94000.0</c:v>
                </c:pt>
                <c:pt idx="236">
                  <c:v>94400.0</c:v>
                </c:pt>
                <c:pt idx="237">
                  <c:v>94800.0</c:v>
                </c:pt>
                <c:pt idx="238">
                  <c:v>95200.0</c:v>
                </c:pt>
                <c:pt idx="239">
                  <c:v>95600.0</c:v>
                </c:pt>
                <c:pt idx="240">
                  <c:v>96000.0</c:v>
                </c:pt>
                <c:pt idx="241">
                  <c:v>96400.0</c:v>
                </c:pt>
                <c:pt idx="242">
                  <c:v>96800.0</c:v>
                </c:pt>
                <c:pt idx="243">
                  <c:v>97200.0</c:v>
                </c:pt>
                <c:pt idx="244">
                  <c:v>97600.0</c:v>
                </c:pt>
                <c:pt idx="245">
                  <c:v>98000.0</c:v>
                </c:pt>
                <c:pt idx="246">
                  <c:v>98400.0</c:v>
                </c:pt>
                <c:pt idx="247">
                  <c:v>98800.0</c:v>
                </c:pt>
                <c:pt idx="248">
                  <c:v>99200.0</c:v>
                </c:pt>
                <c:pt idx="249">
                  <c:v>99600.0</c:v>
                </c:pt>
                <c:pt idx="250">
                  <c:v>100000.0</c:v>
                </c:pt>
                <c:pt idx="251">
                  <c:v>100400.0</c:v>
                </c:pt>
                <c:pt idx="252">
                  <c:v>100800.0</c:v>
                </c:pt>
                <c:pt idx="253">
                  <c:v>101200.0</c:v>
                </c:pt>
                <c:pt idx="254">
                  <c:v>101600.0</c:v>
                </c:pt>
                <c:pt idx="255">
                  <c:v>102000.0</c:v>
                </c:pt>
                <c:pt idx="256">
                  <c:v>102400.0</c:v>
                </c:pt>
                <c:pt idx="257">
                  <c:v>102800.0</c:v>
                </c:pt>
                <c:pt idx="258">
                  <c:v>103200.0</c:v>
                </c:pt>
                <c:pt idx="259">
                  <c:v>103600.0</c:v>
                </c:pt>
                <c:pt idx="260">
                  <c:v>104000.0</c:v>
                </c:pt>
                <c:pt idx="261">
                  <c:v>104400.0</c:v>
                </c:pt>
                <c:pt idx="262">
                  <c:v>104800.0</c:v>
                </c:pt>
                <c:pt idx="263">
                  <c:v>105200.0</c:v>
                </c:pt>
                <c:pt idx="264">
                  <c:v>105600.0</c:v>
                </c:pt>
                <c:pt idx="265">
                  <c:v>106000.0</c:v>
                </c:pt>
                <c:pt idx="266">
                  <c:v>106400.0</c:v>
                </c:pt>
                <c:pt idx="267">
                  <c:v>106800.0</c:v>
                </c:pt>
                <c:pt idx="268">
                  <c:v>107200.0</c:v>
                </c:pt>
                <c:pt idx="269">
                  <c:v>107600.0</c:v>
                </c:pt>
                <c:pt idx="270">
                  <c:v>108000.0</c:v>
                </c:pt>
                <c:pt idx="271">
                  <c:v>108400.0</c:v>
                </c:pt>
                <c:pt idx="272">
                  <c:v>108800.0</c:v>
                </c:pt>
                <c:pt idx="273">
                  <c:v>109200.0</c:v>
                </c:pt>
                <c:pt idx="274">
                  <c:v>109600.0</c:v>
                </c:pt>
                <c:pt idx="275">
                  <c:v>110000.0</c:v>
                </c:pt>
                <c:pt idx="276">
                  <c:v>110400.0</c:v>
                </c:pt>
                <c:pt idx="277">
                  <c:v>110800.0</c:v>
                </c:pt>
                <c:pt idx="278">
                  <c:v>111200.0</c:v>
                </c:pt>
                <c:pt idx="279">
                  <c:v>111600.0</c:v>
                </c:pt>
                <c:pt idx="280">
                  <c:v>112000.0</c:v>
                </c:pt>
                <c:pt idx="281">
                  <c:v>112400.0</c:v>
                </c:pt>
                <c:pt idx="282">
                  <c:v>112800.0</c:v>
                </c:pt>
                <c:pt idx="283">
                  <c:v>113200.0</c:v>
                </c:pt>
                <c:pt idx="284">
                  <c:v>113600.0</c:v>
                </c:pt>
                <c:pt idx="285">
                  <c:v>114000.0</c:v>
                </c:pt>
                <c:pt idx="286">
                  <c:v>114400.0</c:v>
                </c:pt>
                <c:pt idx="287">
                  <c:v>114800.0</c:v>
                </c:pt>
                <c:pt idx="288">
                  <c:v>115200.0</c:v>
                </c:pt>
                <c:pt idx="289">
                  <c:v>115600.0</c:v>
                </c:pt>
                <c:pt idx="290">
                  <c:v>116000.0</c:v>
                </c:pt>
                <c:pt idx="291">
                  <c:v>116400.0</c:v>
                </c:pt>
                <c:pt idx="292">
                  <c:v>116800.0</c:v>
                </c:pt>
                <c:pt idx="293">
                  <c:v>117200.0</c:v>
                </c:pt>
                <c:pt idx="294">
                  <c:v>117600.0</c:v>
                </c:pt>
                <c:pt idx="295">
                  <c:v>118000.0</c:v>
                </c:pt>
                <c:pt idx="296">
                  <c:v>118400.0</c:v>
                </c:pt>
                <c:pt idx="297">
                  <c:v>118800.0</c:v>
                </c:pt>
                <c:pt idx="298">
                  <c:v>119200.0</c:v>
                </c:pt>
                <c:pt idx="299">
                  <c:v>119600.0</c:v>
                </c:pt>
                <c:pt idx="300">
                  <c:v>120000.0</c:v>
                </c:pt>
                <c:pt idx="301">
                  <c:v>120400.0</c:v>
                </c:pt>
                <c:pt idx="302">
                  <c:v>120800.0</c:v>
                </c:pt>
                <c:pt idx="303">
                  <c:v>121200.0</c:v>
                </c:pt>
                <c:pt idx="304">
                  <c:v>121600.0</c:v>
                </c:pt>
                <c:pt idx="305">
                  <c:v>122000.0</c:v>
                </c:pt>
                <c:pt idx="306">
                  <c:v>122400.0</c:v>
                </c:pt>
                <c:pt idx="307">
                  <c:v>122800.0</c:v>
                </c:pt>
                <c:pt idx="308">
                  <c:v>123200.0</c:v>
                </c:pt>
                <c:pt idx="309">
                  <c:v>123600.0</c:v>
                </c:pt>
                <c:pt idx="310">
                  <c:v>124000.0</c:v>
                </c:pt>
                <c:pt idx="311">
                  <c:v>124400.0</c:v>
                </c:pt>
                <c:pt idx="312">
                  <c:v>124800.0</c:v>
                </c:pt>
                <c:pt idx="313">
                  <c:v>125200.0</c:v>
                </c:pt>
                <c:pt idx="314">
                  <c:v>125600.0</c:v>
                </c:pt>
                <c:pt idx="315">
                  <c:v>126000.0</c:v>
                </c:pt>
                <c:pt idx="316">
                  <c:v>126400.0</c:v>
                </c:pt>
                <c:pt idx="317">
                  <c:v>126800.0</c:v>
                </c:pt>
                <c:pt idx="318">
                  <c:v>127200.0</c:v>
                </c:pt>
                <c:pt idx="319">
                  <c:v>127600.0</c:v>
                </c:pt>
                <c:pt idx="320">
                  <c:v>128000.0</c:v>
                </c:pt>
                <c:pt idx="321">
                  <c:v>128400.0</c:v>
                </c:pt>
                <c:pt idx="322">
                  <c:v>128800.0</c:v>
                </c:pt>
                <c:pt idx="323">
                  <c:v>129200.0</c:v>
                </c:pt>
                <c:pt idx="324">
                  <c:v>129600.0</c:v>
                </c:pt>
                <c:pt idx="325">
                  <c:v>130000.0</c:v>
                </c:pt>
                <c:pt idx="326">
                  <c:v>130400.0</c:v>
                </c:pt>
                <c:pt idx="327">
                  <c:v>130800.0</c:v>
                </c:pt>
                <c:pt idx="328">
                  <c:v>131200.0</c:v>
                </c:pt>
                <c:pt idx="329">
                  <c:v>131600.0</c:v>
                </c:pt>
                <c:pt idx="330">
                  <c:v>132000.0</c:v>
                </c:pt>
                <c:pt idx="331">
                  <c:v>132400.0</c:v>
                </c:pt>
                <c:pt idx="332">
                  <c:v>132800.0</c:v>
                </c:pt>
                <c:pt idx="333">
                  <c:v>133200.0</c:v>
                </c:pt>
                <c:pt idx="334">
                  <c:v>133600.0</c:v>
                </c:pt>
                <c:pt idx="335">
                  <c:v>134000.0</c:v>
                </c:pt>
                <c:pt idx="336">
                  <c:v>134400.0</c:v>
                </c:pt>
                <c:pt idx="337">
                  <c:v>134800.0</c:v>
                </c:pt>
                <c:pt idx="338">
                  <c:v>135200.0</c:v>
                </c:pt>
                <c:pt idx="339">
                  <c:v>135600.0</c:v>
                </c:pt>
                <c:pt idx="340">
                  <c:v>136000.0</c:v>
                </c:pt>
                <c:pt idx="341">
                  <c:v>136400.0</c:v>
                </c:pt>
                <c:pt idx="342">
                  <c:v>136800.0</c:v>
                </c:pt>
                <c:pt idx="343">
                  <c:v>137200.0</c:v>
                </c:pt>
                <c:pt idx="344">
                  <c:v>137600.0</c:v>
                </c:pt>
                <c:pt idx="345">
                  <c:v>138000.0</c:v>
                </c:pt>
                <c:pt idx="346">
                  <c:v>138400.0</c:v>
                </c:pt>
                <c:pt idx="347">
                  <c:v>138800.0</c:v>
                </c:pt>
                <c:pt idx="348">
                  <c:v>139200.0</c:v>
                </c:pt>
                <c:pt idx="349">
                  <c:v>139600.0</c:v>
                </c:pt>
                <c:pt idx="350">
                  <c:v>140000.0</c:v>
                </c:pt>
                <c:pt idx="351">
                  <c:v>140400.0</c:v>
                </c:pt>
                <c:pt idx="352">
                  <c:v>140800.0</c:v>
                </c:pt>
                <c:pt idx="353">
                  <c:v>141200.0</c:v>
                </c:pt>
                <c:pt idx="354">
                  <c:v>141600.0</c:v>
                </c:pt>
                <c:pt idx="355">
                  <c:v>142000.0</c:v>
                </c:pt>
                <c:pt idx="356">
                  <c:v>142400.0</c:v>
                </c:pt>
                <c:pt idx="357">
                  <c:v>142800.0</c:v>
                </c:pt>
                <c:pt idx="358">
                  <c:v>143200.0</c:v>
                </c:pt>
                <c:pt idx="359">
                  <c:v>143600.0</c:v>
                </c:pt>
                <c:pt idx="360">
                  <c:v>144000.0</c:v>
                </c:pt>
                <c:pt idx="361">
                  <c:v>144400.0</c:v>
                </c:pt>
                <c:pt idx="362">
                  <c:v>144800.0</c:v>
                </c:pt>
                <c:pt idx="363">
                  <c:v>145200.0</c:v>
                </c:pt>
                <c:pt idx="364">
                  <c:v>145600.0</c:v>
                </c:pt>
                <c:pt idx="365">
                  <c:v>146000.0</c:v>
                </c:pt>
                <c:pt idx="366">
                  <c:v>146400.0</c:v>
                </c:pt>
                <c:pt idx="367">
                  <c:v>146800.0</c:v>
                </c:pt>
                <c:pt idx="368">
                  <c:v>147200.0</c:v>
                </c:pt>
                <c:pt idx="369">
                  <c:v>147600.0</c:v>
                </c:pt>
                <c:pt idx="370">
                  <c:v>148000.0</c:v>
                </c:pt>
                <c:pt idx="371">
                  <c:v>148400.0</c:v>
                </c:pt>
                <c:pt idx="372">
                  <c:v>148800.0</c:v>
                </c:pt>
                <c:pt idx="373">
                  <c:v>149200.0</c:v>
                </c:pt>
                <c:pt idx="374">
                  <c:v>149600.0</c:v>
                </c:pt>
                <c:pt idx="375">
                  <c:v>150000.0</c:v>
                </c:pt>
                <c:pt idx="376">
                  <c:v>150400.0</c:v>
                </c:pt>
                <c:pt idx="377">
                  <c:v>150800.0</c:v>
                </c:pt>
                <c:pt idx="378">
                  <c:v>151200.0</c:v>
                </c:pt>
                <c:pt idx="379">
                  <c:v>151600.0</c:v>
                </c:pt>
                <c:pt idx="380">
                  <c:v>152000.0</c:v>
                </c:pt>
                <c:pt idx="381">
                  <c:v>152400.0</c:v>
                </c:pt>
                <c:pt idx="382">
                  <c:v>152800.0</c:v>
                </c:pt>
                <c:pt idx="383">
                  <c:v>153200.0</c:v>
                </c:pt>
                <c:pt idx="384">
                  <c:v>153600.0</c:v>
                </c:pt>
                <c:pt idx="385">
                  <c:v>154000.0</c:v>
                </c:pt>
                <c:pt idx="386">
                  <c:v>154400.0</c:v>
                </c:pt>
                <c:pt idx="387">
                  <c:v>154800.0</c:v>
                </c:pt>
                <c:pt idx="388">
                  <c:v>155200.0</c:v>
                </c:pt>
                <c:pt idx="389">
                  <c:v>155600.0</c:v>
                </c:pt>
                <c:pt idx="390">
                  <c:v>156000.0</c:v>
                </c:pt>
                <c:pt idx="391">
                  <c:v>156400.0</c:v>
                </c:pt>
                <c:pt idx="392">
                  <c:v>156800.0</c:v>
                </c:pt>
                <c:pt idx="393">
                  <c:v>157200.0</c:v>
                </c:pt>
                <c:pt idx="394">
                  <c:v>157600.0</c:v>
                </c:pt>
                <c:pt idx="395">
                  <c:v>158000.0</c:v>
                </c:pt>
                <c:pt idx="396">
                  <c:v>158400.0</c:v>
                </c:pt>
                <c:pt idx="397">
                  <c:v>158800.0</c:v>
                </c:pt>
                <c:pt idx="398">
                  <c:v>159200.0</c:v>
                </c:pt>
                <c:pt idx="399">
                  <c:v>159600.0</c:v>
                </c:pt>
                <c:pt idx="400">
                  <c:v>160000.0</c:v>
                </c:pt>
                <c:pt idx="401">
                  <c:v>160400.0</c:v>
                </c:pt>
                <c:pt idx="402">
                  <c:v>160800.0</c:v>
                </c:pt>
                <c:pt idx="403">
                  <c:v>161200.0</c:v>
                </c:pt>
                <c:pt idx="404">
                  <c:v>161600.0</c:v>
                </c:pt>
                <c:pt idx="405">
                  <c:v>162000.0</c:v>
                </c:pt>
                <c:pt idx="406">
                  <c:v>162400.0</c:v>
                </c:pt>
                <c:pt idx="407">
                  <c:v>162800.0</c:v>
                </c:pt>
                <c:pt idx="408">
                  <c:v>163200.0</c:v>
                </c:pt>
                <c:pt idx="409">
                  <c:v>163600.0</c:v>
                </c:pt>
                <c:pt idx="410">
                  <c:v>164000.0</c:v>
                </c:pt>
                <c:pt idx="411">
                  <c:v>164400.0</c:v>
                </c:pt>
                <c:pt idx="412">
                  <c:v>164800.0</c:v>
                </c:pt>
                <c:pt idx="413">
                  <c:v>165200.0</c:v>
                </c:pt>
                <c:pt idx="414">
                  <c:v>165600.0</c:v>
                </c:pt>
                <c:pt idx="415">
                  <c:v>166000.0</c:v>
                </c:pt>
                <c:pt idx="416">
                  <c:v>166400.0</c:v>
                </c:pt>
                <c:pt idx="417">
                  <c:v>166800.0</c:v>
                </c:pt>
                <c:pt idx="418">
                  <c:v>167200.0</c:v>
                </c:pt>
                <c:pt idx="419">
                  <c:v>167600.0</c:v>
                </c:pt>
                <c:pt idx="420">
                  <c:v>168000.0</c:v>
                </c:pt>
                <c:pt idx="421">
                  <c:v>168400.0</c:v>
                </c:pt>
                <c:pt idx="422">
                  <c:v>168800.0</c:v>
                </c:pt>
                <c:pt idx="423">
                  <c:v>169200.0</c:v>
                </c:pt>
                <c:pt idx="424">
                  <c:v>169600.0</c:v>
                </c:pt>
                <c:pt idx="425">
                  <c:v>170000.0</c:v>
                </c:pt>
                <c:pt idx="426">
                  <c:v>170400.0</c:v>
                </c:pt>
                <c:pt idx="427">
                  <c:v>170800.0</c:v>
                </c:pt>
                <c:pt idx="428">
                  <c:v>171200.0</c:v>
                </c:pt>
                <c:pt idx="429">
                  <c:v>171600.0</c:v>
                </c:pt>
                <c:pt idx="430">
                  <c:v>172000.0</c:v>
                </c:pt>
                <c:pt idx="431">
                  <c:v>172400.0</c:v>
                </c:pt>
                <c:pt idx="432">
                  <c:v>172800.0</c:v>
                </c:pt>
                <c:pt idx="433">
                  <c:v>173200.0</c:v>
                </c:pt>
                <c:pt idx="434">
                  <c:v>173600.0</c:v>
                </c:pt>
                <c:pt idx="435">
                  <c:v>174000.0</c:v>
                </c:pt>
                <c:pt idx="436">
                  <c:v>174400.0</c:v>
                </c:pt>
                <c:pt idx="437">
                  <c:v>174800.0</c:v>
                </c:pt>
                <c:pt idx="438">
                  <c:v>175200.0</c:v>
                </c:pt>
                <c:pt idx="439">
                  <c:v>175600.0</c:v>
                </c:pt>
                <c:pt idx="440">
                  <c:v>176000.0</c:v>
                </c:pt>
                <c:pt idx="441">
                  <c:v>176400.0</c:v>
                </c:pt>
                <c:pt idx="442">
                  <c:v>176800.0</c:v>
                </c:pt>
                <c:pt idx="443">
                  <c:v>177200.0</c:v>
                </c:pt>
                <c:pt idx="444">
                  <c:v>177600.0</c:v>
                </c:pt>
                <c:pt idx="445">
                  <c:v>178000.0</c:v>
                </c:pt>
                <c:pt idx="446">
                  <c:v>178400.0</c:v>
                </c:pt>
                <c:pt idx="447">
                  <c:v>178800.0</c:v>
                </c:pt>
                <c:pt idx="448">
                  <c:v>179200.0</c:v>
                </c:pt>
                <c:pt idx="449">
                  <c:v>179600.0</c:v>
                </c:pt>
                <c:pt idx="450">
                  <c:v>180000.0</c:v>
                </c:pt>
                <c:pt idx="451">
                  <c:v>180400.0</c:v>
                </c:pt>
                <c:pt idx="452">
                  <c:v>180800.0</c:v>
                </c:pt>
                <c:pt idx="453">
                  <c:v>181200.0</c:v>
                </c:pt>
                <c:pt idx="454">
                  <c:v>181600.0</c:v>
                </c:pt>
                <c:pt idx="455">
                  <c:v>182000.0</c:v>
                </c:pt>
                <c:pt idx="456">
                  <c:v>182400.0</c:v>
                </c:pt>
                <c:pt idx="457">
                  <c:v>182800.0</c:v>
                </c:pt>
                <c:pt idx="458">
                  <c:v>183200.0</c:v>
                </c:pt>
                <c:pt idx="459">
                  <c:v>183600.0</c:v>
                </c:pt>
                <c:pt idx="460">
                  <c:v>184000.0</c:v>
                </c:pt>
                <c:pt idx="461">
                  <c:v>184400.0</c:v>
                </c:pt>
                <c:pt idx="462">
                  <c:v>184800.0</c:v>
                </c:pt>
                <c:pt idx="463">
                  <c:v>185200.0</c:v>
                </c:pt>
                <c:pt idx="464">
                  <c:v>185600.0</c:v>
                </c:pt>
                <c:pt idx="465">
                  <c:v>186000.0</c:v>
                </c:pt>
                <c:pt idx="466">
                  <c:v>186400.0</c:v>
                </c:pt>
                <c:pt idx="467">
                  <c:v>186800.0</c:v>
                </c:pt>
                <c:pt idx="468">
                  <c:v>187200.0</c:v>
                </c:pt>
                <c:pt idx="469">
                  <c:v>187600.0</c:v>
                </c:pt>
                <c:pt idx="470">
                  <c:v>188000.0</c:v>
                </c:pt>
                <c:pt idx="471">
                  <c:v>188400.0</c:v>
                </c:pt>
                <c:pt idx="472">
                  <c:v>188800.0</c:v>
                </c:pt>
                <c:pt idx="473">
                  <c:v>189200.0</c:v>
                </c:pt>
                <c:pt idx="474">
                  <c:v>189600.0</c:v>
                </c:pt>
                <c:pt idx="475">
                  <c:v>190000.0</c:v>
                </c:pt>
                <c:pt idx="476">
                  <c:v>190400.0</c:v>
                </c:pt>
                <c:pt idx="477">
                  <c:v>190800.0</c:v>
                </c:pt>
                <c:pt idx="478">
                  <c:v>191200.0</c:v>
                </c:pt>
                <c:pt idx="479">
                  <c:v>191600.0</c:v>
                </c:pt>
                <c:pt idx="480">
                  <c:v>192000.0</c:v>
                </c:pt>
                <c:pt idx="481">
                  <c:v>192400.0</c:v>
                </c:pt>
                <c:pt idx="482">
                  <c:v>192800.0</c:v>
                </c:pt>
                <c:pt idx="483">
                  <c:v>193200.0</c:v>
                </c:pt>
                <c:pt idx="484">
                  <c:v>193600.0</c:v>
                </c:pt>
                <c:pt idx="485">
                  <c:v>194000.0</c:v>
                </c:pt>
                <c:pt idx="486">
                  <c:v>194400.0</c:v>
                </c:pt>
                <c:pt idx="487">
                  <c:v>194800.0</c:v>
                </c:pt>
                <c:pt idx="488">
                  <c:v>195200.0</c:v>
                </c:pt>
                <c:pt idx="489">
                  <c:v>195600.0</c:v>
                </c:pt>
                <c:pt idx="490">
                  <c:v>196000.0</c:v>
                </c:pt>
                <c:pt idx="491">
                  <c:v>196400.0</c:v>
                </c:pt>
                <c:pt idx="492">
                  <c:v>196800.0</c:v>
                </c:pt>
                <c:pt idx="493">
                  <c:v>197200.0</c:v>
                </c:pt>
                <c:pt idx="494">
                  <c:v>197600.0</c:v>
                </c:pt>
                <c:pt idx="495">
                  <c:v>198000.0</c:v>
                </c:pt>
                <c:pt idx="496">
                  <c:v>198400.0</c:v>
                </c:pt>
                <c:pt idx="497">
                  <c:v>198800.0</c:v>
                </c:pt>
                <c:pt idx="498">
                  <c:v>199200.0</c:v>
                </c:pt>
                <c:pt idx="499">
                  <c:v>199600.0</c:v>
                </c:pt>
                <c:pt idx="500">
                  <c:v>200000.0</c:v>
                </c:pt>
                <c:pt idx="501">
                  <c:v>200400.0</c:v>
                </c:pt>
                <c:pt idx="502">
                  <c:v>200800.0</c:v>
                </c:pt>
                <c:pt idx="503">
                  <c:v>201200.0</c:v>
                </c:pt>
                <c:pt idx="504">
                  <c:v>201600.0</c:v>
                </c:pt>
                <c:pt idx="505">
                  <c:v>202000.0</c:v>
                </c:pt>
                <c:pt idx="506">
                  <c:v>202400.0</c:v>
                </c:pt>
                <c:pt idx="507">
                  <c:v>202800.0</c:v>
                </c:pt>
                <c:pt idx="508">
                  <c:v>203200.0</c:v>
                </c:pt>
                <c:pt idx="509">
                  <c:v>203600.0</c:v>
                </c:pt>
                <c:pt idx="510">
                  <c:v>204000.0</c:v>
                </c:pt>
                <c:pt idx="511">
                  <c:v>204400.0</c:v>
                </c:pt>
                <c:pt idx="512">
                  <c:v>204800.0</c:v>
                </c:pt>
                <c:pt idx="513">
                  <c:v>205200.0</c:v>
                </c:pt>
                <c:pt idx="514">
                  <c:v>205600.0</c:v>
                </c:pt>
                <c:pt idx="515">
                  <c:v>206000.0</c:v>
                </c:pt>
                <c:pt idx="516">
                  <c:v>206400.0</c:v>
                </c:pt>
                <c:pt idx="517">
                  <c:v>206800.0</c:v>
                </c:pt>
                <c:pt idx="518">
                  <c:v>207200.0</c:v>
                </c:pt>
                <c:pt idx="519">
                  <c:v>207600.0</c:v>
                </c:pt>
                <c:pt idx="520">
                  <c:v>208000.0</c:v>
                </c:pt>
                <c:pt idx="521">
                  <c:v>208400.0</c:v>
                </c:pt>
                <c:pt idx="522">
                  <c:v>208800.0</c:v>
                </c:pt>
                <c:pt idx="523">
                  <c:v>209200.0</c:v>
                </c:pt>
                <c:pt idx="524">
                  <c:v>209600.0</c:v>
                </c:pt>
                <c:pt idx="525">
                  <c:v>210000.0</c:v>
                </c:pt>
                <c:pt idx="526">
                  <c:v>210400.0</c:v>
                </c:pt>
                <c:pt idx="527">
                  <c:v>210800.0</c:v>
                </c:pt>
                <c:pt idx="528">
                  <c:v>211200.0</c:v>
                </c:pt>
                <c:pt idx="529">
                  <c:v>211600.0</c:v>
                </c:pt>
                <c:pt idx="530">
                  <c:v>212000.0</c:v>
                </c:pt>
                <c:pt idx="531">
                  <c:v>212400.0</c:v>
                </c:pt>
                <c:pt idx="532">
                  <c:v>212800.0</c:v>
                </c:pt>
                <c:pt idx="533">
                  <c:v>213200.0</c:v>
                </c:pt>
                <c:pt idx="534">
                  <c:v>213600.0</c:v>
                </c:pt>
                <c:pt idx="535">
                  <c:v>214000.0</c:v>
                </c:pt>
                <c:pt idx="536">
                  <c:v>214400.0</c:v>
                </c:pt>
                <c:pt idx="537">
                  <c:v>214800.0</c:v>
                </c:pt>
                <c:pt idx="538">
                  <c:v>215200.0</c:v>
                </c:pt>
                <c:pt idx="539">
                  <c:v>215600.0</c:v>
                </c:pt>
                <c:pt idx="540">
                  <c:v>216000.0</c:v>
                </c:pt>
                <c:pt idx="541">
                  <c:v>216400.0</c:v>
                </c:pt>
                <c:pt idx="542">
                  <c:v>216800.0</c:v>
                </c:pt>
                <c:pt idx="543">
                  <c:v>217200.0</c:v>
                </c:pt>
                <c:pt idx="544">
                  <c:v>217600.0</c:v>
                </c:pt>
                <c:pt idx="545">
                  <c:v>218000.0</c:v>
                </c:pt>
                <c:pt idx="546">
                  <c:v>218400.0</c:v>
                </c:pt>
                <c:pt idx="547">
                  <c:v>218800.0</c:v>
                </c:pt>
                <c:pt idx="548">
                  <c:v>219200.0</c:v>
                </c:pt>
                <c:pt idx="549">
                  <c:v>219600.0</c:v>
                </c:pt>
                <c:pt idx="550">
                  <c:v>220000.0</c:v>
                </c:pt>
                <c:pt idx="551">
                  <c:v>220400.0</c:v>
                </c:pt>
                <c:pt idx="552">
                  <c:v>220800.0</c:v>
                </c:pt>
                <c:pt idx="553">
                  <c:v>221200.0</c:v>
                </c:pt>
                <c:pt idx="554">
                  <c:v>221600.0</c:v>
                </c:pt>
                <c:pt idx="555">
                  <c:v>222000.0</c:v>
                </c:pt>
                <c:pt idx="556">
                  <c:v>222400.0</c:v>
                </c:pt>
                <c:pt idx="557">
                  <c:v>222800.0</c:v>
                </c:pt>
                <c:pt idx="558">
                  <c:v>223200.0</c:v>
                </c:pt>
                <c:pt idx="559">
                  <c:v>223600.0</c:v>
                </c:pt>
                <c:pt idx="560">
                  <c:v>224000.0</c:v>
                </c:pt>
                <c:pt idx="561">
                  <c:v>224400.0</c:v>
                </c:pt>
                <c:pt idx="562">
                  <c:v>224800.0</c:v>
                </c:pt>
                <c:pt idx="563">
                  <c:v>225200.0</c:v>
                </c:pt>
                <c:pt idx="564">
                  <c:v>225600.0</c:v>
                </c:pt>
                <c:pt idx="565">
                  <c:v>226000.0</c:v>
                </c:pt>
                <c:pt idx="566">
                  <c:v>226400.0</c:v>
                </c:pt>
                <c:pt idx="567">
                  <c:v>226800.0</c:v>
                </c:pt>
                <c:pt idx="568">
                  <c:v>227200.0</c:v>
                </c:pt>
                <c:pt idx="569">
                  <c:v>227600.0</c:v>
                </c:pt>
                <c:pt idx="570">
                  <c:v>228000.0</c:v>
                </c:pt>
                <c:pt idx="571">
                  <c:v>228400.0</c:v>
                </c:pt>
                <c:pt idx="572">
                  <c:v>228800.0</c:v>
                </c:pt>
                <c:pt idx="573">
                  <c:v>229200.0</c:v>
                </c:pt>
                <c:pt idx="574">
                  <c:v>229600.0</c:v>
                </c:pt>
                <c:pt idx="575">
                  <c:v>230000.0</c:v>
                </c:pt>
                <c:pt idx="576">
                  <c:v>230400.0</c:v>
                </c:pt>
                <c:pt idx="577">
                  <c:v>230800.0</c:v>
                </c:pt>
                <c:pt idx="578">
                  <c:v>231200.0</c:v>
                </c:pt>
                <c:pt idx="579">
                  <c:v>231600.0</c:v>
                </c:pt>
                <c:pt idx="580">
                  <c:v>232000.0</c:v>
                </c:pt>
                <c:pt idx="581">
                  <c:v>232400.0</c:v>
                </c:pt>
                <c:pt idx="582">
                  <c:v>232800.0</c:v>
                </c:pt>
                <c:pt idx="583">
                  <c:v>233200.0</c:v>
                </c:pt>
                <c:pt idx="584">
                  <c:v>233600.0</c:v>
                </c:pt>
                <c:pt idx="585">
                  <c:v>234000.0</c:v>
                </c:pt>
                <c:pt idx="586">
                  <c:v>234400.0</c:v>
                </c:pt>
                <c:pt idx="587">
                  <c:v>234800.0</c:v>
                </c:pt>
                <c:pt idx="588">
                  <c:v>235200.0</c:v>
                </c:pt>
                <c:pt idx="589">
                  <c:v>235600.0</c:v>
                </c:pt>
                <c:pt idx="590">
                  <c:v>236000.0</c:v>
                </c:pt>
                <c:pt idx="591">
                  <c:v>236400.0</c:v>
                </c:pt>
                <c:pt idx="592">
                  <c:v>236800.0</c:v>
                </c:pt>
                <c:pt idx="593">
                  <c:v>237200.0</c:v>
                </c:pt>
                <c:pt idx="594">
                  <c:v>237600.0</c:v>
                </c:pt>
                <c:pt idx="595">
                  <c:v>238000.0</c:v>
                </c:pt>
                <c:pt idx="596">
                  <c:v>238400.0</c:v>
                </c:pt>
                <c:pt idx="597">
                  <c:v>238800.0</c:v>
                </c:pt>
                <c:pt idx="598">
                  <c:v>239200.0</c:v>
                </c:pt>
                <c:pt idx="599">
                  <c:v>239600.0</c:v>
                </c:pt>
                <c:pt idx="600">
                  <c:v>240000.0</c:v>
                </c:pt>
                <c:pt idx="601">
                  <c:v>240400.0</c:v>
                </c:pt>
                <c:pt idx="602">
                  <c:v>240800.0</c:v>
                </c:pt>
                <c:pt idx="603">
                  <c:v>241200.0</c:v>
                </c:pt>
                <c:pt idx="604">
                  <c:v>241600.0</c:v>
                </c:pt>
                <c:pt idx="605">
                  <c:v>242000.0</c:v>
                </c:pt>
                <c:pt idx="606">
                  <c:v>242400.0</c:v>
                </c:pt>
                <c:pt idx="607">
                  <c:v>242800.0</c:v>
                </c:pt>
                <c:pt idx="608">
                  <c:v>243200.0</c:v>
                </c:pt>
                <c:pt idx="609">
                  <c:v>243600.0</c:v>
                </c:pt>
                <c:pt idx="610">
                  <c:v>244000.0</c:v>
                </c:pt>
                <c:pt idx="611">
                  <c:v>244400.0</c:v>
                </c:pt>
                <c:pt idx="612">
                  <c:v>244800.0</c:v>
                </c:pt>
                <c:pt idx="613">
                  <c:v>245200.0</c:v>
                </c:pt>
                <c:pt idx="614">
                  <c:v>245600.0</c:v>
                </c:pt>
                <c:pt idx="615">
                  <c:v>246000.0</c:v>
                </c:pt>
                <c:pt idx="616">
                  <c:v>246400.0</c:v>
                </c:pt>
                <c:pt idx="617">
                  <c:v>246800.0</c:v>
                </c:pt>
                <c:pt idx="618">
                  <c:v>247200.0</c:v>
                </c:pt>
                <c:pt idx="619">
                  <c:v>247600.0</c:v>
                </c:pt>
                <c:pt idx="620">
                  <c:v>248000.0</c:v>
                </c:pt>
                <c:pt idx="621">
                  <c:v>248400.0</c:v>
                </c:pt>
                <c:pt idx="622">
                  <c:v>248800.0</c:v>
                </c:pt>
                <c:pt idx="623">
                  <c:v>249200.0</c:v>
                </c:pt>
                <c:pt idx="624">
                  <c:v>249600.0</c:v>
                </c:pt>
                <c:pt idx="625">
                  <c:v>250000.0</c:v>
                </c:pt>
                <c:pt idx="626">
                  <c:v>250400.0</c:v>
                </c:pt>
                <c:pt idx="627">
                  <c:v>250800.0</c:v>
                </c:pt>
                <c:pt idx="628">
                  <c:v>251200.0</c:v>
                </c:pt>
                <c:pt idx="629">
                  <c:v>251600.0</c:v>
                </c:pt>
                <c:pt idx="630">
                  <c:v>252000.0</c:v>
                </c:pt>
                <c:pt idx="631">
                  <c:v>252400.0</c:v>
                </c:pt>
                <c:pt idx="632">
                  <c:v>252800.0</c:v>
                </c:pt>
                <c:pt idx="633">
                  <c:v>253200.0</c:v>
                </c:pt>
                <c:pt idx="634">
                  <c:v>253600.0</c:v>
                </c:pt>
                <c:pt idx="635">
                  <c:v>254000.0</c:v>
                </c:pt>
                <c:pt idx="636">
                  <c:v>254400.0</c:v>
                </c:pt>
                <c:pt idx="637">
                  <c:v>254800.0</c:v>
                </c:pt>
                <c:pt idx="638">
                  <c:v>255200.0</c:v>
                </c:pt>
                <c:pt idx="639">
                  <c:v>255600.0</c:v>
                </c:pt>
                <c:pt idx="640">
                  <c:v>256000.0</c:v>
                </c:pt>
                <c:pt idx="641">
                  <c:v>256400.0</c:v>
                </c:pt>
                <c:pt idx="642">
                  <c:v>256800.0</c:v>
                </c:pt>
                <c:pt idx="643">
                  <c:v>257200.0</c:v>
                </c:pt>
                <c:pt idx="644">
                  <c:v>257600.0</c:v>
                </c:pt>
                <c:pt idx="645">
                  <c:v>258000.0</c:v>
                </c:pt>
                <c:pt idx="646">
                  <c:v>258400.0</c:v>
                </c:pt>
                <c:pt idx="647">
                  <c:v>258800.0</c:v>
                </c:pt>
                <c:pt idx="648">
                  <c:v>259200.0</c:v>
                </c:pt>
                <c:pt idx="649">
                  <c:v>259600.0</c:v>
                </c:pt>
                <c:pt idx="650">
                  <c:v>260000.0</c:v>
                </c:pt>
                <c:pt idx="651">
                  <c:v>260400.0</c:v>
                </c:pt>
                <c:pt idx="652">
                  <c:v>260800.0</c:v>
                </c:pt>
                <c:pt idx="653">
                  <c:v>261200.0</c:v>
                </c:pt>
                <c:pt idx="654">
                  <c:v>261600.0</c:v>
                </c:pt>
                <c:pt idx="655">
                  <c:v>262000.0</c:v>
                </c:pt>
                <c:pt idx="656">
                  <c:v>262400.0</c:v>
                </c:pt>
                <c:pt idx="657">
                  <c:v>262800.0</c:v>
                </c:pt>
                <c:pt idx="658">
                  <c:v>263200.0</c:v>
                </c:pt>
                <c:pt idx="659">
                  <c:v>263600.0</c:v>
                </c:pt>
                <c:pt idx="660">
                  <c:v>264000.0</c:v>
                </c:pt>
                <c:pt idx="661">
                  <c:v>264400.0</c:v>
                </c:pt>
                <c:pt idx="662">
                  <c:v>264800.0</c:v>
                </c:pt>
                <c:pt idx="663">
                  <c:v>265200.0</c:v>
                </c:pt>
                <c:pt idx="664">
                  <c:v>265600.0</c:v>
                </c:pt>
                <c:pt idx="665">
                  <c:v>266000.0</c:v>
                </c:pt>
                <c:pt idx="666">
                  <c:v>266400.0</c:v>
                </c:pt>
                <c:pt idx="667">
                  <c:v>266800.0</c:v>
                </c:pt>
                <c:pt idx="668">
                  <c:v>267200.0</c:v>
                </c:pt>
                <c:pt idx="669">
                  <c:v>267600.0</c:v>
                </c:pt>
                <c:pt idx="670">
                  <c:v>268000.0</c:v>
                </c:pt>
                <c:pt idx="671">
                  <c:v>268400.0</c:v>
                </c:pt>
                <c:pt idx="672">
                  <c:v>268800.0</c:v>
                </c:pt>
                <c:pt idx="673">
                  <c:v>269200.0</c:v>
                </c:pt>
                <c:pt idx="674">
                  <c:v>269600.0</c:v>
                </c:pt>
                <c:pt idx="675">
                  <c:v>270000.0</c:v>
                </c:pt>
                <c:pt idx="676">
                  <c:v>270400.0</c:v>
                </c:pt>
                <c:pt idx="677">
                  <c:v>270800.0</c:v>
                </c:pt>
                <c:pt idx="678">
                  <c:v>271200.0</c:v>
                </c:pt>
                <c:pt idx="679">
                  <c:v>271600.0</c:v>
                </c:pt>
                <c:pt idx="680">
                  <c:v>272000.0</c:v>
                </c:pt>
                <c:pt idx="681">
                  <c:v>272400.0</c:v>
                </c:pt>
                <c:pt idx="682">
                  <c:v>272800.0</c:v>
                </c:pt>
                <c:pt idx="683">
                  <c:v>273200.0</c:v>
                </c:pt>
                <c:pt idx="684">
                  <c:v>273600.0</c:v>
                </c:pt>
                <c:pt idx="685">
                  <c:v>274000.0</c:v>
                </c:pt>
                <c:pt idx="686">
                  <c:v>274400.0</c:v>
                </c:pt>
                <c:pt idx="687">
                  <c:v>274800.0</c:v>
                </c:pt>
                <c:pt idx="688">
                  <c:v>275200.0</c:v>
                </c:pt>
                <c:pt idx="689">
                  <c:v>275600.0</c:v>
                </c:pt>
                <c:pt idx="690">
                  <c:v>276000.0</c:v>
                </c:pt>
                <c:pt idx="691">
                  <c:v>276400.0</c:v>
                </c:pt>
                <c:pt idx="692">
                  <c:v>276800.0</c:v>
                </c:pt>
                <c:pt idx="693">
                  <c:v>277200.0</c:v>
                </c:pt>
                <c:pt idx="694">
                  <c:v>277600.0</c:v>
                </c:pt>
                <c:pt idx="695">
                  <c:v>278000.0</c:v>
                </c:pt>
                <c:pt idx="696">
                  <c:v>278400.0</c:v>
                </c:pt>
                <c:pt idx="697">
                  <c:v>278800.0</c:v>
                </c:pt>
                <c:pt idx="698">
                  <c:v>279200.0</c:v>
                </c:pt>
                <c:pt idx="699">
                  <c:v>279600.0</c:v>
                </c:pt>
                <c:pt idx="700">
                  <c:v>280000.0</c:v>
                </c:pt>
                <c:pt idx="701">
                  <c:v>280400.0</c:v>
                </c:pt>
                <c:pt idx="702">
                  <c:v>280800.0</c:v>
                </c:pt>
                <c:pt idx="703">
                  <c:v>281200.0</c:v>
                </c:pt>
                <c:pt idx="704">
                  <c:v>281600.0</c:v>
                </c:pt>
                <c:pt idx="705">
                  <c:v>282000.0</c:v>
                </c:pt>
                <c:pt idx="706">
                  <c:v>282400.0</c:v>
                </c:pt>
                <c:pt idx="707">
                  <c:v>282800.0</c:v>
                </c:pt>
                <c:pt idx="708">
                  <c:v>283200.0</c:v>
                </c:pt>
                <c:pt idx="709">
                  <c:v>283600.0</c:v>
                </c:pt>
                <c:pt idx="710">
                  <c:v>284000.0</c:v>
                </c:pt>
                <c:pt idx="711">
                  <c:v>284400.0</c:v>
                </c:pt>
                <c:pt idx="712">
                  <c:v>284800.0</c:v>
                </c:pt>
                <c:pt idx="713">
                  <c:v>285200.0</c:v>
                </c:pt>
                <c:pt idx="714">
                  <c:v>285600.0</c:v>
                </c:pt>
                <c:pt idx="715">
                  <c:v>286000.0</c:v>
                </c:pt>
                <c:pt idx="716">
                  <c:v>286400.0</c:v>
                </c:pt>
                <c:pt idx="717">
                  <c:v>286800.0</c:v>
                </c:pt>
                <c:pt idx="718">
                  <c:v>287200.0</c:v>
                </c:pt>
                <c:pt idx="719">
                  <c:v>287600.0</c:v>
                </c:pt>
                <c:pt idx="720">
                  <c:v>288000.0</c:v>
                </c:pt>
                <c:pt idx="721">
                  <c:v>288400.0</c:v>
                </c:pt>
                <c:pt idx="722">
                  <c:v>288800.0</c:v>
                </c:pt>
                <c:pt idx="723">
                  <c:v>289200.0</c:v>
                </c:pt>
                <c:pt idx="724">
                  <c:v>289600.0</c:v>
                </c:pt>
                <c:pt idx="725">
                  <c:v>290000.0</c:v>
                </c:pt>
                <c:pt idx="726">
                  <c:v>290400.0</c:v>
                </c:pt>
                <c:pt idx="727">
                  <c:v>290800.0</c:v>
                </c:pt>
                <c:pt idx="728">
                  <c:v>291200.0</c:v>
                </c:pt>
                <c:pt idx="729">
                  <c:v>291600.0</c:v>
                </c:pt>
                <c:pt idx="730">
                  <c:v>292000.0</c:v>
                </c:pt>
                <c:pt idx="731">
                  <c:v>292400.0</c:v>
                </c:pt>
                <c:pt idx="732">
                  <c:v>292800.0</c:v>
                </c:pt>
                <c:pt idx="733">
                  <c:v>293200.0</c:v>
                </c:pt>
                <c:pt idx="734">
                  <c:v>293600.0</c:v>
                </c:pt>
                <c:pt idx="735">
                  <c:v>294000.0</c:v>
                </c:pt>
                <c:pt idx="736">
                  <c:v>294400.0</c:v>
                </c:pt>
                <c:pt idx="737">
                  <c:v>294800.0</c:v>
                </c:pt>
                <c:pt idx="738">
                  <c:v>295200.0</c:v>
                </c:pt>
                <c:pt idx="739">
                  <c:v>295600.0</c:v>
                </c:pt>
                <c:pt idx="740">
                  <c:v>296000.0</c:v>
                </c:pt>
                <c:pt idx="741">
                  <c:v>296400.0</c:v>
                </c:pt>
                <c:pt idx="742">
                  <c:v>296800.0</c:v>
                </c:pt>
                <c:pt idx="743">
                  <c:v>297200.0</c:v>
                </c:pt>
                <c:pt idx="744">
                  <c:v>297600.0</c:v>
                </c:pt>
                <c:pt idx="745">
                  <c:v>298000.0</c:v>
                </c:pt>
                <c:pt idx="746">
                  <c:v>298400.0</c:v>
                </c:pt>
                <c:pt idx="747">
                  <c:v>298800.0</c:v>
                </c:pt>
                <c:pt idx="748">
                  <c:v>299200.0</c:v>
                </c:pt>
                <c:pt idx="749">
                  <c:v>299600.0</c:v>
                </c:pt>
                <c:pt idx="750">
                  <c:v>300000.0</c:v>
                </c:pt>
                <c:pt idx="751">
                  <c:v>300400.0</c:v>
                </c:pt>
                <c:pt idx="752">
                  <c:v>300800.0</c:v>
                </c:pt>
                <c:pt idx="753">
                  <c:v>301200.0</c:v>
                </c:pt>
                <c:pt idx="754">
                  <c:v>301600.0</c:v>
                </c:pt>
                <c:pt idx="755">
                  <c:v>302000.0</c:v>
                </c:pt>
                <c:pt idx="756">
                  <c:v>302400.0</c:v>
                </c:pt>
                <c:pt idx="757">
                  <c:v>302800.0</c:v>
                </c:pt>
                <c:pt idx="758">
                  <c:v>303200.0</c:v>
                </c:pt>
                <c:pt idx="759">
                  <c:v>303600.0</c:v>
                </c:pt>
                <c:pt idx="760">
                  <c:v>304000.0</c:v>
                </c:pt>
                <c:pt idx="761">
                  <c:v>304400.0</c:v>
                </c:pt>
                <c:pt idx="762">
                  <c:v>304800.0</c:v>
                </c:pt>
                <c:pt idx="763">
                  <c:v>305200.0</c:v>
                </c:pt>
                <c:pt idx="764">
                  <c:v>305600.0</c:v>
                </c:pt>
                <c:pt idx="765">
                  <c:v>306000.0</c:v>
                </c:pt>
                <c:pt idx="766">
                  <c:v>306400.0</c:v>
                </c:pt>
                <c:pt idx="767">
                  <c:v>306800.0</c:v>
                </c:pt>
                <c:pt idx="768">
                  <c:v>307200.0</c:v>
                </c:pt>
                <c:pt idx="769">
                  <c:v>307600.0</c:v>
                </c:pt>
                <c:pt idx="770">
                  <c:v>308000.0</c:v>
                </c:pt>
                <c:pt idx="771">
                  <c:v>308400.0</c:v>
                </c:pt>
                <c:pt idx="772">
                  <c:v>308800.0</c:v>
                </c:pt>
                <c:pt idx="773">
                  <c:v>309200.0</c:v>
                </c:pt>
                <c:pt idx="774">
                  <c:v>309600.0</c:v>
                </c:pt>
                <c:pt idx="775">
                  <c:v>310000.0</c:v>
                </c:pt>
                <c:pt idx="776">
                  <c:v>310400.0</c:v>
                </c:pt>
                <c:pt idx="777">
                  <c:v>310800.0</c:v>
                </c:pt>
                <c:pt idx="778">
                  <c:v>311200.0</c:v>
                </c:pt>
                <c:pt idx="779">
                  <c:v>311600.0</c:v>
                </c:pt>
                <c:pt idx="780">
                  <c:v>312000.0</c:v>
                </c:pt>
                <c:pt idx="781">
                  <c:v>312400.0</c:v>
                </c:pt>
                <c:pt idx="782">
                  <c:v>312800.0</c:v>
                </c:pt>
                <c:pt idx="783">
                  <c:v>313200.0</c:v>
                </c:pt>
                <c:pt idx="784">
                  <c:v>313600.0</c:v>
                </c:pt>
                <c:pt idx="785">
                  <c:v>314000.0</c:v>
                </c:pt>
                <c:pt idx="786">
                  <c:v>314400.0</c:v>
                </c:pt>
                <c:pt idx="787">
                  <c:v>314800.0</c:v>
                </c:pt>
                <c:pt idx="788">
                  <c:v>315200.0</c:v>
                </c:pt>
                <c:pt idx="789">
                  <c:v>315600.0</c:v>
                </c:pt>
                <c:pt idx="790">
                  <c:v>316000.0</c:v>
                </c:pt>
                <c:pt idx="791">
                  <c:v>316400.0</c:v>
                </c:pt>
                <c:pt idx="792">
                  <c:v>316800.0</c:v>
                </c:pt>
                <c:pt idx="793">
                  <c:v>317200.0</c:v>
                </c:pt>
                <c:pt idx="794">
                  <c:v>317600.0</c:v>
                </c:pt>
                <c:pt idx="795">
                  <c:v>318000.0</c:v>
                </c:pt>
                <c:pt idx="796">
                  <c:v>318400.0</c:v>
                </c:pt>
                <c:pt idx="797">
                  <c:v>318800.0</c:v>
                </c:pt>
                <c:pt idx="798">
                  <c:v>319200.0</c:v>
                </c:pt>
                <c:pt idx="799">
                  <c:v>319600.0</c:v>
                </c:pt>
                <c:pt idx="800">
                  <c:v>320000.0</c:v>
                </c:pt>
                <c:pt idx="801">
                  <c:v>320400.0</c:v>
                </c:pt>
                <c:pt idx="802">
                  <c:v>320800.0</c:v>
                </c:pt>
                <c:pt idx="803">
                  <c:v>321200.0</c:v>
                </c:pt>
                <c:pt idx="804">
                  <c:v>321600.0</c:v>
                </c:pt>
                <c:pt idx="805">
                  <c:v>322000.0</c:v>
                </c:pt>
                <c:pt idx="806">
                  <c:v>322400.0</c:v>
                </c:pt>
                <c:pt idx="807">
                  <c:v>322800.0</c:v>
                </c:pt>
                <c:pt idx="808">
                  <c:v>323200.0</c:v>
                </c:pt>
                <c:pt idx="809">
                  <c:v>323600.0</c:v>
                </c:pt>
                <c:pt idx="810">
                  <c:v>324000.0</c:v>
                </c:pt>
                <c:pt idx="811">
                  <c:v>324400.0</c:v>
                </c:pt>
                <c:pt idx="812">
                  <c:v>324800.0</c:v>
                </c:pt>
                <c:pt idx="813">
                  <c:v>325200.0</c:v>
                </c:pt>
                <c:pt idx="814">
                  <c:v>325600.0</c:v>
                </c:pt>
                <c:pt idx="815">
                  <c:v>326000.0</c:v>
                </c:pt>
                <c:pt idx="816">
                  <c:v>326400.0</c:v>
                </c:pt>
                <c:pt idx="817">
                  <c:v>326800.0</c:v>
                </c:pt>
                <c:pt idx="818">
                  <c:v>327200.0</c:v>
                </c:pt>
                <c:pt idx="819">
                  <c:v>327600.0</c:v>
                </c:pt>
                <c:pt idx="820">
                  <c:v>328000.0</c:v>
                </c:pt>
                <c:pt idx="821">
                  <c:v>328400.0</c:v>
                </c:pt>
                <c:pt idx="822">
                  <c:v>328800.0</c:v>
                </c:pt>
                <c:pt idx="823">
                  <c:v>329200.0</c:v>
                </c:pt>
                <c:pt idx="824">
                  <c:v>329600.0</c:v>
                </c:pt>
                <c:pt idx="825">
                  <c:v>330000.0</c:v>
                </c:pt>
                <c:pt idx="826">
                  <c:v>330400.0</c:v>
                </c:pt>
                <c:pt idx="827">
                  <c:v>330800.0</c:v>
                </c:pt>
                <c:pt idx="828">
                  <c:v>331200.0</c:v>
                </c:pt>
                <c:pt idx="829">
                  <c:v>331600.0</c:v>
                </c:pt>
                <c:pt idx="830">
                  <c:v>332000.0</c:v>
                </c:pt>
                <c:pt idx="831">
                  <c:v>332400.0</c:v>
                </c:pt>
                <c:pt idx="832">
                  <c:v>332800.0</c:v>
                </c:pt>
                <c:pt idx="833">
                  <c:v>333200.0</c:v>
                </c:pt>
                <c:pt idx="834">
                  <c:v>333600.0</c:v>
                </c:pt>
                <c:pt idx="835">
                  <c:v>334000.0</c:v>
                </c:pt>
                <c:pt idx="836">
                  <c:v>334400.0</c:v>
                </c:pt>
                <c:pt idx="837">
                  <c:v>334800.0</c:v>
                </c:pt>
                <c:pt idx="838">
                  <c:v>335200.0</c:v>
                </c:pt>
                <c:pt idx="839">
                  <c:v>335600.0</c:v>
                </c:pt>
                <c:pt idx="840">
                  <c:v>336000.0</c:v>
                </c:pt>
                <c:pt idx="841">
                  <c:v>336400.0</c:v>
                </c:pt>
                <c:pt idx="842">
                  <c:v>336800.0</c:v>
                </c:pt>
                <c:pt idx="843">
                  <c:v>337200.0</c:v>
                </c:pt>
                <c:pt idx="844">
                  <c:v>337600.0</c:v>
                </c:pt>
                <c:pt idx="845">
                  <c:v>338000.0</c:v>
                </c:pt>
                <c:pt idx="846">
                  <c:v>338400.0</c:v>
                </c:pt>
                <c:pt idx="847">
                  <c:v>338800.0</c:v>
                </c:pt>
                <c:pt idx="848">
                  <c:v>339200.0</c:v>
                </c:pt>
                <c:pt idx="849">
                  <c:v>339600.0</c:v>
                </c:pt>
                <c:pt idx="850">
                  <c:v>340000.0</c:v>
                </c:pt>
                <c:pt idx="851">
                  <c:v>340400.0</c:v>
                </c:pt>
                <c:pt idx="852">
                  <c:v>340800.0</c:v>
                </c:pt>
                <c:pt idx="853">
                  <c:v>341200.0</c:v>
                </c:pt>
                <c:pt idx="854">
                  <c:v>341600.0</c:v>
                </c:pt>
                <c:pt idx="855">
                  <c:v>342000.0</c:v>
                </c:pt>
                <c:pt idx="856">
                  <c:v>342400.0</c:v>
                </c:pt>
                <c:pt idx="857">
                  <c:v>342800.0</c:v>
                </c:pt>
                <c:pt idx="858">
                  <c:v>343200.0</c:v>
                </c:pt>
                <c:pt idx="859">
                  <c:v>343600.0</c:v>
                </c:pt>
                <c:pt idx="860">
                  <c:v>344000.0</c:v>
                </c:pt>
                <c:pt idx="861">
                  <c:v>344400.0</c:v>
                </c:pt>
                <c:pt idx="862">
                  <c:v>344800.0</c:v>
                </c:pt>
                <c:pt idx="863">
                  <c:v>345200.0</c:v>
                </c:pt>
                <c:pt idx="864">
                  <c:v>345600.0</c:v>
                </c:pt>
                <c:pt idx="865">
                  <c:v>346000.0</c:v>
                </c:pt>
                <c:pt idx="866">
                  <c:v>346400.0</c:v>
                </c:pt>
                <c:pt idx="867">
                  <c:v>346800.0</c:v>
                </c:pt>
                <c:pt idx="868">
                  <c:v>347200.0</c:v>
                </c:pt>
                <c:pt idx="869">
                  <c:v>347600.0</c:v>
                </c:pt>
                <c:pt idx="870">
                  <c:v>348000.0</c:v>
                </c:pt>
                <c:pt idx="871">
                  <c:v>348400.0</c:v>
                </c:pt>
                <c:pt idx="872">
                  <c:v>348800.0</c:v>
                </c:pt>
                <c:pt idx="873">
                  <c:v>349200.0</c:v>
                </c:pt>
                <c:pt idx="874">
                  <c:v>349600.0</c:v>
                </c:pt>
                <c:pt idx="875">
                  <c:v>350000.0</c:v>
                </c:pt>
                <c:pt idx="876">
                  <c:v>350400.0</c:v>
                </c:pt>
                <c:pt idx="877">
                  <c:v>350800.0</c:v>
                </c:pt>
                <c:pt idx="878">
                  <c:v>351200.0</c:v>
                </c:pt>
                <c:pt idx="879">
                  <c:v>351600.0</c:v>
                </c:pt>
                <c:pt idx="880">
                  <c:v>352000.0</c:v>
                </c:pt>
                <c:pt idx="881">
                  <c:v>352400.0</c:v>
                </c:pt>
                <c:pt idx="882">
                  <c:v>352800.0</c:v>
                </c:pt>
                <c:pt idx="883">
                  <c:v>353200.0</c:v>
                </c:pt>
                <c:pt idx="884">
                  <c:v>353600.0</c:v>
                </c:pt>
                <c:pt idx="885">
                  <c:v>354000.0</c:v>
                </c:pt>
                <c:pt idx="886">
                  <c:v>354400.0</c:v>
                </c:pt>
                <c:pt idx="887">
                  <c:v>354800.0</c:v>
                </c:pt>
                <c:pt idx="888">
                  <c:v>355200.0</c:v>
                </c:pt>
                <c:pt idx="889">
                  <c:v>355600.0</c:v>
                </c:pt>
                <c:pt idx="890">
                  <c:v>356000.0</c:v>
                </c:pt>
                <c:pt idx="891">
                  <c:v>356400.0</c:v>
                </c:pt>
                <c:pt idx="892">
                  <c:v>356800.0</c:v>
                </c:pt>
                <c:pt idx="893">
                  <c:v>357200.0</c:v>
                </c:pt>
                <c:pt idx="894">
                  <c:v>357600.0</c:v>
                </c:pt>
                <c:pt idx="895">
                  <c:v>358000.0</c:v>
                </c:pt>
                <c:pt idx="896">
                  <c:v>358400.0</c:v>
                </c:pt>
                <c:pt idx="897">
                  <c:v>358800.0</c:v>
                </c:pt>
                <c:pt idx="898">
                  <c:v>359200.0</c:v>
                </c:pt>
                <c:pt idx="899">
                  <c:v>359600.0</c:v>
                </c:pt>
                <c:pt idx="900">
                  <c:v>360000.0</c:v>
                </c:pt>
                <c:pt idx="901">
                  <c:v>360400.0</c:v>
                </c:pt>
                <c:pt idx="902">
                  <c:v>360800.0</c:v>
                </c:pt>
                <c:pt idx="903">
                  <c:v>361200.0</c:v>
                </c:pt>
                <c:pt idx="904">
                  <c:v>361600.0</c:v>
                </c:pt>
                <c:pt idx="905">
                  <c:v>362000.0</c:v>
                </c:pt>
                <c:pt idx="906">
                  <c:v>362400.0</c:v>
                </c:pt>
                <c:pt idx="907">
                  <c:v>362800.0</c:v>
                </c:pt>
                <c:pt idx="908">
                  <c:v>363200.0</c:v>
                </c:pt>
                <c:pt idx="909">
                  <c:v>363600.0</c:v>
                </c:pt>
                <c:pt idx="910">
                  <c:v>364000.0</c:v>
                </c:pt>
                <c:pt idx="911">
                  <c:v>364400.0</c:v>
                </c:pt>
                <c:pt idx="912">
                  <c:v>364800.0</c:v>
                </c:pt>
                <c:pt idx="913">
                  <c:v>365200.0</c:v>
                </c:pt>
                <c:pt idx="914">
                  <c:v>365600.0</c:v>
                </c:pt>
                <c:pt idx="915">
                  <c:v>366000.0</c:v>
                </c:pt>
                <c:pt idx="916">
                  <c:v>366400.0</c:v>
                </c:pt>
                <c:pt idx="917">
                  <c:v>366800.0</c:v>
                </c:pt>
                <c:pt idx="918">
                  <c:v>367200.0</c:v>
                </c:pt>
                <c:pt idx="919">
                  <c:v>367600.0</c:v>
                </c:pt>
                <c:pt idx="920">
                  <c:v>368000.0</c:v>
                </c:pt>
                <c:pt idx="921">
                  <c:v>368400.0</c:v>
                </c:pt>
                <c:pt idx="922">
                  <c:v>368800.0</c:v>
                </c:pt>
                <c:pt idx="923">
                  <c:v>369200.0</c:v>
                </c:pt>
                <c:pt idx="924">
                  <c:v>369600.0</c:v>
                </c:pt>
                <c:pt idx="925">
                  <c:v>370000.0</c:v>
                </c:pt>
                <c:pt idx="926">
                  <c:v>370400.0</c:v>
                </c:pt>
                <c:pt idx="927">
                  <c:v>370800.0</c:v>
                </c:pt>
                <c:pt idx="928">
                  <c:v>371200.0</c:v>
                </c:pt>
                <c:pt idx="929">
                  <c:v>371600.0</c:v>
                </c:pt>
                <c:pt idx="930">
                  <c:v>372000.0</c:v>
                </c:pt>
                <c:pt idx="931">
                  <c:v>372400.0</c:v>
                </c:pt>
                <c:pt idx="932">
                  <c:v>372800.0</c:v>
                </c:pt>
                <c:pt idx="933">
                  <c:v>373200.0</c:v>
                </c:pt>
                <c:pt idx="934">
                  <c:v>373600.0</c:v>
                </c:pt>
                <c:pt idx="935">
                  <c:v>374000.0</c:v>
                </c:pt>
                <c:pt idx="936">
                  <c:v>374400.0</c:v>
                </c:pt>
                <c:pt idx="937">
                  <c:v>374800.0</c:v>
                </c:pt>
                <c:pt idx="938">
                  <c:v>375200.0</c:v>
                </c:pt>
                <c:pt idx="939">
                  <c:v>375600.0</c:v>
                </c:pt>
                <c:pt idx="940">
                  <c:v>376000.0</c:v>
                </c:pt>
                <c:pt idx="941">
                  <c:v>376400.0</c:v>
                </c:pt>
                <c:pt idx="942">
                  <c:v>376800.0</c:v>
                </c:pt>
                <c:pt idx="943">
                  <c:v>377200.0</c:v>
                </c:pt>
                <c:pt idx="944">
                  <c:v>377600.0</c:v>
                </c:pt>
                <c:pt idx="945">
                  <c:v>378000.0</c:v>
                </c:pt>
                <c:pt idx="946">
                  <c:v>378400.0</c:v>
                </c:pt>
                <c:pt idx="947">
                  <c:v>378800.0</c:v>
                </c:pt>
                <c:pt idx="948">
                  <c:v>379200.0</c:v>
                </c:pt>
                <c:pt idx="949">
                  <c:v>379600.0</c:v>
                </c:pt>
                <c:pt idx="950">
                  <c:v>380000.0</c:v>
                </c:pt>
                <c:pt idx="951">
                  <c:v>380400.0</c:v>
                </c:pt>
                <c:pt idx="952">
                  <c:v>380800.0</c:v>
                </c:pt>
                <c:pt idx="953">
                  <c:v>381200.0</c:v>
                </c:pt>
                <c:pt idx="954">
                  <c:v>381600.0</c:v>
                </c:pt>
                <c:pt idx="955">
                  <c:v>382000.0</c:v>
                </c:pt>
                <c:pt idx="956">
                  <c:v>382400.0</c:v>
                </c:pt>
                <c:pt idx="957">
                  <c:v>382800.0</c:v>
                </c:pt>
                <c:pt idx="958">
                  <c:v>383200.0</c:v>
                </c:pt>
                <c:pt idx="959">
                  <c:v>383600.0</c:v>
                </c:pt>
                <c:pt idx="960">
                  <c:v>384000.0</c:v>
                </c:pt>
                <c:pt idx="961">
                  <c:v>384400.0</c:v>
                </c:pt>
                <c:pt idx="962">
                  <c:v>384800.0</c:v>
                </c:pt>
                <c:pt idx="963">
                  <c:v>385200.0</c:v>
                </c:pt>
                <c:pt idx="964">
                  <c:v>385600.0</c:v>
                </c:pt>
                <c:pt idx="965">
                  <c:v>386000.0</c:v>
                </c:pt>
                <c:pt idx="966">
                  <c:v>386400.0</c:v>
                </c:pt>
                <c:pt idx="967">
                  <c:v>386800.0</c:v>
                </c:pt>
                <c:pt idx="968">
                  <c:v>387200.0</c:v>
                </c:pt>
                <c:pt idx="969">
                  <c:v>387600.0</c:v>
                </c:pt>
                <c:pt idx="970">
                  <c:v>388000.0</c:v>
                </c:pt>
                <c:pt idx="971">
                  <c:v>388400.0</c:v>
                </c:pt>
                <c:pt idx="972">
                  <c:v>388800.0</c:v>
                </c:pt>
                <c:pt idx="973">
                  <c:v>389200.0</c:v>
                </c:pt>
                <c:pt idx="974">
                  <c:v>389600.0</c:v>
                </c:pt>
                <c:pt idx="975">
                  <c:v>390000.0</c:v>
                </c:pt>
                <c:pt idx="976">
                  <c:v>390400.0</c:v>
                </c:pt>
                <c:pt idx="977">
                  <c:v>390800.0</c:v>
                </c:pt>
                <c:pt idx="978">
                  <c:v>391200.0</c:v>
                </c:pt>
                <c:pt idx="979">
                  <c:v>391600.0</c:v>
                </c:pt>
                <c:pt idx="980">
                  <c:v>392000.0</c:v>
                </c:pt>
                <c:pt idx="981">
                  <c:v>392400.0</c:v>
                </c:pt>
                <c:pt idx="982">
                  <c:v>392800.0</c:v>
                </c:pt>
                <c:pt idx="983">
                  <c:v>393200.0</c:v>
                </c:pt>
                <c:pt idx="984">
                  <c:v>393600.0</c:v>
                </c:pt>
                <c:pt idx="985">
                  <c:v>394000.0</c:v>
                </c:pt>
                <c:pt idx="986">
                  <c:v>394400.0</c:v>
                </c:pt>
                <c:pt idx="987">
                  <c:v>394800.0</c:v>
                </c:pt>
                <c:pt idx="988">
                  <c:v>395200.0</c:v>
                </c:pt>
                <c:pt idx="989">
                  <c:v>395600.0</c:v>
                </c:pt>
                <c:pt idx="990">
                  <c:v>396000.0</c:v>
                </c:pt>
                <c:pt idx="991">
                  <c:v>396400.0</c:v>
                </c:pt>
                <c:pt idx="992">
                  <c:v>396800.0</c:v>
                </c:pt>
                <c:pt idx="993">
                  <c:v>397200.0</c:v>
                </c:pt>
                <c:pt idx="994">
                  <c:v>397600.0</c:v>
                </c:pt>
                <c:pt idx="995">
                  <c:v>398000.0</c:v>
                </c:pt>
                <c:pt idx="996">
                  <c:v>398400.0</c:v>
                </c:pt>
                <c:pt idx="997">
                  <c:v>398800.0</c:v>
                </c:pt>
                <c:pt idx="998">
                  <c:v>399200.0</c:v>
                </c:pt>
                <c:pt idx="999">
                  <c:v>399600.0</c:v>
                </c:pt>
                <c:pt idx="1000">
                  <c:v>400000.0</c:v>
                </c:pt>
                <c:pt idx="1001">
                  <c:v>400400.0</c:v>
                </c:pt>
                <c:pt idx="1002">
                  <c:v>400800.0</c:v>
                </c:pt>
                <c:pt idx="1003">
                  <c:v>401200.0</c:v>
                </c:pt>
                <c:pt idx="1004">
                  <c:v>401600.0</c:v>
                </c:pt>
                <c:pt idx="1005">
                  <c:v>402000.0</c:v>
                </c:pt>
                <c:pt idx="1006">
                  <c:v>402400.0</c:v>
                </c:pt>
                <c:pt idx="1007">
                  <c:v>402800.0</c:v>
                </c:pt>
                <c:pt idx="1008">
                  <c:v>403200.0</c:v>
                </c:pt>
                <c:pt idx="1009">
                  <c:v>403600.0</c:v>
                </c:pt>
                <c:pt idx="1010">
                  <c:v>404000.0</c:v>
                </c:pt>
                <c:pt idx="1011">
                  <c:v>404400.0</c:v>
                </c:pt>
                <c:pt idx="1012">
                  <c:v>404800.0</c:v>
                </c:pt>
                <c:pt idx="1013">
                  <c:v>405200.0</c:v>
                </c:pt>
                <c:pt idx="1014">
                  <c:v>405600.0</c:v>
                </c:pt>
                <c:pt idx="1015">
                  <c:v>406000.0</c:v>
                </c:pt>
                <c:pt idx="1016">
                  <c:v>406400.0</c:v>
                </c:pt>
                <c:pt idx="1017">
                  <c:v>406800.0</c:v>
                </c:pt>
                <c:pt idx="1018">
                  <c:v>407200.0</c:v>
                </c:pt>
                <c:pt idx="1019">
                  <c:v>407600.0</c:v>
                </c:pt>
                <c:pt idx="1020">
                  <c:v>408000.0</c:v>
                </c:pt>
                <c:pt idx="1021">
                  <c:v>408400.0</c:v>
                </c:pt>
                <c:pt idx="1022">
                  <c:v>408800.0</c:v>
                </c:pt>
                <c:pt idx="1023">
                  <c:v>409200.0</c:v>
                </c:pt>
                <c:pt idx="1024">
                  <c:v>409600.0</c:v>
                </c:pt>
                <c:pt idx="1025">
                  <c:v>410000.0</c:v>
                </c:pt>
                <c:pt idx="1026">
                  <c:v>410400.0</c:v>
                </c:pt>
                <c:pt idx="1027">
                  <c:v>410800.0</c:v>
                </c:pt>
                <c:pt idx="1028">
                  <c:v>411200.0</c:v>
                </c:pt>
                <c:pt idx="1029">
                  <c:v>411600.0</c:v>
                </c:pt>
                <c:pt idx="1030">
                  <c:v>412000.0</c:v>
                </c:pt>
                <c:pt idx="1031">
                  <c:v>412400.0</c:v>
                </c:pt>
                <c:pt idx="1032">
                  <c:v>412800.0</c:v>
                </c:pt>
                <c:pt idx="1033">
                  <c:v>413200.0</c:v>
                </c:pt>
                <c:pt idx="1034">
                  <c:v>413600.0</c:v>
                </c:pt>
                <c:pt idx="1035">
                  <c:v>414000.0</c:v>
                </c:pt>
                <c:pt idx="1036">
                  <c:v>414400.0</c:v>
                </c:pt>
                <c:pt idx="1037">
                  <c:v>414800.0</c:v>
                </c:pt>
                <c:pt idx="1038">
                  <c:v>415200.0</c:v>
                </c:pt>
                <c:pt idx="1039">
                  <c:v>415600.0</c:v>
                </c:pt>
                <c:pt idx="1040">
                  <c:v>416000.0</c:v>
                </c:pt>
                <c:pt idx="1041">
                  <c:v>416400.0</c:v>
                </c:pt>
                <c:pt idx="1042">
                  <c:v>416800.0</c:v>
                </c:pt>
                <c:pt idx="1043">
                  <c:v>417200.0</c:v>
                </c:pt>
                <c:pt idx="1044">
                  <c:v>417600.0</c:v>
                </c:pt>
                <c:pt idx="1045">
                  <c:v>418000.0</c:v>
                </c:pt>
                <c:pt idx="1046">
                  <c:v>418400.0</c:v>
                </c:pt>
                <c:pt idx="1047">
                  <c:v>418800.0</c:v>
                </c:pt>
                <c:pt idx="1048">
                  <c:v>419200.0</c:v>
                </c:pt>
                <c:pt idx="1049">
                  <c:v>419600.0</c:v>
                </c:pt>
                <c:pt idx="1050">
                  <c:v>420000.0</c:v>
                </c:pt>
                <c:pt idx="1051">
                  <c:v>420400.0</c:v>
                </c:pt>
                <c:pt idx="1052">
                  <c:v>420800.0</c:v>
                </c:pt>
                <c:pt idx="1053">
                  <c:v>421200.0</c:v>
                </c:pt>
                <c:pt idx="1054">
                  <c:v>421600.0</c:v>
                </c:pt>
                <c:pt idx="1055">
                  <c:v>422000.0</c:v>
                </c:pt>
                <c:pt idx="1056">
                  <c:v>422400.0</c:v>
                </c:pt>
                <c:pt idx="1057">
                  <c:v>422800.0</c:v>
                </c:pt>
                <c:pt idx="1058">
                  <c:v>423200.0</c:v>
                </c:pt>
                <c:pt idx="1059">
                  <c:v>423600.0</c:v>
                </c:pt>
                <c:pt idx="1060">
                  <c:v>424000.0</c:v>
                </c:pt>
                <c:pt idx="1061">
                  <c:v>424400.0</c:v>
                </c:pt>
                <c:pt idx="1062">
                  <c:v>424800.0</c:v>
                </c:pt>
                <c:pt idx="1063">
                  <c:v>425200.0</c:v>
                </c:pt>
                <c:pt idx="1064">
                  <c:v>425600.0</c:v>
                </c:pt>
                <c:pt idx="1065">
                  <c:v>426000.0</c:v>
                </c:pt>
                <c:pt idx="1066">
                  <c:v>426400.0</c:v>
                </c:pt>
                <c:pt idx="1067">
                  <c:v>426800.0</c:v>
                </c:pt>
                <c:pt idx="1068">
                  <c:v>427200.0</c:v>
                </c:pt>
                <c:pt idx="1069">
                  <c:v>427600.0</c:v>
                </c:pt>
                <c:pt idx="1070">
                  <c:v>428000.0</c:v>
                </c:pt>
                <c:pt idx="1071">
                  <c:v>428400.0</c:v>
                </c:pt>
                <c:pt idx="1072">
                  <c:v>428800.0</c:v>
                </c:pt>
                <c:pt idx="1073">
                  <c:v>429200.0</c:v>
                </c:pt>
                <c:pt idx="1074">
                  <c:v>429600.0</c:v>
                </c:pt>
                <c:pt idx="1075">
                  <c:v>430000.0</c:v>
                </c:pt>
                <c:pt idx="1076">
                  <c:v>430400.0</c:v>
                </c:pt>
                <c:pt idx="1077">
                  <c:v>430800.0</c:v>
                </c:pt>
                <c:pt idx="1078">
                  <c:v>431200.0</c:v>
                </c:pt>
                <c:pt idx="1079">
                  <c:v>431600.0</c:v>
                </c:pt>
                <c:pt idx="1080">
                  <c:v>432000.0</c:v>
                </c:pt>
                <c:pt idx="1081">
                  <c:v>432400.0</c:v>
                </c:pt>
                <c:pt idx="1082">
                  <c:v>432800.0</c:v>
                </c:pt>
                <c:pt idx="1083">
                  <c:v>433200.0</c:v>
                </c:pt>
                <c:pt idx="1084">
                  <c:v>433600.0</c:v>
                </c:pt>
                <c:pt idx="1085">
                  <c:v>434000.0</c:v>
                </c:pt>
                <c:pt idx="1086">
                  <c:v>434400.0</c:v>
                </c:pt>
                <c:pt idx="1087">
                  <c:v>434800.0</c:v>
                </c:pt>
                <c:pt idx="1088">
                  <c:v>435200.0</c:v>
                </c:pt>
                <c:pt idx="1089">
                  <c:v>435600.0</c:v>
                </c:pt>
                <c:pt idx="1090">
                  <c:v>436000.0</c:v>
                </c:pt>
                <c:pt idx="1091">
                  <c:v>436400.0</c:v>
                </c:pt>
                <c:pt idx="1092">
                  <c:v>436800.0</c:v>
                </c:pt>
                <c:pt idx="1093">
                  <c:v>437200.0</c:v>
                </c:pt>
                <c:pt idx="1094">
                  <c:v>437600.0</c:v>
                </c:pt>
                <c:pt idx="1095">
                  <c:v>438000.0</c:v>
                </c:pt>
                <c:pt idx="1096">
                  <c:v>438400.0</c:v>
                </c:pt>
                <c:pt idx="1097">
                  <c:v>438800.0</c:v>
                </c:pt>
                <c:pt idx="1098">
                  <c:v>439200.0</c:v>
                </c:pt>
                <c:pt idx="1099">
                  <c:v>439600.0</c:v>
                </c:pt>
                <c:pt idx="1100">
                  <c:v>440000.0</c:v>
                </c:pt>
                <c:pt idx="1101">
                  <c:v>440400.0</c:v>
                </c:pt>
                <c:pt idx="1102">
                  <c:v>440800.0</c:v>
                </c:pt>
                <c:pt idx="1103">
                  <c:v>441200.0</c:v>
                </c:pt>
                <c:pt idx="1104">
                  <c:v>441600.0</c:v>
                </c:pt>
                <c:pt idx="1105">
                  <c:v>442000.0</c:v>
                </c:pt>
                <c:pt idx="1106">
                  <c:v>442400.0</c:v>
                </c:pt>
                <c:pt idx="1107">
                  <c:v>442800.0</c:v>
                </c:pt>
                <c:pt idx="1108">
                  <c:v>443200.0</c:v>
                </c:pt>
                <c:pt idx="1109">
                  <c:v>443600.0</c:v>
                </c:pt>
                <c:pt idx="1110">
                  <c:v>444000.0</c:v>
                </c:pt>
                <c:pt idx="1111">
                  <c:v>444400.0</c:v>
                </c:pt>
                <c:pt idx="1112">
                  <c:v>444800.0</c:v>
                </c:pt>
                <c:pt idx="1113">
                  <c:v>445200.0</c:v>
                </c:pt>
                <c:pt idx="1114">
                  <c:v>445600.0</c:v>
                </c:pt>
                <c:pt idx="1115">
                  <c:v>446000.0</c:v>
                </c:pt>
                <c:pt idx="1116">
                  <c:v>446400.0</c:v>
                </c:pt>
                <c:pt idx="1117">
                  <c:v>446800.0</c:v>
                </c:pt>
                <c:pt idx="1118">
                  <c:v>447200.0</c:v>
                </c:pt>
                <c:pt idx="1119">
                  <c:v>447600.0</c:v>
                </c:pt>
                <c:pt idx="1120">
                  <c:v>448000.0</c:v>
                </c:pt>
                <c:pt idx="1121">
                  <c:v>448400.0</c:v>
                </c:pt>
                <c:pt idx="1122">
                  <c:v>448800.0</c:v>
                </c:pt>
                <c:pt idx="1123">
                  <c:v>449200.0</c:v>
                </c:pt>
                <c:pt idx="1124">
                  <c:v>449600.0</c:v>
                </c:pt>
                <c:pt idx="1125">
                  <c:v>450000.0</c:v>
                </c:pt>
                <c:pt idx="1126">
                  <c:v>450400.0</c:v>
                </c:pt>
                <c:pt idx="1127">
                  <c:v>450800.0</c:v>
                </c:pt>
                <c:pt idx="1128">
                  <c:v>451200.0</c:v>
                </c:pt>
                <c:pt idx="1129">
                  <c:v>451600.0</c:v>
                </c:pt>
                <c:pt idx="1130">
                  <c:v>452000.0</c:v>
                </c:pt>
                <c:pt idx="1131">
                  <c:v>452400.0</c:v>
                </c:pt>
                <c:pt idx="1132">
                  <c:v>452800.0</c:v>
                </c:pt>
                <c:pt idx="1133">
                  <c:v>453200.0</c:v>
                </c:pt>
                <c:pt idx="1134">
                  <c:v>453600.0</c:v>
                </c:pt>
                <c:pt idx="1135">
                  <c:v>454000.0</c:v>
                </c:pt>
                <c:pt idx="1136">
                  <c:v>454400.0</c:v>
                </c:pt>
                <c:pt idx="1137">
                  <c:v>454800.0</c:v>
                </c:pt>
                <c:pt idx="1138">
                  <c:v>455200.0</c:v>
                </c:pt>
                <c:pt idx="1139">
                  <c:v>455600.0</c:v>
                </c:pt>
                <c:pt idx="1140">
                  <c:v>456000.0</c:v>
                </c:pt>
                <c:pt idx="1141">
                  <c:v>456400.0</c:v>
                </c:pt>
                <c:pt idx="1142">
                  <c:v>456800.0</c:v>
                </c:pt>
                <c:pt idx="1143">
                  <c:v>457200.0</c:v>
                </c:pt>
                <c:pt idx="1144">
                  <c:v>457600.0</c:v>
                </c:pt>
                <c:pt idx="1145">
                  <c:v>458000.0</c:v>
                </c:pt>
                <c:pt idx="1146">
                  <c:v>458400.0</c:v>
                </c:pt>
                <c:pt idx="1147">
                  <c:v>458800.0</c:v>
                </c:pt>
                <c:pt idx="1148">
                  <c:v>459200.0</c:v>
                </c:pt>
                <c:pt idx="1149">
                  <c:v>459600.0</c:v>
                </c:pt>
                <c:pt idx="1150">
                  <c:v>460000.0</c:v>
                </c:pt>
                <c:pt idx="1151">
                  <c:v>460400.0</c:v>
                </c:pt>
                <c:pt idx="1152">
                  <c:v>460800.0</c:v>
                </c:pt>
                <c:pt idx="1153">
                  <c:v>461200.0</c:v>
                </c:pt>
                <c:pt idx="1154">
                  <c:v>461600.0</c:v>
                </c:pt>
                <c:pt idx="1155">
                  <c:v>462000.0</c:v>
                </c:pt>
                <c:pt idx="1156">
                  <c:v>462400.0</c:v>
                </c:pt>
                <c:pt idx="1157">
                  <c:v>462800.0</c:v>
                </c:pt>
                <c:pt idx="1158">
                  <c:v>463200.0</c:v>
                </c:pt>
                <c:pt idx="1159">
                  <c:v>463600.0</c:v>
                </c:pt>
                <c:pt idx="1160">
                  <c:v>464000.0</c:v>
                </c:pt>
                <c:pt idx="1161">
                  <c:v>464400.0</c:v>
                </c:pt>
                <c:pt idx="1162">
                  <c:v>464800.0</c:v>
                </c:pt>
                <c:pt idx="1163">
                  <c:v>465200.0</c:v>
                </c:pt>
                <c:pt idx="1164">
                  <c:v>465600.0</c:v>
                </c:pt>
                <c:pt idx="1165">
                  <c:v>466000.0</c:v>
                </c:pt>
                <c:pt idx="1166">
                  <c:v>466400.0</c:v>
                </c:pt>
                <c:pt idx="1167">
                  <c:v>466800.0</c:v>
                </c:pt>
                <c:pt idx="1168">
                  <c:v>467200.0</c:v>
                </c:pt>
                <c:pt idx="1169">
                  <c:v>467600.0</c:v>
                </c:pt>
                <c:pt idx="1170">
                  <c:v>468000.0</c:v>
                </c:pt>
                <c:pt idx="1171">
                  <c:v>468400.0</c:v>
                </c:pt>
                <c:pt idx="1172">
                  <c:v>468800.0</c:v>
                </c:pt>
                <c:pt idx="1173">
                  <c:v>469200.0</c:v>
                </c:pt>
                <c:pt idx="1174">
                  <c:v>469600.0</c:v>
                </c:pt>
                <c:pt idx="1175">
                  <c:v>470000.0</c:v>
                </c:pt>
                <c:pt idx="1176">
                  <c:v>470400.0</c:v>
                </c:pt>
                <c:pt idx="1177">
                  <c:v>470800.0</c:v>
                </c:pt>
                <c:pt idx="1178">
                  <c:v>471200.0</c:v>
                </c:pt>
                <c:pt idx="1179">
                  <c:v>471600.0</c:v>
                </c:pt>
                <c:pt idx="1180">
                  <c:v>472000.0</c:v>
                </c:pt>
                <c:pt idx="1181">
                  <c:v>472400.0</c:v>
                </c:pt>
                <c:pt idx="1182">
                  <c:v>472800.0</c:v>
                </c:pt>
                <c:pt idx="1183">
                  <c:v>473200.0</c:v>
                </c:pt>
                <c:pt idx="1184">
                  <c:v>473600.0</c:v>
                </c:pt>
                <c:pt idx="1185">
                  <c:v>474000.0</c:v>
                </c:pt>
                <c:pt idx="1186">
                  <c:v>474400.0</c:v>
                </c:pt>
                <c:pt idx="1187">
                  <c:v>474800.0</c:v>
                </c:pt>
                <c:pt idx="1188">
                  <c:v>475200.0</c:v>
                </c:pt>
                <c:pt idx="1189">
                  <c:v>475600.0</c:v>
                </c:pt>
                <c:pt idx="1190">
                  <c:v>476000.0</c:v>
                </c:pt>
                <c:pt idx="1191">
                  <c:v>476400.0</c:v>
                </c:pt>
                <c:pt idx="1192">
                  <c:v>476800.0</c:v>
                </c:pt>
                <c:pt idx="1193">
                  <c:v>477200.0</c:v>
                </c:pt>
                <c:pt idx="1194">
                  <c:v>477600.0</c:v>
                </c:pt>
                <c:pt idx="1195">
                  <c:v>478000.0</c:v>
                </c:pt>
                <c:pt idx="1196">
                  <c:v>478400.0</c:v>
                </c:pt>
                <c:pt idx="1197">
                  <c:v>478800.0</c:v>
                </c:pt>
                <c:pt idx="1198">
                  <c:v>479200.0</c:v>
                </c:pt>
                <c:pt idx="1199">
                  <c:v>479600.0</c:v>
                </c:pt>
                <c:pt idx="1200">
                  <c:v>480000.0</c:v>
                </c:pt>
                <c:pt idx="1201">
                  <c:v>480400.0</c:v>
                </c:pt>
                <c:pt idx="1202">
                  <c:v>480800.0</c:v>
                </c:pt>
                <c:pt idx="1203">
                  <c:v>481200.0</c:v>
                </c:pt>
                <c:pt idx="1204">
                  <c:v>481600.0</c:v>
                </c:pt>
                <c:pt idx="1205">
                  <c:v>482000.0</c:v>
                </c:pt>
                <c:pt idx="1206">
                  <c:v>482400.0</c:v>
                </c:pt>
                <c:pt idx="1207">
                  <c:v>482800.0</c:v>
                </c:pt>
                <c:pt idx="1208">
                  <c:v>483200.0</c:v>
                </c:pt>
                <c:pt idx="1209">
                  <c:v>483600.0</c:v>
                </c:pt>
                <c:pt idx="1210">
                  <c:v>484000.0</c:v>
                </c:pt>
                <c:pt idx="1211">
                  <c:v>484400.0</c:v>
                </c:pt>
                <c:pt idx="1212">
                  <c:v>484800.0</c:v>
                </c:pt>
                <c:pt idx="1213">
                  <c:v>485200.0</c:v>
                </c:pt>
                <c:pt idx="1214">
                  <c:v>485600.0</c:v>
                </c:pt>
                <c:pt idx="1215">
                  <c:v>486000.0</c:v>
                </c:pt>
                <c:pt idx="1216">
                  <c:v>486400.0</c:v>
                </c:pt>
                <c:pt idx="1217">
                  <c:v>486800.0</c:v>
                </c:pt>
                <c:pt idx="1218">
                  <c:v>487200.0</c:v>
                </c:pt>
                <c:pt idx="1219">
                  <c:v>487600.0</c:v>
                </c:pt>
                <c:pt idx="1220">
                  <c:v>488000.0</c:v>
                </c:pt>
                <c:pt idx="1221">
                  <c:v>488400.0</c:v>
                </c:pt>
                <c:pt idx="1222">
                  <c:v>488800.0</c:v>
                </c:pt>
                <c:pt idx="1223">
                  <c:v>489200.0</c:v>
                </c:pt>
                <c:pt idx="1224">
                  <c:v>489600.0</c:v>
                </c:pt>
                <c:pt idx="1225">
                  <c:v>490000.0</c:v>
                </c:pt>
                <c:pt idx="1226">
                  <c:v>490400.0</c:v>
                </c:pt>
                <c:pt idx="1227">
                  <c:v>490800.0</c:v>
                </c:pt>
                <c:pt idx="1228">
                  <c:v>491200.0</c:v>
                </c:pt>
                <c:pt idx="1229">
                  <c:v>491600.0</c:v>
                </c:pt>
                <c:pt idx="1230">
                  <c:v>492000.0</c:v>
                </c:pt>
                <c:pt idx="1231">
                  <c:v>492400.0</c:v>
                </c:pt>
                <c:pt idx="1232">
                  <c:v>492800.0</c:v>
                </c:pt>
                <c:pt idx="1233">
                  <c:v>493200.0</c:v>
                </c:pt>
                <c:pt idx="1234">
                  <c:v>493600.0</c:v>
                </c:pt>
                <c:pt idx="1235">
                  <c:v>494000.0</c:v>
                </c:pt>
                <c:pt idx="1236">
                  <c:v>494400.0</c:v>
                </c:pt>
                <c:pt idx="1237">
                  <c:v>494800.0</c:v>
                </c:pt>
                <c:pt idx="1238">
                  <c:v>495200.0</c:v>
                </c:pt>
                <c:pt idx="1239">
                  <c:v>495600.0</c:v>
                </c:pt>
                <c:pt idx="1240">
                  <c:v>496000.0</c:v>
                </c:pt>
                <c:pt idx="1241">
                  <c:v>496400.0</c:v>
                </c:pt>
                <c:pt idx="1242">
                  <c:v>496800.0</c:v>
                </c:pt>
                <c:pt idx="1243">
                  <c:v>497200.0</c:v>
                </c:pt>
                <c:pt idx="1244">
                  <c:v>497600.0</c:v>
                </c:pt>
                <c:pt idx="1245">
                  <c:v>498000.0</c:v>
                </c:pt>
                <c:pt idx="1246">
                  <c:v>498400.0</c:v>
                </c:pt>
                <c:pt idx="1247">
                  <c:v>498800.0</c:v>
                </c:pt>
                <c:pt idx="1248">
                  <c:v>499200.0</c:v>
                </c:pt>
                <c:pt idx="1249">
                  <c:v>499600.0</c:v>
                </c:pt>
                <c:pt idx="1250">
                  <c:v>500000.0</c:v>
                </c:pt>
                <c:pt idx="1251">
                  <c:v>500400.0</c:v>
                </c:pt>
                <c:pt idx="1252">
                  <c:v>500800.0</c:v>
                </c:pt>
                <c:pt idx="1253">
                  <c:v>501200.0</c:v>
                </c:pt>
                <c:pt idx="1254">
                  <c:v>501600.0</c:v>
                </c:pt>
                <c:pt idx="1255">
                  <c:v>502000.0</c:v>
                </c:pt>
                <c:pt idx="1256">
                  <c:v>502400.0</c:v>
                </c:pt>
                <c:pt idx="1257">
                  <c:v>502800.0</c:v>
                </c:pt>
                <c:pt idx="1258">
                  <c:v>503200.0</c:v>
                </c:pt>
                <c:pt idx="1259">
                  <c:v>503600.0</c:v>
                </c:pt>
                <c:pt idx="1260">
                  <c:v>504000.0</c:v>
                </c:pt>
                <c:pt idx="1261">
                  <c:v>504400.0</c:v>
                </c:pt>
                <c:pt idx="1262">
                  <c:v>504800.0</c:v>
                </c:pt>
                <c:pt idx="1263">
                  <c:v>505200.0</c:v>
                </c:pt>
                <c:pt idx="1264">
                  <c:v>505600.0</c:v>
                </c:pt>
                <c:pt idx="1265">
                  <c:v>506000.0</c:v>
                </c:pt>
                <c:pt idx="1266">
                  <c:v>506400.0</c:v>
                </c:pt>
                <c:pt idx="1267">
                  <c:v>506800.0</c:v>
                </c:pt>
                <c:pt idx="1268">
                  <c:v>507200.0</c:v>
                </c:pt>
                <c:pt idx="1269">
                  <c:v>507600.0</c:v>
                </c:pt>
                <c:pt idx="1270">
                  <c:v>508000.0</c:v>
                </c:pt>
                <c:pt idx="1271">
                  <c:v>508400.0</c:v>
                </c:pt>
                <c:pt idx="1272">
                  <c:v>508800.0</c:v>
                </c:pt>
                <c:pt idx="1273">
                  <c:v>509200.0</c:v>
                </c:pt>
                <c:pt idx="1274">
                  <c:v>509600.0</c:v>
                </c:pt>
                <c:pt idx="1275">
                  <c:v>510000.0</c:v>
                </c:pt>
                <c:pt idx="1276">
                  <c:v>510400.0</c:v>
                </c:pt>
                <c:pt idx="1277">
                  <c:v>510800.0</c:v>
                </c:pt>
                <c:pt idx="1278">
                  <c:v>511200.0</c:v>
                </c:pt>
                <c:pt idx="1279">
                  <c:v>511600.0</c:v>
                </c:pt>
                <c:pt idx="1280">
                  <c:v>512000.0</c:v>
                </c:pt>
                <c:pt idx="1281">
                  <c:v>512400.0</c:v>
                </c:pt>
                <c:pt idx="1282">
                  <c:v>512800.0</c:v>
                </c:pt>
                <c:pt idx="1283">
                  <c:v>513200.0</c:v>
                </c:pt>
                <c:pt idx="1284">
                  <c:v>513600.0</c:v>
                </c:pt>
                <c:pt idx="1285">
                  <c:v>514000.0</c:v>
                </c:pt>
                <c:pt idx="1286">
                  <c:v>514400.0</c:v>
                </c:pt>
                <c:pt idx="1287">
                  <c:v>514800.0</c:v>
                </c:pt>
                <c:pt idx="1288">
                  <c:v>515200.0</c:v>
                </c:pt>
                <c:pt idx="1289">
                  <c:v>515600.0</c:v>
                </c:pt>
                <c:pt idx="1290">
                  <c:v>516000.0</c:v>
                </c:pt>
                <c:pt idx="1291">
                  <c:v>516400.0</c:v>
                </c:pt>
                <c:pt idx="1292">
                  <c:v>516800.0</c:v>
                </c:pt>
                <c:pt idx="1293">
                  <c:v>517200.0</c:v>
                </c:pt>
                <c:pt idx="1294">
                  <c:v>517600.0</c:v>
                </c:pt>
                <c:pt idx="1295">
                  <c:v>518000.0</c:v>
                </c:pt>
                <c:pt idx="1296">
                  <c:v>518400.0</c:v>
                </c:pt>
                <c:pt idx="1297">
                  <c:v>518800.0</c:v>
                </c:pt>
                <c:pt idx="1298">
                  <c:v>519200.0</c:v>
                </c:pt>
                <c:pt idx="1299">
                  <c:v>519600.0</c:v>
                </c:pt>
                <c:pt idx="1300">
                  <c:v>520000.0</c:v>
                </c:pt>
                <c:pt idx="1301">
                  <c:v>520400.0</c:v>
                </c:pt>
                <c:pt idx="1302">
                  <c:v>520800.0</c:v>
                </c:pt>
                <c:pt idx="1303">
                  <c:v>521200.0</c:v>
                </c:pt>
                <c:pt idx="1304">
                  <c:v>521600.0</c:v>
                </c:pt>
                <c:pt idx="1305">
                  <c:v>522000.0</c:v>
                </c:pt>
                <c:pt idx="1306">
                  <c:v>522400.0</c:v>
                </c:pt>
                <c:pt idx="1307">
                  <c:v>522800.0</c:v>
                </c:pt>
                <c:pt idx="1308">
                  <c:v>523200.0</c:v>
                </c:pt>
                <c:pt idx="1309">
                  <c:v>523600.0</c:v>
                </c:pt>
                <c:pt idx="1310">
                  <c:v>524000.0</c:v>
                </c:pt>
                <c:pt idx="1311">
                  <c:v>524400.0</c:v>
                </c:pt>
                <c:pt idx="1312">
                  <c:v>524800.0</c:v>
                </c:pt>
                <c:pt idx="1313">
                  <c:v>525200.0</c:v>
                </c:pt>
                <c:pt idx="1314">
                  <c:v>525600.0</c:v>
                </c:pt>
                <c:pt idx="1315">
                  <c:v>526000.0</c:v>
                </c:pt>
                <c:pt idx="1316">
                  <c:v>526400.0</c:v>
                </c:pt>
                <c:pt idx="1317">
                  <c:v>526800.0</c:v>
                </c:pt>
                <c:pt idx="1318">
                  <c:v>527200.0</c:v>
                </c:pt>
                <c:pt idx="1319">
                  <c:v>527600.0</c:v>
                </c:pt>
                <c:pt idx="1320">
                  <c:v>528000.0</c:v>
                </c:pt>
                <c:pt idx="1321">
                  <c:v>528400.0</c:v>
                </c:pt>
                <c:pt idx="1322">
                  <c:v>528800.0</c:v>
                </c:pt>
                <c:pt idx="1323">
                  <c:v>529200.0</c:v>
                </c:pt>
                <c:pt idx="1324">
                  <c:v>529600.0</c:v>
                </c:pt>
                <c:pt idx="1325">
                  <c:v>530000.0</c:v>
                </c:pt>
                <c:pt idx="1326">
                  <c:v>530400.0</c:v>
                </c:pt>
                <c:pt idx="1327">
                  <c:v>530800.0</c:v>
                </c:pt>
                <c:pt idx="1328">
                  <c:v>531200.0</c:v>
                </c:pt>
                <c:pt idx="1329">
                  <c:v>531600.0</c:v>
                </c:pt>
                <c:pt idx="1330">
                  <c:v>532000.0</c:v>
                </c:pt>
                <c:pt idx="1331">
                  <c:v>532400.0</c:v>
                </c:pt>
                <c:pt idx="1332">
                  <c:v>532800.0</c:v>
                </c:pt>
                <c:pt idx="1333">
                  <c:v>533200.0</c:v>
                </c:pt>
                <c:pt idx="1334">
                  <c:v>533600.0</c:v>
                </c:pt>
                <c:pt idx="1335">
                  <c:v>534000.0</c:v>
                </c:pt>
                <c:pt idx="1336">
                  <c:v>534400.0</c:v>
                </c:pt>
                <c:pt idx="1337">
                  <c:v>534800.0</c:v>
                </c:pt>
                <c:pt idx="1338">
                  <c:v>535200.0</c:v>
                </c:pt>
                <c:pt idx="1339">
                  <c:v>535600.0</c:v>
                </c:pt>
                <c:pt idx="1340">
                  <c:v>536000.0</c:v>
                </c:pt>
                <c:pt idx="1341">
                  <c:v>536400.0</c:v>
                </c:pt>
                <c:pt idx="1342">
                  <c:v>536800.0</c:v>
                </c:pt>
                <c:pt idx="1343">
                  <c:v>537200.0</c:v>
                </c:pt>
                <c:pt idx="1344">
                  <c:v>537600.0</c:v>
                </c:pt>
                <c:pt idx="1345">
                  <c:v>538000.0</c:v>
                </c:pt>
                <c:pt idx="1346">
                  <c:v>538400.0</c:v>
                </c:pt>
                <c:pt idx="1347">
                  <c:v>538800.0</c:v>
                </c:pt>
                <c:pt idx="1348">
                  <c:v>539200.0</c:v>
                </c:pt>
                <c:pt idx="1349">
                  <c:v>539600.0</c:v>
                </c:pt>
                <c:pt idx="1350">
                  <c:v>540000.0</c:v>
                </c:pt>
                <c:pt idx="1351">
                  <c:v>540400.0</c:v>
                </c:pt>
                <c:pt idx="1352">
                  <c:v>540800.0</c:v>
                </c:pt>
                <c:pt idx="1353">
                  <c:v>541200.0</c:v>
                </c:pt>
                <c:pt idx="1354">
                  <c:v>541600.0</c:v>
                </c:pt>
                <c:pt idx="1355">
                  <c:v>542000.0</c:v>
                </c:pt>
                <c:pt idx="1356">
                  <c:v>542400.0</c:v>
                </c:pt>
                <c:pt idx="1357">
                  <c:v>542800.0</c:v>
                </c:pt>
                <c:pt idx="1358">
                  <c:v>543200.0</c:v>
                </c:pt>
                <c:pt idx="1359">
                  <c:v>543600.0</c:v>
                </c:pt>
                <c:pt idx="1360">
                  <c:v>544000.0</c:v>
                </c:pt>
                <c:pt idx="1361">
                  <c:v>544400.0</c:v>
                </c:pt>
                <c:pt idx="1362">
                  <c:v>544800.0</c:v>
                </c:pt>
                <c:pt idx="1363">
                  <c:v>545200.0</c:v>
                </c:pt>
                <c:pt idx="1364">
                  <c:v>545600.0</c:v>
                </c:pt>
                <c:pt idx="1365">
                  <c:v>546000.0</c:v>
                </c:pt>
                <c:pt idx="1366">
                  <c:v>546400.0</c:v>
                </c:pt>
                <c:pt idx="1367">
                  <c:v>546800.0</c:v>
                </c:pt>
                <c:pt idx="1368">
                  <c:v>547200.0</c:v>
                </c:pt>
                <c:pt idx="1369">
                  <c:v>547600.0</c:v>
                </c:pt>
                <c:pt idx="1370">
                  <c:v>548000.0</c:v>
                </c:pt>
                <c:pt idx="1371">
                  <c:v>548400.0</c:v>
                </c:pt>
                <c:pt idx="1372">
                  <c:v>548800.0</c:v>
                </c:pt>
                <c:pt idx="1373">
                  <c:v>549200.0</c:v>
                </c:pt>
                <c:pt idx="1374">
                  <c:v>549600.0</c:v>
                </c:pt>
                <c:pt idx="1375">
                  <c:v>550000.0</c:v>
                </c:pt>
                <c:pt idx="1376">
                  <c:v>550400.0</c:v>
                </c:pt>
                <c:pt idx="1377">
                  <c:v>550800.0</c:v>
                </c:pt>
                <c:pt idx="1378">
                  <c:v>551200.0</c:v>
                </c:pt>
                <c:pt idx="1379">
                  <c:v>551600.0</c:v>
                </c:pt>
                <c:pt idx="1380">
                  <c:v>552000.0</c:v>
                </c:pt>
                <c:pt idx="1381">
                  <c:v>552400.0</c:v>
                </c:pt>
                <c:pt idx="1382">
                  <c:v>552800.0</c:v>
                </c:pt>
                <c:pt idx="1383">
                  <c:v>553200.0</c:v>
                </c:pt>
                <c:pt idx="1384">
                  <c:v>553600.0</c:v>
                </c:pt>
                <c:pt idx="1385">
                  <c:v>554000.0</c:v>
                </c:pt>
                <c:pt idx="1386">
                  <c:v>554400.0</c:v>
                </c:pt>
                <c:pt idx="1387">
                  <c:v>554800.0</c:v>
                </c:pt>
                <c:pt idx="1388">
                  <c:v>555200.0</c:v>
                </c:pt>
                <c:pt idx="1389">
                  <c:v>555600.0</c:v>
                </c:pt>
                <c:pt idx="1390">
                  <c:v>556000.0</c:v>
                </c:pt>
                <c:pt idx="1391">
                  <c:v>556400.0</c:v>
                </c:pt>
                <c:pt idx="1392">
                  <c:v>556800.0</c:v>
                </c:pt>
                <c:pt idx="1393">
                  <c:v>557200.0</c:v>
                </c:pt>
                <c:pt idx="1394">
                  <c:v>557600.0</c:v>
                </c:pt>
                <c:pt idx="1395">
                  <c:v>558000.0</c:v>
                </c:pt>
                <c:pt idx="1396">
                  <c:v>558400.0</c:v>
                </c:pt>
                <c:pt idx="1397">
                  <c:v>558800.0</c:v>
                </c:pt>
                <c:pt idx="1398">
                  <c:v>559200.0</c:v>
                </c:pt>
                <c:pt idx="1399">
                  <c:v>559600.0</c:v>
                </c:pt>
                <c:pt idx="1400">
                  <c:v>560000.0</c:v>
                </c:pt>
                <c:pt idx="1401">
                  <c:v>560400.0</c:v>
                </c:pt>
                <c:pt idx="1402">
                  <c:v>560800.0</c:v>
                </c:pt>
                <c:pt idx="1403">
                  <c:v>561200.0</c:v>
                </c:pt>
                <c:pt idx="1404">
                  <c:v>561600.0</c:v>
                </c:pt>
                <c:pt idx="1405">
                  <c:v>562000.0</c:v>
                </c:pt>
                <c:pt idx="1406">
                  <c:v>562400.0</c:v>
                </c:pt>
                <c:pt idx="1407">
                  <c:v>562800.0</c:v>
                </c:pt>
                <c:pt idx="1408">
                  <c:v>563200.0</c:v>
                </c:pt>
                <c:pt idx="1409">
                  <c:v>563600.0</c:v>
                </c:pt>
                <c:pt idx="1410">
                  <c:v>564000.0</c:v>
                </c:pt>
                <c:pt idx="1411">
                  <c:v>564400.0</c:v>
                </c:pt>
                <c:pt idx="1412">
                  <c:v>564800.0</c:v>
                </c:pt>
                <c:pt idx="1413">
                  <c:v>565200.0</c:v>
                </c:pt>
                <c:pt idx="1414">
                  <c:v>565600.0</c:v>
                </c:pt>
                <c:pt idx="1415">
                  <c:v>566000.0</c:v>
                </c:pt>
                <c:pt idx="1416">
                  <c:v>566400.0</c:v>
                </c:pt>
                <c:pt idx="1417">
                  <c:v>566800.0</c:v>
                </c:pt>
                <c:pt idx="1418">
                  <c:v>567200.0</c:v>
                </c:pt>
                <c:pt idx="1419">
                  <c:v>567600.0</c:v>
                </c:pt>
                <c:pt idx="1420">
                  <c:v>568000.0</c:v>
                </c:pt>
                <c:pt idx="1421">
                  <c:v>568400.0</c:v>
                </c:pt>
                <c:pt idx="1422">
                  <c:v>568800.0</c:v>
                </c:pt>
                <c:pt idx="1423">
                  <c:v>569200.0</c:v>
                </c:pt>
                <c:pt idx="1424">
                  <c:v>569600.0</c:v>
                </c:pt>
                <c:pt idx="1425">
                  <c:v>570000.0</c:v>
                </c:pt>
                <c:pt idx="1426">
                  <c:v>570400.0</c:v>
                </c:pt>
                <c:pt idx="1427">
                  <c:v>570800.0</c:v>
                </c:pt>
                <c:pt idx="1428">
                  <c:v>571200.0</c:v>
                </c:pt>
                <c:pt idx="1429">
                  <c:v>571600.0</c:v>
                </c:pt>
                <c:pt idx="1430">
                  <c:v>572000.0</c:v>
                </c:pt>
                <c:pt idx="1431">
                  <c:v>572400.0</c:v>
                </c:pt>
                <c:pt idx="1432">
                  <c:v>572800.0</c:v>
                </c:pt>
                <c:pt idx="1433">
                  <c:v>573200.0</c:v>
                </c:pt>
                <c:pt idx="1434">
                  <c:v>573600.0</c:v>
                </c:pt>
                <c:pt idx="1435">
                  <c:v>574000.0</c:v>
                </c:pt>
                <c:pt idx="1436">
                  <c:v>574400.0</c:v>
                </c:pt>
                <c:pt idx="1437">
                  <c:v>574800.0</c:v>
                </c:pt>
                <c:pt idx="1438">
                  <c:v>575200.0</c:v>
                </c:pt>
                <c:pt idx="1439">
                  <c:v>575600.0</c:v>
                </c:pt>
                <c:pt idx="1440">
                  <c:v>576000.0</c:v>
                </c:pt>
                <c:pt idx="1441">
                  <c:v>576400.0</c:v>
                </c:pt>
                <c:pt idx="1442">
                  <c:v>576800.0</c:v>
                </c:pt>
                <c:pt idx="1443">
                  <c:v>577200.0</c:v>
                </c:pt>
                <c:pt idx="1444">
                  <c:v>577600.0</c:v>
                </c:pt>
                <c:pt idx="1445">
                  <c:v>578000.0</c:v>
                </c:pt>
                <c:pt idx="1446">
                  <c:v>578400.0</c:v>
                </c:pt>
                <c:pt idx="1447">
                  <c:v>578800.0</c:v>
                </c:pt>
                <c:pt idx="1448">
                  <c:v>579200.0</c:v>
                </c:pt>
                <c:pt idx="1449">
                  <c:v>579600.0</c:v>
                </c:pt>
                <c:pt idx="1450">
                  <c:v>580000.0</c:v>
                </c:pt>
                <c:pt idx="1451">
                  <c:v>580400.0</c:v>
                </c:pt>
                <c:pt idx="1452">
                  <c:v>580800.0</c:v>
                </c:pt>
                <c:pt idx="1453">
                  <c:v>581200.0</c:v>
                </c:pt>
                <c:pt idx="1454">
                  <c:v>581600.0</c:v>
                </c:pt>
                <c:pt idx="1455">
                  <c:v>582000.0</c:v>
                </c:pt>
                <c:pt idx="1456">
                  <c:v>582400.0</c:v>
                </c:pt>
                <c:pt idx="1457">
                  <c:v>582800.0</c:v>
                </c:pt>
                <c:pt idx="1458">
                  <c:v>583200.0</c:v>
                </c:pt>
                <c:pt idx="1459">
                  <c:v>583600.0</c:v>
                </c:pt>
                <c:pt idx="1460">
                  <c:v>584000.0</c:v>
                </c:pt>
                <c:pt idx="1461">
                  <c:v>584400.0</c:v>
                </c:pt>
                <c:pt idx="1462">
                  <c:v>584800.0</c:v>
                </c:pt>
                <c:pt idx="1463">
                  <c:v>585200.0</c:v>
                </c:pt>
                <c:pt idx="1464">
                  <c:v>585600.0</c:v>
                </c:pt>
                <c:pt idx="1465">
                  <c:v>586000.0</c:v>
                </c:pt>
                <c:pt idx="1466">
                  <c:v>586400.0</c:v>
                </c:pt>
                <c:pt idx="1467">
                  <c:v>586800.0</c:v>
                </c:pt>
                <c:pt idx="1468">
                  <c:v>587200.0</c:v>
                </c:pt>
                <c:pt idx="1469">
                  <c:v>587600.0</c:v>
                </c:pt>
                <c:pt idx="1470">
                  <c:v>588000.0</c:v>
                </c:pt>
                <c:pt idx="1471">
                  <c:v>588400.0</c:v>
                </c:pt>
                <c:pt idx="1472">
                  <c:v>588800.0</c:v>
                </c:pt>
                <c:pt idx="1473">
                  <c:v>589200.0</c:v>
                </c:pt>
                <c:pt idx="1474">
                  <c:v>589600.0</c:v>
                </c:pt>
                <c:pt idx="1475">
                  <c:v>590000.0</c:v>
                </c:pt>
                <c:pt idx="1476">
                  <c:v>590400.0</c:v>
                </c:pt>
                <c:pt idx="1477">
                  <c:v>590800.0</c:v>
                </c:pt>
                <c:pt idx="1478">
                  <c:v>591200.0</c:v>
                </c:pt>
                <c:pt idx="1479">
                  <c:v>591600.0</c:v>
                </c:pt>
                <c:pt idx="1480">
                  <c:v>592000.0</c:v>
                </c:pt>
                <c:pt idx="1481">
                  <c:v>592400.0</c:v>
                </c:pt>
                <c:pt idx="1482">
                  <c:v>592800.0</c:v>
                </c:pt>
                <c:pt idx="1483">
                  <c:v>593200.0</c:v>
                </c:pt>
                <c:pt idx="1484">
                  <c:v>593600.0</c:v>
                </c:pt>
                <c:pt idx="1485">
                  <c:v>594000.0</c:v>
                </c:pt>
                <c:pt idx="1486">
                  <c:v>594400.0</c:v>
                </c:pt>
                <c:pt idx="1487">
                  <c:v>594800.0</c:v>
                </c:pt>
                <c:pt idx="1488">
                  <c:v>595200.0</c:v>
                </c:pt>
                <c:pt idx="1489">
                  <c:v>595600.0</c:v>
                </c:pt>
                <c:pt idx="1490">
                  <c:v>596000.0</c:v>
                </c:pt>
                <c:pt idx="1491">
                  <c:v>596400.0</c:v>
                </c:pt>
                <c:pt idx="1492">
                  <c:v>596800.0</c:v>
                </c:pt>
                <c:pt idx="1493">
                  <c:v>597200.0</c:v>
                </c:pt>
                <c:pt idx="1494">
                  <c:v>597600.0</c:v>
                </c:pt>
                <c:pt idx="1495">
                  <c:v>598000.0</c:v>
                </c:pt>
                <c:pt idx="1496">
                  <c:v>598400.0</c:v>
                </c:pt>
                <c:pt idx="1497">
                  <c:v>598800.0</c:v>
                </c:pt>
                <c:pt idx="1498">
                  <c:v>599200.0</c:v>
                </c:pt>
                <c:pt idx="1499">
                  <c:v>599600.0</c:v>
                </c:pt>
                <c:pt idx="1500">
                  <c:v>600000.0</c:v>
                </c:pt>
                <c:pt idx="1501">
                  <c:v>600400.0</c:v>
                </c:pt>
                <c:pt idx="1502">
                  <c:v>600800.0</c:v>
                </c:pt>
                <c:pt idx="1503">
                  <c:v>601200.0</c:v>
                </c:pt>
                <c:pt idx="1504">
                  <c:v>601600.0</c:v>
                </c:pt>
                <c:pt idx="1505">
                  <c:v>602000.0</c:v>
                </c:pt>
                <c:pt idx="1506">
                  <c:v>602400.0</c:v>
                </c:pt>
                <c:pt idx="1507">
                  <c:v>602800.0</c:v>
                </c:pt>
                <c:pt idx="1508">
                  <c:v>603200.0</c:v>
                </c:pt>
                <c:pt idx="1509">
                  <c:v>603600.0</c:v>
                </c:pt>
                <c:pt idx="1510">
                  <c:v>604000.0</c:v>
                </c:pt>
                <c:pt idx="1511">
                  <c:v>604400.0</c:v>
                </c:pt>
                <c:pt idx="1512">
                  <c:v>604800.0</c:v>
                </c:pt>
                <c:pt idx="1513">
                  <c:v>605200.0</c:v>
                </c:pt>
                <c:pt idx="1514">
                  <c:v>605600.0</c:v>
                </c:pt>
                <c:pt idx="1515">
                  <c:v>606000.0</c:v>
                </c:pt>
                <c:pt idx="1516">
                  <c:v>606400.0</c:v>
                </c:pt>
                <c:pt idx="1517">
                  <c:v>606800.0</c:v>
                </c:pt>
                <c:pt idx="1518">
                  <c:v>607200.0</c:v>
                </c:pt>
                <c:pt idx="1519">
                  <c:v>607600.0</c:v>
                </c:pt>
                <c:pt idx="1520">
                  <c:v>608000.0</c:v>
                </c:pt>
                <c:pt idx="1521">
                  <c:v>608400.0</c:v>
                </c:pt>
                <c:pt idx="1522">
                  <c:v>608800.0</c:v>
                </c:pt>
                <c:pt idx="1523">
                  <c:v>609200.0</c:v>
                </c:pt>
                <c:pt idx="1524">
                  <c:v>609600.0</c:v>
                </c:pt>
                <c:pt idx="1525">
                  <c:v>610000.0</c:v>
                </c:pt>
                <c:pt idx="1526">
                  <c:v>610400.0</c:v>
                </c:pt>
                <c:pt idx="1527">
                  <c:v>610800.0</c:v>
                </c:pt>
                <c:pt idx="1528">
                  <c:v>611200.0</c:v>
                </c:pt>
                <c:pt idx="1529">
                  <c:v>611600.0</c:v>
                </c:pt>
                <c:pt idx="1530">
                  <c:v>612000.0</c:v>
                </c:pt>
                <c:pt idx="1531">
                  <c:v>612400.0</c:v>
                </c:pt>
                <c:pt idx="1532">
                  <c:v>612800.0</c:v>
                </c:pt>
                <c:pt idx="1533">
                  <c:v>613200.0</c:v>
                </c:pt>
                <c:pt idx="1534">
                  <c:v>613600.0</c:v>
                </c:pt>
                <c:pt idx="1535">
                  <c:v>614000.0</c:v>
                </c:pt>
                <c:pt idx="1536">
                  <c:v>614400.0</c:v>
                </c:pt>
                <c:pt idx="1537">
                  <c:v>614800.0</c:v>
                </c:pt>
                <c:pt idx="1538">
                  <c:v>615200.0</c:v>
                </c:pt>
                <c:pt idx="1539">
                  <c:v>615600.0</c:v>
                </c:pt>
                <c:pt idx="1540">
                  <c:v>616000.0</c:v>
                </c:pt>
                <c:pt idx="1541">
                  <c:v>616400.0</c:v>
                </c:pt>
                <c:pt idx="1542">
                  <c:v>616800.0</c:v>
                </c:pt>
                <c:pt idx="1543">
                  <c:v>617200.0</c:v>
                </c:pt>
                <c:pt idx="1544">
                  <c:v>617600.0</c:v>
                </c:pt>
                <c:pt idx="1545">
                  <c:v>618000.0</c:v>
                </c:pt>
                <c:pt idx="1546">
                  <c:v>618400.0</c:v>
                </c:pt>
                <c:pt idx="1547">
                  <c:v>618800.0</c:v>
                </c:pt>
                <c:pt idx="1548">
                  <c:v>619200.0</c:v>
                </c:pt>
                <c:pt idx="1549">
                  <c:v>619600.0</c:v>
                </c:pt>
                <c:pt idx="1550">
                  <c:v>620000.0</c:v>
                </c:pt>
                <c:pt idx="1551">
                  <c:v>620400.0</c:v>
                </c:pt>
                <c:pt idx="1552">
                  <c:v>620800.0</c:v>
                </c:pt>
                <c:pt idx="1553">
                  <c:v>621200.0</c:v>
                </c:pt>
                <c:pt idx="1554">
                  <c:v>621600.0</c:v>
                </c:pt>
                <c:pt idx="1555">
                  <c:v>622000.0</c:v>
                </c:pt>
                <c:pt idx="1556">
                  <c:v>622400.0</c:v>
                </c:pt>
                <c:pt idx="1557">
                  <c:v>622800.0</c:v>
                </c:pt>
                <c:pt idx="1558">
                  <c:v>623200.0</c:v>
                </c:pt>
                <c:pt idx="1559">
                  <c:v>623600.0</c:v>
                </c:pt>
                <c:pt idx="1560">
                  <c:v>624000.0</c:v>
                </c:pt>
                <c:pt idx="1561">
                  <c:v>624400.0</c:v>
                </c:pt>
                <c:pt idx="1562">
                  <c:v>624800.0</c:v>
                </c:pt>
                <c:pt idx="1563">
                  <c:v>625200.0</c:v>
                </c:pt>
                <c:pt idx="1564">
                  <c:v>625600.0</c:v>
                </c:pt>
                <c:pt idx="1565">
                  <c:v>626000.0</c:v>
                </c:pt>
                <c:pt idx="1566">
                  <c:v>626400.0</c:v>
                </c:pt>
                <c:pt idx="1567">
                  <c:v>626800.0</c:v>
                </c:pt>
                <c:pt idx="1568">
                  <c:v>627200.0</c:v>
                </c:pt>
                <c:pt idx="1569">
                  <c:v>627600.0</c:v>
                </c:pt>
                <c:pt idx="1570">
                  <c:v>628000.0</c:v>
                </c:pt>
                <c:pt idx="1571">
                  <c:v>628400.0</c:v>
                </c:pt>
                <c:pt idx="1572">
                  <c:v>628800.0</c:v>
                </c:pt>
                <c:pt idx="1573">
                  <c:v>629200.0</c:v>
                </c:pt>
                <c:pt idx="1574">
                  <c:v>629600.0</c:v>
                </c:pt>
                <c:pt idx="1575">
                  <c:v>630000.0</c:v>
                </c:pt>
                <c:pt idx="1576">
                  <c:v>630400.0</c:v>
                </c:pt>
                <c:pt idx="1577">
                  <c:v>630800.0</c:v>
                </c:pt>
                <c:pt idx="1578">
                  <c:v>631200.0</c:v>
                </c:pt>
                <c:pt idx="1579">
                  <c:v>631600.0</c:v>
                </c:pt>
                <c:pt idx="1580">
                  <c:v>632000.0</c:v>
                </c:pt>
                <c:pt idx="1581">
                  <c:v>632400.0</c:v>
                </c:pt>
                <c:pt idx="1582">
                  <c:v>632800.0</c:v>
                </c:pt>
                <c:pt idx="1583">
                  <c:v>633200.0</c:v>
                </c:pt>
                <c:pt idx="1584">
                  <c:v>633600.0</c:v>
                </c:pt>
                <c:pt idx="1585">
                  <c:v>634000.0</c:v>
                </c:pt>
                <c:pt idx="1586">
                  <c:v>634400.0</c:v>
                </c:pt>
                <c:pt idx="1587">
                  <c:v>634800.0</c:v>
                </c:pt>
                <c:pt idx="1588">
                  <c:v>635200.0</c:v>
                </c:pt>
                <c:pt idx="1589">
                  <c:v>635600.0</c:v>
                </c:pt>
                <c:pt idx="1590">
                  <c:v>636000.0</c:v>
                </c:pt>
                <c:pt idx="1591">
                  <c:v>636400.0</c:v>
                </c:pt>
                <c:pt idx="1592">
                  <c:v>636800.0</c:v>
                </c:pt>
                <c:pt idx="1593">
                  <c:v>637200.0</c:v>
                </c:pt>
                <c:pt idx="1594">
                  <c:v>637600.0</c:v>
                </c:pt>
                <c:pt idx="1595">
                  <c:v>638000.0</c:v>
                </c:pt>
                <c:pt idx="1596">
                  <c:v>638400.0</c:v>
                </c:pt>
                <c:pt idx="1597">
                  <c:v>638800.0</c:v>
                </c:pt>
                <c:pt idx="1598">
                  <c:v>639200.0</c:v>
                </c:pt>
                <c:pt idx="1599">
                  <c:v>639600.0</c:v>
                </c:pt>
                <c:pt idx="1600">
                  <c:v>640000.0</c:v>
                </c:pt>
                <c:pt idx="1601">
                  <c:v>640400.0</c:v>
                </c:pt>
                <c:pt idx="1602">
                  <c:v>640800.0</c:v>
                </c:pt>
                <c:pt idx="1603">
                  <c:v>641200.0</c:v>
                </c:pt>
                <c:pt idx="1604">
                  <c:v>641600.0</c:v>
                </c:pt>
                <c:pt idx="1605">
                  <c:v>642000.0</c:v>
                </c:pt>
                <c:pt idx="1606">
                  <c:v>642400.0</c:v>
                </c:pt>
                <c:pt idx="1607">
                  <c:v>642800.0</c:v>
                </c:pt>
                <c:pt idx="1608">
                  <c:v>643200.0</c:v>
                </c:pt>
                <c:pt idx="1609">
                  <c:v>643600.0</c:v>
                </c:pt>
                <c:pt idx="1610">
                  <c:v>644000.0</c:v>
                </c:pt>
                <c:pt idx="1611">
                  <c:v>644400.0</c:v>
                </c:pt>
                <c:pt idx="1612">
                  <c:v>644800.0</c:v>
                </c:pt>
                <c:pt idx="1613">
                  <c:v>645200.0</c:v>
                </c:pt>
                <c:pt idx="1614">
                  <c:v>645600.0</c:v>
                </c:pt>
                <c:pt idx="1615">
                  <c:v>646000.0</c:v>
                </c:pt>
                <c:pt idx="1616">
                  <c:v>646400.0</c:v>
                </c:pt>
                <c:pt idx="1617">
                  <c:v>646800.0</c:v>
                </c:pt>
                <c:pt idx="1618">
                  <c:v>647200.0</c:v>
                </c:pt>
                <c:pt idx="1619">
                  <c:v>647600.0</c:v>
                </c:pt>
                <c:pt idx="1620">
                  <c:v>648000.0</c:v>
                </c:pt>
                <c:pt idx="1621">
                  <c:v>648400.0</c:v>
                </c:pt>
                <c:pt idx="1622">
                  <c:v>648800.0</c:v>
                </c:pt>
                <c:pt idx="1623">
                  <c:v>649200.0</c:v>
                </c:pt>
                <c:pt idx="1624">
                  <c:v>649600.0</c:v>
                </c:pt>
                <c:pt idx="1625">
                  <c:v>650000.0</c:v>
                </c:pt>
                <c:pt idx="1626">
                  <c:v>650400.0</c:v>
                </c:pt>
                <c:pt idx="1627">
                  <c:v>650800.0</c:v>
                </c:pt>
                <c:pt idx="1628">
                  <c:v>651200.0</c:v>
                </c:pt>
                <c:pt idx="1629">
                  <c:v>651600.0</c:v>
                </c:pt>
                <c:pt idx="1630">
                  <c:v>652000.0</c:v>
                </c:pt>
                <c:pt idx="1631">
                  <c:v>652400.0</c:v>
                </c:pt>
                <c:pt idx="1632">
                  <c:v>652800.0</c:v>
                </c:pt>
                <c:pt idx="1633">
                  <c:v>653200.0</c:v>
                </c:pt>
                <c:pt idx="1634">
                  <c:v>653600.0</c:v>
                </c:pt>
                <c:pt idx="1635">
                  <c:v>654000.0</c:v>
                </c:pt>
                <c:pt idx="1636">
                  <c:v>654400.0</c:v>
                </c:pt>
                <c:pt idx="1637">
                  <c:v>654800.0</c:v>
                </c:pt>
                <c:pt idx="1638">
                  <c:v>655200.0</c:v>
                </c:pt>
                <c:pt idx="1639">
                  <c:v>655600.0</c:v>
                </c:pt>
                <c:pt idx="1640">
                  <c:v>656000.0</c:v>
                </c:pt>
                <c:pt idx="1641">
                  <c:v>656400.0</c:v>
                </c:pt>
                <c:pt idx="1642">
                  <c:v>656800.0</c:v>
                </c:pt>
                <c:pt idx="1643">
                  <c:v>657200.0</c:v>
                </c:pt>
                <c:pt idx="1644">
                  <c:v>657600.0</c:v>
                </c:pt>
                <c:pt idx="1645">
                  <c:v>658000.0</c:v>
                </c:pt>
                <c:pt idx="1646">
                  <c:v>658400.0</c:v>
                </c:pt>
                <c:pt idx="1647">
                  <c:v>658800.0</c:v>
                </c:pt>
                <c:pt idx="1648">
                  <c:v>659200.0</c:v>
                </c:pt>
                <c:pt idx="1649">
                  <c:v>659600.0</c:v>
                </c:pt>
                <c:pt idx="1650">
                  <c:v>660000.0</c:v>
                </c:pt>
                <c:pt idx="1651">
                  <c:v>660400.0</c:v>
                </c:pt>
                <c:pt idx="1652">
                  <c:v>660800.0</c:v>
                </c:pt>
                <c:pt idx="1653">
                  <c:v>661200.0</c:v>
                </c:pt>
                <c:pt idx="1654">
                  <c:v>661600.0</c:v>
                </c:pt>
                <c:pt idx="1655">
                  <c:v>662000.0</c:v>
                </c:pt>
                <c:pt idx="1656">
                  <c:v>662400.0</c:v>
                </c:pt>
                <c:pt idx="1657">
                  <c:v>662800.0</c:v>
                </c:pt>
                <c:pt idx="1658">
                  <c:v>663200.0</c:v>
                </c:pt>
                <c:pt idx="1659">
                  <c:v>663600.0</c:v>
                </c:pt>
                <c:pt idx="1660">
                  <c:v>664000.0</c:v>
                </c:pt>
                <c:pt idx="1661">
                  <c:v>664400.0</c:v>
                </c:pt>
                <c:pt idx="1662">
                  <c:v>664800.0</c:v>
                </c:pt>
                <c:pt idx="1663">
                  <c:v>665200.0</c:v>
                </c:pt>
                <c:pt idx="1664">
                  <c:v>665600.0</c:v>
                </c:pt>
                <c:pt idx="1665">
                  <c:v>666000.0</c:v>
                </c:pt>
                <c:pt idx="1666">
                  <c:v>666400.0</c:v>
                </c:pt>
                <c:pt idx="1667">
                  <c:v>666800.0</c:v>
                </c:pt>
                <c:pt idx="1668">
                  <c:v>667200.0</c:v>
                </c:pt>
                <c:pt idx="1669">
                  <c:v>667600.0</c:v>
                </c:pt>
                <c:pt idx="1670">
                  <c:v>668000.0</c:v>
                </c:pt>
                <c:pt idx="1671">
                  <c:v>668400.0</c:v>
                </c:pt>
                <c:pt idx="1672">
                  <c:v>668800.0</c:v>
                </c:pt>
                <c:pt idx="1673">
                  <c:v>669200.0</c:v>
                </c:pt>
                <c:pt idx="1674">
                  <c:v>669600.0</c:v>
                </c:pt>
                <c:pt idx="1675">
                  <c:v>670000.0</c:v>
                </c:pt>
                <c:pt idx="1676">
                  <c:v>670400.0</c:v>
                </c:pt>
                <c:pt idx="1677">
                  <c:v>670800.0</c:v>
                </c:pt>
                <c:pt idx="1678">
                  <c:v>671200.0</c:v>
                </c:pt>
                <c:pt idx="1679">
                  <c:v>671600.0</c:v>
                </c:pt>
                <c:pt idx="1680">
                  <c:v>672000.0</c:v>
                </c:pt>
                <c:pt idx="1681">
                  <c:v>672400.0</c:v>
                </c:pt>
                <c:pt idx="1682">
                  <c:v>672800.0</c:v>
                </c:pt>
                <c:pt idx="1683">
                  <c:v>673200.0</c:v>
                </c:pt>
                <c:pt idx="1684">
                  <c:v>673600.0</c:v>
                </c:pt>
                <c:pt idx="1685">
                  <c:v>674000.0</c:v>
                </c:pt>
                <c:pt idx="1686">
                  <c:v>674400.0</c:v>
                </c:pt>
                <c:pt idx="1687">
                  <c:v>674800.0</c:v>
                </c:pt>
                <c:pt idx="1688">
                  <c:v>675200.0</c:v>
                </c:pt>
                <c:pt idx="1689">
                  <c:v>675600.0</c:v>
                </c:pt>
                <c:pt idx="1690">
                  <c:v>676000.0</c:v>
                </c:pt>
                <c:pt idx="1691">
                  <c:v>676400.0</c:v>
                </c:pt>
                <c:pt idx="1692">
                  <c:v>676800.0</c:v>
                </c:pt>
                <c:pt idx="1693">
                  <c:v>677200.0</c:v>
                </c:pt>
                <c:pt idx="1694">
                  <c:v>677600.0</c:v>
                </c:pt>
                <c:pt idx="1695">
                  <c:v>678000.0</c:v>
                </c:pt>
                <c:pt idx="1696">
                  <c:v>678400.0</c:v>
                </c:pt>
                <c:pt idx="1697">
                  <c:v>678800.0</c:v>
                </c:pt>
                <c:pt idx="1698">
                  <c:v>679200.0</c:v>
                </c:pt>
                <c:pt idx="1699">
                  <c:v>679600.0</c:v>
                </c:pt>
                <c:pt idx="1700">
                  <c:v>680000.0</c:v>
                </c:pt>
                <c:pt idx="1701">
                  <c:v>680400.0</c:v>
                </c:pt>
                <c:pt idx="1702">
                  <c:v>680800.0</c:v>
                </c:pt>
                <c:pt idx="1703">
                  <c:v>681200.0</c:v>
                </c:pt>
                <c:pt idx="1704">
                  <c:v>681600.0</c:v>
                </c:pt>
                <c:pt idx="1705">
                  <c:v>682000.0</c:v>
                </c:pt>
                <c:pt idx="1706">
                  <c:v>682400.0</c:v>
                </c:pt>
                <c:pt idx="1707">
                  <c:v>682800.0</c:v>
                </c:pt>
                <c:pt idx="1708">
                  <c:v>683200.0</c:v>
                </c:pt>
                <c:pt idx="1709">
                  <c:v>683600.0</c:v>
                </c:pt>
                <c:pt idx="1710">
                  <c:v>684000.0</c:v>
                </c:pt>
                <c:pt idx="1711">
                  <c:v>684400.0</c:v>
                </c:pt>
                <c:pt idx="1712">
                  <c:v>684800.0</c:v>
                </c:pt>
                <c:pt idx="1713">
                  <c:v>685200.0</c:v>
                </c:pt>
                <c:pt idx="1714">
                  <c:v>685600.0</c:v>
                </c:pt>
                <c:pt idx="1715">
                  <c:v>686000.0</c:v>
                </c:pt>
                <c:pt idx="1716">
                  <c:v>686400.0</c:v>
                </c:pt>
                <c:pt idx="1717">
                  <c:v>686800.0</c:v>
                </c:pt>
                <c:pt idx="1718">
                  <c:v>687200.0</c:v>
                </c:pt>
                <c:pt idx="1719">
                  <c:v>687600.0</c:v>
                </c:pt>
                <c:pt idx="1720">
                  <c:v>688000.0</c:v>
                </c:pt>
                <c:pt idx="1721">
                  <c:v>688400.0</c:v>
                </c:pt>
                <c:pt idx="1722">
                  <c:v>688800.0</c:v>
                </c:pt>
                <c:pt idx="1723">
                  <c:v>689200.0</c:v>
                </c:pt>
                <c:pt idx="1724">
                  <c:v>689600.0</c:v>
                </c:pt>
                <c:pt idx="1725">
                  <c:v>690000.0</c:v>
                </c:pt>
                <c:pt idx="1726">
                  <c:v>690400.0</c:v>
                </c:pt>
                <c:pt idx="1727">
                  <c:v>690800.0</c:v>
                </c:pt>
                <c:pt idx="1728">
                  <c:v>691200.0</c:v>
                </c:pt>
                <c:pt idx="1729">
                  <c:v>691600.0</c:v>
                </c:pt>
                <c:pt idx="1730">
                  <c:v>692000.0</c:v>
                </c:pt>
                <c:pt idx="1731">
                  <c:v>692400.0</c:v>
                </c:pt>
                <c:pt idx="1732">
                  <c:v>692800.0</c:v>
                </c:pt>
                <c:pt idx="1733">
                  <c:v>693200.0</c:v>
                </c:pt>
                <c:pt idx="1734">
                  <c:v>693600.0</c:v>
                </c:pt>
                <c:pt idx="1735">
                  <c:v>694000.0</c:v>
                </c:pt>
                <c:pt idx="1736">
                  <c:v>694400.0</c:v>
                </c:pt>
                <c:pt idx="1737">
                  <c:v>694800.0</c:v>
                </c:pt>
                <c:pt idx="1738">
                  <c:v>695200.0</c:v>
                </c:pt>
                <c:pt idx="1739">
                  <c:v>695600.0</c:v>
                </c:pt>
                <c:pt idx="1740">
                  <c:v>696000.0</c:v>
                </c:pt>
                <c:pt idx="1741">
                  <c:v>696400.0</c:v>
                </c:pt>
                <c:pt idx="1742">
                  <c:v>696800.0</c:v>
                </c:pt>
                <c:pt idx="1743">
                  <c:v>697200.0</c:v>
                </c:pt>
                <c:pt idx="1744">
                  <c:v>697600.0</c:v>
                </c:pt>
                <c:pt idx="1745">
                  <c:v>698000.0</c:v>
                </c:pt>
                <c:pt idx="1746">
                  <c:v>698400.0</c:v>
                </c:pt>
                <c:pt idx="1747">
                  <c:v>698800.0</c:v>
                </c:pt>
                <c:pt idx="1748">
                  <c:v>699200.0</c:v>
                </c:pt>
                <c:pt idx="1749">
                  <c:v>699600.0</c:v>
                </c:pt>
                <c:pt idx="1750">
                  <c:v>700000.0</c:v>
                </c:pt>
                <c:pt idx="1751">
                  <c:v>700400.0</c:v>
                </c:pt>
                <c:pt idx="1752">
                  <c:v>700800.0</c:v>
                </c:pt>
                <c:pt idx="1753">
                  <c:v>701200.0</c:v>
                </c:pt>
                <c:pt idx="1754">
                  <c:v>701600.0</c:v>
                </c:pt>
                <c:pt idx="1755">
                  <c:v>702000.0</c:v>
                </c:pt>
                <c:pt idx="1756">
                  <c:v>702400.0</c:v>
                </c:pt>
                <c:pt idx="1757">
                  <c:v>702800.0</c:v>
                </c:pt>
                <c:pt idx="1758">
                  <c:v>703200.0</c:v>
                </c:pt>
                <c:pt idx="1759">
                  <c:v>703600.0</c:v>
                </c:pt>
                <c:pt idx="1760">
                  <c:v>704000.0</c:v>
                </c:pt>
                <c:pt idx="1761">
                  <c:v>704400.0</c:v>
                </c:pt>
                <c:pt idx="1762">
                  <c:v>704800.0</c:v>
                </c:pt>
                <c:pt idx="1763">
                  <c:v>705200.0</c:v>
                </c:pt>
                <c:pt idx="1764">
                  <c:v>705600.0</c:v>
                </c:pt>
                <c:pt idx="1765">
                  <c:v>706000.0</c:v>
                </c:pt>
                <c:pt idx="1766">
                  <c:v>706400.0</c:v>
                </c:pt>
                <c:pt idx="1767">
                  <c:v>706800.0</c:v>
                </c:pt>
                <c:pt idx="1768">
                  <c:v>707200.0</c:v>
                </c:pt>
                <c:pt idx="1769">
                  <c:v>707600.0</c:v>
                </c:pt>
                <c:pt idx="1770">
                  <c:v>708000.0</c:v>
                </c:pt>
                <c:pt idx="1771">
                  <c:v>708400.0</c:v>
                </c:pt>
                <c:pt idx="1772">
                  <c:v>708800.0</c:v>
                </c:pt>
                <c:pt idx="1773">
                  <c:v>709200.0</c:v>
                </c:pt>
                <c:pt idx="1774">
                  <c:v>709600.0</c:v>
                </c:pt>
                <c:pt idx="1775">
                  <c:v>710000.0</c:v>
                </c:pt>
                <c:pt idx="1776">
                  <c:v>710400.0</c:v>
                </c:pt>
                <c:pt idx="1777">
                  <c:v>710800.0</c:v>
                </c:pt>
                <c:pt idx="1778">
                  <c:v>711200.0</c:v>
                </c:pt>
                <c:pt idx="1779">
                  <c:v>711600.0</c:v>
                </c:pt>
                <c:pt idx="1780">
                  <c:v>712000.0</c:v>
                </c:pt>
                <c:pt idx="1781">
                  <c:v>712400.0</c:v>
                </c:pt>
                <c:pt idx="1782">
                  <c:v>712800.0</c:v>
                </c:pt>
                <c:pt idx="1783">
                  <c:v>713200.0</c:v>
                </c:pt>
                <c:pt idx="1784">
                  <c:v>713600.0</c:v>
                </c:pt>
                <c:pt idx="1785">
                  <c:v>714000.0</c:v>
                </c:pt>
                <c:pt idx="1786">
                  <c:v>714400.0</c:v>
                </c:pt>
                <c:pt idx="1787">
                  <c:v>714800.0</c:v>
                </c:pt>
                <c:pt idx="1788">
                  <c:v>715200.0</c:v>
                </c:pt>
                <c:pt idx="1789">
                  <c:v>715600.0</c:v>
                </c:pt>
                <c:pt idx="1790">
                  <c:v>716000.0</c:v>
                </c:pt>
                <c:pt idx="1791">
                  <c:v>716400.0</c:v>
                </c:pt>
                <c:pt idx="1792">
                  <c:v>716800.0</c:v>
                </c:pt>
                <c:pt idx="1793">
                  <c:v>717200.0</c:v>
                </c:pt>
                <c:pt idx="1794">
                  <c:v>717600.0</c:v>
                </c:pt>
                <c:pt idx="1795">
                  <c:v>718000.0</c:v>
                </c:pt>
                <c:pt idx="1796">
                  <c:v>718400.0</c:v>
                </c:pt>
                <c:pt idx="1797">
                  <c:v>718800.0</c:v>
                </c:pt>
                <c:pt idx="1798">
                  <c:v>719200.0</c:v>
                </c:pt>
                <c:pt idx="1799">
                  <c:v>719600.0</c:v>
                </c:pt>
                <c:pt idx="1800">
                  <c:v>720000.0</c:v>
                </c:pt>
                <c:pt idx="1801">
                  <c:v>720400.0</c:v>
                </c:pt>
                <c:pt idx="1802">
                  <c:v>720800.0</c:v>
                </c:pt>
                <c:pt idx="1803">
                  <c:v>721200.0</c:v>
                </c:pt>
                <c:pt idx="1804">
                  <c:v>721600.0</c:v>
                </c:pt>
                <c:pt idx="1805">
                  <c:v>722000.0</c:v>
                </c:pt>
                <c:pt idx="1806">
                  <c:v>722400.0</c:v>
                </c:pt>
                <c:pt idx="1807">
                  <c:v>722800.0</c:v>
                </c:pt>
                <c:pt idx="1808">
                  <c:v>723200.0</c:v>
                </c:pt>
                <c:pt idx="1809">
                  <c:v>723600.0</c:v>
                </c:pt>
                <c:pt idx="1810">
                  <c:v>724000.0</c:v>
                </c:pt>
                <c:pt idx="1811">
                  <c:v>724400.0</c:v>
                </c:pt>
                <c:pt idx="1812">
                  <c:v>724800.0</c:v>
                </c:pt>
                <c:pt idx="1813">
                  <c:v>725200.0</c:v>
                </c:pt>
                <c:pt idx="1814">
                  <c:v>725600.0</c:v>
                </c:pt>
                <c:pt idx="1815">
                  <c:v>726000.0</c:v>
                </c:pt>
                <c:pt idx="1816">
                  <c:v>726400.0</c:v>
                </c:pt>
                <c:pt idx="1817">
                  <c:v>726800.0</c:v>
                </c:pt>
                <c:pt idx="1818">
                  <c:v>727200.0</c:v>
                </c:pt>
                <c:pt idx="1819">
                  <c:v>727600.0</c:v>
                </c:pt>
                <c:pt idx="1820">
                  <c:v>728000.0</c:v>
                </c:pt>
                <c:pt idx="1821">
                  <c:v>728400.0</c:v>
                </c:pt>
                <c:pt idx="1822">
                  <c:v>728800.0</c:v>
                </c:pt>
                <c:pt idx="1823">
                  <c:v>729200.0</c:v>
                </c:pt>
                <c:pt idx="1824">
                  <c:v>729600.0</c:v>
                </c:pt>
                <c:pt idx="1825">
                  <c:v>730000.0</c:v>
                </c:pt>
                <c:pt idx="1826">
                  <c:v>730400.0</c:v>
                </c:pt>
                <c:pt idx="1827">
                  <c:v>730800.0</c:v>
                </c:pt>
                <c:pt idx="1828">
                  <c:v>731200.0</c:v>
                </c:pt>
                <c:pt idx="1829">
                  <c:v>731600.0</c:v>
                </c:pt>
                <c:pt idx="1830">
                  <c:v>732000.0</c:v>
                </c:pt>
                <c:pt idx="1831">
                  <c:v>732400.0</c:v>
                </c:pt>
                <c:pt idx="1832">
                  <c:v>732800.0</c:v>
                </c:pt>
                <c:pt idx="1833">
                  <c:v>733200.0</c:v>
                </c:pt>
                <c:pt idx="1834">
                  <c:v>733600.0</c:v>
                </c:pt>
                <c:pt idx="1835">
                  <c:v>734000.0</c:v>
                </c:pt>
                <c:pt idx="1836">
                  <c:v>734400.0</c:v>
                </c:pt>
                <c:pt idx="1837">
                  <c:v>734800.0</c:v>
                </c:pt>
                <c:pt idx="1838">
                  <c:v>735200.0</c:v>
                </c:pt>
                <c:pt idx="1839">
                  <c:v>735600.0</c:v>
                </c:pt>
                <c:pt idx="1840">
                  <c:v>736000.0</c:v>
                </c:pt>
                <c:pt idx="1841">
                  <c:v>736400.0</c:v>
                </c:pt>
                <c:pt idx="1842">
                  <c:v>736800.0</c:v>
                </c:pt>
                <c:pt idx="1843">
                  <c:v>737200.0</c:v>
                </c:pt>
                <c:pt idx="1844">
                  <c:v>737600.0</c:v>
                </c:pt>
                <c:pt idx="1845">
                  <c:v>738000.0</c:v>
                </c:pt>
                <c:pt idx="1846">
                  <c:v>738400.0</c:v>
                </c:pt>
                <c:pt idx="1847">
                  <c:v>738800.0</c:v>
                </c:pt>
                <c:pt idx="1848">
                  <c:v>739200.0</c:v>
                </c:pt>
                <c:pt idx="1849">
                  <c:v>739600.0</c:v>
                </c:pt>
                <c:pt idx="1850">
                  <c:v>740000.0</c:v>
                </c:pt>
                <c:pt idx="1851">
                  <c:v>740400.0</c:v>
                </c:pt>
                <c:pt idx="1852">
                  <c:v>740800.0</c:v>
                </c:pt>
                <c:pt idx="1853">
                  <c:v>741200.0</c:v>
                </c:pt>
                <c:pt idx="1854">
                  <c:v>741600.0</c:v>
                </c:pt>
                <c:pt idx="1855">
                  <c:v>742000.0</c:v>
                </c:pt>
                <c:pt idx="1856">
                  <c:v>742400.0</c:v>
                </c:pt>
                <c:pt idx="1857">
                  <c:v>742800.0</c:v>
                </c:pt>
                <c:pt idx="1858">
                  <c:v>743200.0</c:v>
                </c:pt>
                <c:pt idx="1859">
                  <c:v>743600.0</c:v>
                </c:pt>
                <c:pt idx="1860">
                  <c:v>744000.0</c:v>
                </c:pt>
                <c:pt idx="1861">
                  <c:v>744400.0</c:v>
                </c:pt>
                <c:pt idx="1862">
                  <c:v>744800.0</c:v>
                </c:pt>
                <c:pt idx="1863">
                  <c:v>745200.0</c:v>
                </c:pt>
                <c:pt idx="1864">
                  <c:v>745600.0</c:v>
                </c:pt>
                <c:pt idx="1865">
                  <c:v>746000.0</c:v>
                </c:pt>
                <c:pt idx="1866">
                  <c:v>746400.0</c:v>
                </c:pt>
                <c:pt idx="1867">
                  <c:v>746800.0</c:v>
                </c:pt>
                <c:pt idx="1868">
                  <c:v>747200.0</c:v>
                </c:pt>
                <c:pt idx="1869">
                  <c:v>747600.0</c:v>
                </c:pt>
                <c:pt idx="1870">
                  <c:v>748000.0</c:v>
                </c:pt>
                <c:pt idx="1871">
                  <c:v>748400.0</c:v>
                </c:pt>
                <c:pt idx="1872">
                  <c:v>748800.0</c:v>
                </c:pt>
                <c:pt idx="1873">
                  <c:v>749200.0</c:v>
                </c:pt>
                <c:pt idx="1874">
                  <c:v>749600.0</c:v>
                </c:pt>
                <c:pt idx="1875">
                  <c:v>750000.0</c:v>
                </c:pt>
                <c:pt idx="1876">
                  <c:v>750400.0</c:v>
                </c:pt>
                <c:pt idx="1877">
                  <c:v>750800.0</c:v>
                </c:pt>
                <c:pt idx="1878">
                  <c:v>751200.0</c:v>
                </c:pt>
                <c:pt idx="1879">
                  <c:v>751600.0</c:v>
                </c:pt>
                <c:pt idx="1880">
                  <c:v>752000.0</c:v>
                </c:pt>
                <c:pt idx="1881">
                  <c:v>752400.0</c:v>
                </c:pt>
                <c:pt idx="1882">
                  <c:v>752800.0</c:v>
                </c:pt>
                <c:pt idx="1883">
                  <c:v>753200.0</c:v>
                </c:pt>
                <c:pt idx="1884">
                  <c:v>753600.0</c:v>
                </c:pt>
                <c:pt idx="1885">
                  <c:v>754000.0</c:v>
                </c:pt>
                <c:pt idx="1886">
                  <c:v>754400.0</c:v>
                </c:pt>
                <c:pt idx="1887">
                  <c:v>754800.0</c:v>
                </c:pt>
                <c:pt idx="1888">
                  <c:v>755200.0</c:v>
                </c:pt>
                <c:pt idx="1889">
                  <c:v>755600.0</c:v>
                </c:pt>
                <c:pt idx="1890">
                  <c:v>756000.0</c:v>
                </c:pt>
                <c:pt idx="1891">
                  <c:v>756400.0</c:v>
                </c:pt>
                <c:pt idx="1892">
                  <c:v>756800.0</c:v>
                </c:pt>
                <c:pt idx="1893">
                  <c:v>757200.0</c:v>
                </c:pt>
                <c:pt idx="1894">
                  <c:v>757600.0</c:v>
                </c:pt>
                <c:pt idx="1895">
                  <c:v>758000.0</c:v>
                </c:pt>
                <c:pt idx="1896">
                  <c:v>758400.0</c:v>
                </c:pt>
                <c:pt idx="1897">
                  <c:v>758800.0</c:v>
                </c:pt>
                <c:pt idx="1898">
                  <c:v>759200.0</c:v>
                </c:pt>
                <c:pt idx="1899">
                  <c:v>759600.0</c:v>
                </c:pt>
                <c:pt idx="1900">
                  <c:v>760000.0</c:v>
                </c:pt>
                <c:pt idx="1901">
                  <c:v>760400.0</c:v>
                </c:pt>
                <c:pt idx="1902">
                  <c:v>760800.0</c:v>
                </c:pt>
                <c:pt idx="1903">
                  <c:v>761200.0</c:v>
                </c:pt>
                <c:pt idx="1904">
                  <c:v>761600.0</c:v>
                </c:pt>
                <c:pt idx="1905">
                  <c:v>762000.0</c:v>
                </c:pt>
                <c:pt idx="1906">
                  <c:v>762400.0</c:v>
                </c:pt>
                <c:pt idx="1907">
                  <c:v>762800.0</c:v>
                </c:pt>
                <c:pt idx="1908">
                  <c:v>763200.0</c:v>
                </c:pt>
                <c:pt idx="1909">
                  <c:v>763600.0</c:v>
                </c:pt>
                <c:pt idx="1910">
                  <c:v>764000.0</c:v>
                </c:pt>
                <c:pt idx="1911">
                  <c:v>764400.0</c:v>
                </c:pt>
                <c:pt idx="1912">
                  <c:v>764800.0</c:v>
                </c:pt>
                <c:pt idx="1913">
                  <c:v>765200.0</c:v>
                </c:pt>
                <c:pt idx="1914">
                  <c:v>765600.0</c:v>
                </c:pt>
                <c:pt idx="1915">
                  <c:v>766000.0</c:v>
                </c:pt>
                <c:pt idx="1916">
                  <c:v>766400.0</c:v>
                </c:pt>
                <c:pt idx="1917">
                  <c:v>766800.0</c:v>
                </c:pt>
                <c:pt idx="1918">
                  <c:v>767200.0</c:v>
                </c:pt>
                <c:pt idx="1919">
                  <c:v>767600.0</c:v>
                </c:pt>
                <c:pt idx="1920">
                  <c:v>768000.0</c:v>
                </c:pt>
                <c:pt idx="1921">
                  <c:v>768400.0</c:v>
                </c:pt>
                <c:pt idx="1922">
                  <c:v>768800.0</c:v>
                </c:pt>
                <c:pt idx="1923">
                  <c:v>769200.0</c:v>
                </c:pt>
                <c:pt idx="1924">
                  <c:v>769600.0</c:v>
                </c:pt>
                <c:pt idx="1925">
                  <c:v>770000.0</c:v>
                </c:pt>
                <c:pt idx="1926">
                  <c:v>770400.0</c:v>
                </c:pt>
                <c:pt idx="1927">
                  <c:v>770800.0</c:v>
                </c:pt>
                <c:pt idx="1928">
                  <c:v>771200.0</c:v>
                </c:pt>
                <c:pt idx="1929">
                  <c:v>771600.0</c:v>
                </c:pt>
                <c:pt idx="1930">
                  <c:v>772000.0</c:v>
                </c:pt>
                <c:pt idx="1931">
                  <c:v>772400.0</c:v>
                </c:pt>
                <c:pt idx="1932">
                  <c:v>772800.0</c:v>
                </c:pt>
                <c:pt idx="1933">
                  <c:v>773200.0</c:v>
                </c:pt>
                <c:pt idx="1934">
                  <c:v>773600.0</c:v>
                </c:pt>
                <c:pt idx="1935">
                  <c:v>774000.0</c:v>
                </c:pt>
                <c:pt idx="1936">
                  <c:v>774400.0</c:v>
                </c:pt>
                <c:pt idx="1937">
                  <c:v>774800.0</c:v>
                </c:pt>
                <c:pt idx="1938">
                  <c:v>775200.0</c:v>
                </c:pt>
                <c:pt idx="1939">
                  <c:v>775600.0</c:v>
                </c:pt>
                <c:pt idx="1940">
                  <c:v>776000.0</c:v>
                </c:pt>
                <c:pt idx="1941">
                  <c:v>776400.0</c:v>
                </c:pt>
                <c:pt idx="1942">
                  <c:v>776800.0</c:v>
                </c:pt>
                <c:pt idx="1943">
                  <c:v>777200.0</c:v>
                </c:pt>
                <c:pt idx="1944">
                  <c:v>777600.0</c:v>
                </c:pt>
                <c:pt idx="1945">
                  <c:v>778000.0</c:v>
                </c:pt>
                <c:pt idx="1946">
                  <c:v>778400.0</c:v>
                </c:pt>
                <c:pt idx="1947">
                  <c:v>778800.0</c:v>
                </c:pt>
                <c:pt idx="1948">
                  <c:v>779200.0</c:v>
                </c:pt>
                <c:pt idx="1949">
                  <c:v>779600.0</c:v>
                </c:pt>
                <c:pt idx="1950">
                  <c:v>780000.0</c:v>
                </c:pt>
                <c:pt idx="1951">
                  <c:v>780400.0</c:v>
                </c:pt>
                <c:pt idx="1952">
                  <c:v>780800.0</c:v>
                </c:pt>
                <c:pt idx="1953">
                  <c:v>781200.0</c:v>
                </c:pt>
                <c:pt idx="1954">
                  <c:v>781600.0</c:v>
                </c:pt>
                <c:pt idx="1955">
                  <c:v>782000.0</c:v>
                </c:pt>
                <c:pt idx="1956">
                  <c:v>782400.0</c:v>
                </c:pt>
                <c:pt idx="1957">
                  <c:v>782800.0</c:v>
                </c:pt>
                <c:pt idx="1958">
                  <c:v>783200.0</c:v>
                </c:pt>
                <c:pt idx="1959">
                  <c:v>783600.0</c:v>
                </c:pt>
                <c:pt idx="1960">
                  <c:v>784000.0</c:v>
                </c:pt>
                <c:pt idx="1961">
                  <c:v>784400.0</c:v>
                </c:pt>
                <c:pt idx="1962">
                  <c:v>784800.0</c:v>
                </c:pt>
                <c:pt idx="1963">
                  <c:v>785200.0</c:v>
                </c:pt>
                <c:pt idx="1964">
                  <c:v>785600.0</c:v>
                </c:pt>
                <c:pt idx="1965">
                  <c:v>786000.0</c:v>
                </c:pt>
                <c:pt idx="1966">
                  <c:v>786400.0</c:v>
                </c:pt>
                <c:pt idx="1967">
                  <c:v>786800.0</c:v>
                </c:pt>
                <c:pt idx="1968">
                  <c:v>787200.0</c:v>
                </c:pt>
                <c:pt idx="1969">
                  <c:v>787600.0</c:v>
                </c:pt>
                <c:pt idx="1970">
                  <c:v>788000.0</c:v>
                </c:pt>
                <c:pt idx="1971">
                  <c:v>788400.0</c:v>
                </c:pt>
                <c:pt idx="1972">
                  <c:v>788800.0</c:v>
                </c:pt>
                <c:pt idx="1973">
                  <c:v>789200.0</c:v>
                </c:pt>
                <c:pt idx="1974">
                  <c:v>789600.0</c:v>
                </c:pt>
                <c:pt idx="1975">
                  <c:v>790000.0</c:v>
                </c:pt>
                <c:pt idx="1976">
                  <c:v>790400.0</c:v>
                </c:pt>
                <c:pt idx="1977">
                  <c:v>790800.0</c:v>
                </c:pt>
                <c:pt idx="1978">
                  <c:v>791200.0</c:v>
                </c:pt>
                <c:pt idx="1979">
                  <c:v>791600.0</c:v>
                </c:pt>
                <c:pt idx="1980">
                  <c:v>792000.0</c:v>
                </c:pt>
                <c:pt idx="1981">
                  <c:v>792400.0</c:v>
                </c:pt>
                <c:pt idx="1982">
                  <c:v>792800.0</c:v>
                </c:pt>
                <c:pt idx="1983">
                  <c:v>793200.0</c:v>
                </c:pt>
                <c:pt idx="1984">
                  <c:v>793600.0</c:v>
                </c:pt>
                <c:pt idx="1985">
                  <c:v>794000.0</c:v>
                </c:pt>
                <c:pt idx="1986">
                  <c:v>794400.0</c:v>
                </c:pt>
                <c:pt idx="1987">
                  <c:v>794800.0</c:v>
                </c:pt>
                <c:pt idx="1988">
                  <c:v>795200.0</c:v>
                </c:pt>
                <c:pt idx="1989">
                  <c:v>795600.0</c:v>
                </c:pt>
                <c:pt idx="1990">
                  <c:v>796000.0</c:v>
                </c:pt>
                <c:pt idx="1991">
                  <c:v>796400.0</c:v>
                </c:pt>
                <c:pt idx="1992">
                  <c:v>796800.0</c:v>
                </c:pt>
                <c:pt idx="1993">
                  <c:v>797200.0</c:v>
                </c:pt>
                <c:pt idx="1994">
                  <c:v>797600.0</c:v>
                </c:pt>
                <c:pt idx="1995">
                  <c:v>798000.0</c:v>
                </c:pt>
                <c:pt idx="1996">
                  <c:v>798400.0</c:v>
                </c:pt>
                <c:pt idx="1997">
                  <c:v>798800.0</c:v>
                </c:pt>
                <c:pt idx="1998">
                  <c:v>799200.0</c:v>
                </c:pt>
                <c:pt idx="1999">
                  <c:v>799600.0</c:v>
                </c:pt>
                <c:pt idx="2000">
                  <c:v>800000.0</c:v>
                </c:pt>
                <c:pt idx="2001">
                  <c:v>800400.0</c:v>
                </c:pt>
                <c:pt idx="2002">
                  <c:v>800800.0</c:v>
                </c:pt>
                <c:pt idx="2003">
                  <c:v>801200.0</c:v>
                </c:pt>
                <c:pt idx="2004">
                  <c:v>801600.0</c:v>
                </c:pt>
                <c:pt idx="2005">
                  <c:v>802000.0</c:v>
                </c:pt>
                <c:pt idx="2006">
                  <c:v>802400.0</c:v>
                </c:pt>
                <c:pt idx="2007">
                  <c:v>802800.0</c:v>
                </c:pt>
                <c:pt idx="2008">
                  <c:v>803200.0</c:v>
                </c:pt>
                <c:pt idx="2009">
                  <c:v>803600.0</c:v>
                </c:pt>
                <c:pt idx="2010">
                  <c:v>804000.0</c:v>
                </c:pt>
                <c:pt idx="2011">
                  <c:v>804400.0</c:v>
                </c:pt>
                <c:pt idx="2012">
                  <c:v>804800.0</c:v>
                </c:pt>
                <c:pt idx="2013">
                  <c:v>805200.0</c:v>
                </c:pt>
                <c:pt idx="2014">
                  <c:v>805600.0</c:v>
                </c:pt>
                <c:pt idx="2015">
                  <c:v>806000.0</c:v>
                </c:pt>
                <c:pt idx="2016">
                  <c:v>806400.0</c:v>
                </c:pt>
                <c:pt idx="2017">
                  <c:v>806800.0</c:v>
                </c:pt>
                <c:pt idx="2018">
                  <c:v>807200.0</c:v>
                </c:pt>
                <c:pt idx="2019">
                  <c:v>807600.0</c:v>
                </c:pt>
                <c:pt idx="2020">
                  <c:v>808000.0</c:v>
                </c:pt>
                <c:pt idx="2021">
                  <c:v>808400.0</c:v>
                </c:pt>
                <c:pt idx="2022">
                  <c:v>808800.0</c:v>
                </c:pt>
                <c:pt idx="2023">
                  <c:v>809200.0</c:v>
                </c:pt>
                <c:pt idx="2024">
                  <c:v>809600.0</c:v>
                </c:pt>
                <c:pt idx="2025">
                  <c:v>810000.0</c:v>
                </c:pt>
                <c:pt idx="2026">
                  <c:v>810400.0</c:v>
                </c:pt>
                <c:pt idx="2027">
                  <c:v>810800.0</c:v>
                </c:pt>
                <c:pt idx="2028">
                  <c:v>811200.0</c:v>
                </c:pt>
                <c:pt idx="2029">
                  <c:v>811600.0</c:v>
                </c:pt>
                <c:pt idx="2030">
                  <c:v>812000.0</c:v>
                </c:pt>
                <c:pt idx="2031">
                  <c:v>812400.0</c:v>
                </c:pt>
                <c:pt idx="2032">
                  <c:v>812800.0</c:v>
                </c:pt>
                <c:pt idx="2033">
                  <c:v>813200.0</c:v>
                </c:pt>
                <c:pt idx="2034">
                  <c:v>813600.0</c:v>
                </c:pt>
                <c:pt idx="2035">
                  <c:v>814000.0</c:v>
                </c:pt>
                <c:pt idx="2036">
                  <c:v>814400.0</c:v>
                </c:pt>
                <c:pt idx="2037">
                  <c:v>814800.0</c:v>
                </c:pt>
                <c:pt idx="2038">
                  <c:v>815200.0</c:v>
                </c:pt>
                <c:pt idx="2039">
                  <c:v>815600.0</c:v>
                </c:pt>
                <c:pt idx="2040">
                  <c:v>816000.0</c:v>
                </c:pt>
                <c:pt idx="2041">
                  <c:v>816400.0</c:v>
                </c:pt>
                <c:pt idx="2042">
                  <c:v>816800.0</c:v>
                </c:pt>
                <c:pt idx="2043">
                  <c:v>817200.0</c:v>
                </c:pt>
                <c:pt idx="2044">
                  <c:v>817600.0</c:v>
                </c:pt>
                <c:pt idx="2045">
                  <c:v>818000.0</c:v>
                </c:pt>
                <c:pt idx="2046">
                  <c:v>818400.0</c:v>
                </c:pt>
                <c:pt idx="2047">
                  <c:v>818800.0</c:v>
                </c:pt>
                <c:pt idx="2048">
                  <c:v>819200.0</c:v>
                </c:pt>
                <c:pt idx="2049">
                  <c:v>819600.0</c:v>
                </c:pt>
                <c:pt idx="2050">
                  <c:v>820000.0</c:v>
                </c:pt>
                <c:pt idx="2051">
                  <c:v>820400.0</c:v>
                </c:pt>
                <c:pt idx="2052">
                  <c:v>820800.0</c:v>
                </c:pt>
                <c:pt idx="2053">
                  <c:v>821200.0</c:v>
                </c:pt>
                <c:pt idx="2054">
                  <c:v>821600.0</c:v>
                </c:pt>
                <c:pt idx="2055">
                  <c:v>822000.0</c:v>
                </c:pt>
                <c:pt idx="2056">
                  <c:v>822400.0</c:v>
                </c:pt>
                <c:pt idx="2057">
                  <c:v>822800.0</c:v>
                </c:pt>
                <c:pt idx="2058">
                  <c:v>823200.0</c:v>
                </c:pt>
                <c:pt idx="2059">
                  <c:v>823600.0</c:v>
                </c:pt>
                <c:pt idx="2060">
                  <c:v>824000.0</c:v>
                </c:pt>
                <c:pt idx="2061">
                  <c:v>824400.0</c:v>
                </c:pt>
                <c:pt idx="2062">
                  <c:v>824800.0</c:v>
                </c:pt>
                <c:pt idx="2063">
                  <c:v>825200.0</c:v>
                </c:pt>
                <c:pt idx="2064">
                  <c:v>825600.0</c:v>
                </c:pt>
                <c:pt idx="2065">
                  <c:v>826000.0</c:v>
                </c:pt>
                <c:pt idx="2066">
                  <c:v>826400.0</c:v>
                </c:pt>
                <c:pt idx="2067">
                  <c:v>826800.0</c:v>
                </c:pt>
                <c:pt idx="2068">
                  <c:v>827200.0</c:v>
                </c:pt>
                <c:pt idx="2069">
                  <c:v>827600.0</c:v>
                </c:pt>
                <c:pt idx="2070">
                  <c:v>828000.0</c:v>
                </c:pt>
                <c:pt idx="2071">
                  <c:v>828400.0</c:v>
                </c:pt>
                <c:pt idx="2072">
                  <c:v>828800.0</c:v>
                </c:pt>
                <c:pt idx="2073">
                  <c:v>829200.0</c:v>
                </c:pt>
                <c:pt idx="2074">
                  <c:v>829600.0</c:v>
                </c:pt>
                <c:pt idx="2075">
                  <c:v>830000.0</c:v>
                </c:pt>
                <c:pt idx="2076">
                  <c:v>830400.0</c:v>
                </c:pt>
                <c:pt idx="2077">
                  <c:v>830800.0</c:v>
                </c:pt>
                <c:pt idx="2078">
                  <c:v>831200.0</c:v>
                </c:pt>
                <c:pt idx="2079">
                  <c:v>831600.0</c:v>
                </c:pt>
                <c:pt idx="2080">
                  <c:v>832000.0</c:v>
                </c:pt>
                <c:pt idx="2081">
                  <c:v>832400.0</c:v>
                </c:pt>
                <c:pt idx="2082">
                  <c:v>832800.0</c:v>
                </c:pt>
                <c:pt idx="2083">
                  <c:v>833200.0</c:v>
                </c:pt>
                <c:pt idx="2084">
                  <c:v>833600.0</c:v>
                </c:pt>
                <c:pt idx="2085">
                  <c:v>834000.0</c:v>
                </c:pt>
                <c:pt idx="2086">
                  <c:v>834400.0</c:v>
                </c:pt>
                <c:pt idx="2087">
                  <c:v>834800.0</c:v>
                </c:pt>
                <c:pt idx="2088">
                  <c:v>835200.0</c:v>
                </c:pt>
                <c:pt idx="2089">
                  <c:v>835600.0</c:v>
                </c:pt>
                <c:pt idx="2090">
                  <c:v>836000.0</c:v>
                </c:pt>
                <c:pt idx="2091">
                  <c:v>836400.0</c:v>
                </c:pt>
                <c:pt idx="2092">
                  <c:v>836800.0</c:v>
                </c:pt>
                <c:pt idx="2093">
                  <c:v>837200.0</c:v>
                </c:pt>
                <c:pt idx="2094">
                  <c:v>837600.0</c:v>
                </c:pt>
                <c:pt idx="2095">
                  <c:v>838000.0</c:v>
                </c:pt>
                <c:pt idx="2096">
                  <c:v>838400.0</c:v>
                </c:pt>
                <c:pt idx="2097">
                  <c:v>838800.0</c:v>
                </c:pt>
                <c:pt idx="2098">
                  <c:v>839200.0</c:v>
                </c:pt>
                <c:pt idx="2099">
                  <c:v>839600.0</c:v>
                </c:pt>
                <c:pt idx="2100">
                  <c:v>840000.0</c:v>
                </c:pt>
                <c:pt idx="2101">
                  <c:v>840400.0</c:v>
                </c:pt>
                <c:pt idx="2102">
                  <c:v>840800.0</c:v>
                </c:pt>
                <c:pt idx="2103">
                  <c:v>841200.0</c:v>
                </c:pt>
                <c:pt idx="2104">
                  <c:v>841600.0</c:v>
                </c:pt>
                <c:pt idx="2105">
                  <c:v>842000.0</c:v>
                </c:pt>
                <c:pt idx="2106">
                  <c:v>842400.0</c:v>
                </c:pt>
                <c:pt idx="2107">
                  <c:v>842800.0</c:v>
                </c:pt>
                <c:pt idx="2108">
                  <c:v>843200.0</c:v>
                </c:pt>
                <c:pt idx="2109">
                  <c:v>843600.0</c:v>
                </c:pt>
                <c:pt idx="2110">
                  <c:v>844000.0</c:v>
                </c:pt>
                <c:pt idx="2111">
                  <c:v>844400.0</c:v>
                </c:pt>
                <c:pt idx="2112">
                  <c:v>844800.0</c:v>
                </c:pt>
                <c:pt idx="2113">
                  <c:v>845200.0</c:v>
                </c:pt>
                <c:pt idx="2114">
                  <c:v>845600.0</c:v>
                </c:pt>
                <c:pt idx="2115">
                  <c:v>846000.0</c:v>
                </c:pt>
                <c:pt idx="2116">
                  <c:v>846400.0</c:v>
                </c:pt>
                <c:pt idx="2117">
                  <c:v>846800.0</c:v>
                </c:pt>
                <c:pt idx="2118">
                  <c:v>847200.0</c:v>
                </c:pt>
                <c:pt idx="2119">
                  <c:v>847600.0</c:v>
                </c:pt>
                <c:pt idx="2120">
                  <c:v>848000.0</c:v>
                </c:pt>
                <c:pt idx="2121">
                  <c:v>848400.0</c:v>
                </c:pt>
                <c:pt idx="2122">
                  <c:v>848800.0</c:v>
                </c:pt>
                <c:pt idx="2123">
                  <c:v>849200.0</c:v>
                </c:pt>
                <c:pt idx="2124">
                  <c:v>849600.0</c:v>
                </c:pt>
                <c:pt idx="2125">
                  <c:v>850000.0</c:v>
                </c:pt>
                <c:pt idx="2126">
                  <c:v>850400.0</c:v>
                </c:pt>
                <c:pt idx="2127">
                  <c:v>850800.0</c:v>
                </c:pt>
                <c:pt idx="2128">
                  <c:v>851200.0</c:v>
                </c:pt>
                <c:pt idx="2129">
                  <c:v>851600.0</c:v>
                </c:pt>
                <c:pt idx="2130">
                  <c:v>852000.0</c:v>
                </c:pt>
                <c:pt idx="2131">
                  <c:v>852400.0</c:v>
                </c:pt>
                <c:pt idx="2132">
                  <c:v>852800.0</c:v>
                </c:pt>
                <c:pt idx="2133">
                  <c:v>853200.0</c:v>
                </c:pt>
                <c:pt idx="2134">
                  <c:v>853600.0</c:v>
                </c:pt>
                <c:pt idx="2135">
                  <c:v>854000.0</c:v>
                </c:pt>
                <c:pt idx="2136">
                  <c:v>854400.0</c:v>
                </c:pt>
                <c:pt idx="2137">
                  <c:v>854800.0</c:v>
                </c:pt>
                <c:pt idx="2138">
                  <c:v>855200.0</c:v>
                </c:pt>
                <c:pt idx="2139">
                  <c:v>855600.0</c:v>
                </c:pt>
                <c:pt idx="2140">
                  <c:v>856000.0</c:v>
                </c:pt>
                <c:pt idx="2141">
                  <c:v>856400.0</c:v>
                </c:pt>
                <c:pt idx="2142">
                  <c:v>856800.0</c:v>
                </c:pt>
                <c:pt idx="2143">
                  <c:v>857200.0</c:v>
                </c:pt>
                <c:pt idx="2144">
                  <c:v>857600.0</c:v>
                </c:pt>
                <c:pt idx="2145">
                  <c:v>858000.0</c:v>
                </c:pt>
                <c:pt idx="2146">
                  <c:v>858400.0</c:v>
                </c:pt>
                <c:pt idx="2147">
                  <c:v>858800.0</c:v>
                </c:pt>
                <c:pt idx="2148">
                  <c:v>859200.0</c:v>
                </c:pt>
                <c:pt idx="2149">
                  <c:v>859600.0</c:v>
                </c:pt>
                <c:pt idx="2150">
                  <c:v>860000.0</c:v>
                </c:pt>
                <c:pt idx="2151">
                  <c:v>860400.0</c:v>
                </c:pt>
                <c:pt idx="2152">
                  <c:v>860800.0</c:v>
                </c:pt>
                <c:pt idx="2153">
                  <c:v>861200.0</c:v>
                </c:pt>
                <c:pt idx="2154">
                  <c:v>861600.0</c:v>
                </c:pt>
                <c:pt idx="2155">
                  <c:v>862000.0</c:v>
                </c:pt>
                <c:pt idx="2156">
                  <c:v>862400.0</c:v>
                </c:pt>
                <c:pt idx="2157">
                  <c:v>862800.0</c:v>
                </c:pt>
                <c:pt idx="2158">
                  <c:v>863200.0</c:v>
                </c:pt>
                <c:pt idx="2159">
                  <c:v>863600.0</c:v>
                </c:pt>
                <c:pt idx="2160">
                  <c:v>864000.0</c:v>
                </c:pt>
                <c:pt idx="2161">
                  <c:v>864400.0</c:v>
                </c:pt>
                <c:pt idx="2162">
                  <c:v>864800.0</c:v>
                </c:pt>
                <c:pt idx="2163">
                  <c:v>865200.0</c:v>
                </c:pt>
                <c:pt idx="2164">
                  <c:v>865600.0</c:v>
                </c:pt>
                <c:pt idx="2165">
                  <c:v>866000.0</c:v>
                </c:pt>
                <c:pt idx="2166">
                  <c:v>866400.0</c:v>
                </c:pt>
                <c:pt idx="2167">
                  <c:v>866800.0</c:v>
                </c:pt>
                <c:pt idx="2168">
                  <c:v>867200.0</c:v>
                </c:pt>
                <c:pt idx="2169">
                  <c:v>867600.0</c:v>
                </c:pt>
                <c:pt idx="2170">
                  <c:v>868000.0</c:v>
                </c:pt>
                <c:pt idx="2171">
                  <c:v>868400.0</c:v>
                </c:pt>
                <c:pt idx="2172">
                  <c:v>868800.0</c:v>
                </c:pt>
                <c:pt idx="2173">
                  <c:v>869200.0</c:v>
                </c:pt>
                <c:pt idx="2174">
                  <c:v>869600.0</c:v>
                </c:pt>
                <c:pt idx="2175">
                  <c:v>870000.0</c:v>
                </c:pt>
                <c:pt idx="2176">
                  <c:v>870400.0</c:v>
                </c:pt>
                <c:pt idx="2177">
                  <c:v>870800.0</c:v>
                </c:pt>
                <c:pt idx="2178">
                  <c:v>871200.0</c:v>
                </c:pt>
                <c:pt idx="2179">
                  <c:v>871600.0</c:v>
                </c:pt>
                <c:pt idx="2180">
                  <c:v>872000.0</c:v>
                </c:pt>
                <c:pt idx="2181">
                  <c:v>872400.0</c:v>
                </c:pt>
                <c:pt idx="2182">
                  <c:v>872800.0</c:v>
                </c:pt>
                <c:pt idx="2183">
                  <c:v>873200.0</c:v>
                </c:pt>
                <c:pt idx="2184">
                  <c:v>873600.0</c:v>
                </c:pt>
                <c:pt idx="2185">
                  <c:v>874000.0</c:v>
                </c:pt>
                <c:pt idx="2186">
                  <c:v>874400.0</c:v>
                </c:pt>
                <c:pt idx="2187">
                  <c:v>874800.0</c:v>
                </c:pt>
                <c:pt idx="2188">
                  <c:v>875200.0</c:v>
                </c:pt>
                <c:pt idx="2189">
                  <c:v>875600.0</c:v>
                </c:pt>
                <c:pt idx="2190">
                  <c:v>876000.0</c:v>
                </c:pt>
                <c:pt idx="2191">
                  <c:v>876400.0</c:v>
                </c:pt>
                <c:pt idx="2192">
                  <c:v>876800.0</c:v>
                </c:pt>
                <c:pt idx="2193">
                  <c:v>877200.0</c:v>
                </c:pt>
                <c:pt idx="2194">
                  <c:v>877600.0</c:v>
                </c:pt>
                <c:pt idx="2195">
                  <c:v>878000.0</c:v>
                </c:pt>
                <c:pt idx="2196">
                  <c:v>878400.0</c:v>
                </c:pt>
                <c:pt idx="2197">
                  <c:v>878800.0</c:v>
                </c:pt>
                <c:pt idx="2198">
                  <c:v>879200.0</c:v>
                </c:pt>
                <c:pt idx="2199">
                  <c:v>879600.0</c:v>
                </c:pt>
                <c:pt idx="2200">
                  <c:v>880000.0</c:v>
                </c:pt>
                <c:pt idx="2201">
                  <c:v>880400.0</c:v>
                </c:pt>
                <c:pt idx="2202">
                  <c:v>880800.0</c:v>
                </c:pt>
                <c:pt idx="2203">
                  <c:v>881200.0</c:v>
                </c:pt>
                <c:pt idx="2204">
                  <c:v>881600.0</c:v>
                </c:pt>
                <c:pt idx="2205">
                  <c:v>882000.0</c:v>
                </c:pt>
                <c:pt idx="2206">
                  <c:v>882400.0</c:v>
                </c:pt>
                <c:pt idx="2207">
                  <c:v>882800.0</c:v>
                </c:pt>
                <c:pt idx="2208">
                  <c:v>883200.0</c:v>
                </c:pt>
                <c:pt idx="2209">
                  <c:v>883600.0</c:v>
                </c:pt>
                <c:pt idx="2210">
                  <c:v>884000.0</c:v>
                </c:pt>
                <c:pt idx="2211">
                  <c:v>884400.0</c:v>
                </c:pt>
                <c:pt idx="2212">
                  <c:v>884800.0</c:v>
                </c:pt>
                <c:pt idx="2213">
                  <c:v>885200.0</c:v>
                </c:pt>
                <c:pt idx="2214">
                  <c:v>885600.0</c:v>
                </c:pt>
                <c:pt idx="2215">
                  <c:v>886000.0</c:v>
                </c:pt>
                <c:pt idx="2216">
                  <c:v>886400.0</c:v>
                </c:pt>
                <c:pt idx="2217">
                  <c:v>886800.0</c:v>
                </c:pt>
                <c:pt idx="2218">
                  <c:v>887200.0</c:v>
                </c:pt>
                <c:pt idx="2219">
                  <c:v>887600.0</c:v>
                </c:pt>
                <c:pt idx="2220">
                  <c:v>888000.0</c:v>
                </c:pt>
                <c:pt idx="2221">
                  <c:v>888400.0</c:v>
                </c:pt>
                <c:pt idx="2222">
                  <c:v>888800.0</c:v>
                </c:pt>
                <c:pt idx="2223">
                  <c:v>889200.0</c:v>
                </c:pt>
                <c:pt idx="2224">
                  <c:v>889600.0</c:v>
                </c:pt>
                <c:pt idx="2225">
                  <c:v>890000.0</c:v>
                </c:pt>
                <c:pt idx="2226">
                  <c:v>890400.0</c:v>
                </c:pt>
                <c:pt idx="2227">
                  <c:v>890800.0</c:v>
                </c:pt>
                <c:pt idx="2228">
                  <c:v>891200.0</c:v>
                </c:pt>
                <c:pt idx="2229">
                  <c:v>891600.0</c:v>
                </c:pt>
                <c:pt idx="2230">
                  <c:v>892000.0</c:v>
                </c:pt>
                <c:pt idx="2231">
                  <c:v>892400.0</c:v>
                </c:pt>
                <c:pt idx="2232">
                  <c:v>892800.0</c:v>
                </c:pt>
                <c:pt idx="2233">
                  <c:v>893200.0</c:v>
                </c:pt>
                <c:pt idx="2234">
                  <c:v>893600.0</c:v>
                </c:pt>
                <c:pt idx="2235">
                  <c:v>894000.0</c:v>
                </c:pt>
                <c:pt idx="2236">
                  <c:v>894400.0</c:v>
                </c:pt>
                <c:pt idx="2237">
                  <c:v>894800.0</c:v>
                </c:pt>
                <c:pt idx="2238">
                  <c:v>895200.0</c:v>
                </c:pt>
                <c:pt idx="2239">
                  <c:v>895600.0</c:v>
                </c:pt>
                <c:pt idx="2240">
                  <c:v>896000.0</c:v>
                </c:pt>
                <c:pt idx="2241">
                  <c:v>896400.0</c:v>
                </c:pt>
                <c:pt idx="2242">
                  <c:v>896800.0</c:v>
                </c:pt>
                <c:pt idx="2243">
                  <c:v>897200.0</c:v>
                </c:pt>
                <c:pt idx="2244">
                  <c:v>897600.0</c:v>
                </c:pt>
                <c:pt idx="2245">
                  <c:v>898000.0</c:v>
                </c:pt>
                <c:pt idx="2246">
                  <c:v>898400.0</c:v>
                </c:pt>
                <c:pt idx="2247">
                  <c:v>898800.0</c:v>
                </c:pt>
                <c:pt idx="2248">
                  <c:v>899200.0</c:v>
                </c:pt>
                <c:pt idx="2249">
                  <c:v>899600.0</c:v>
                </c:pt>
                <c:pt idx="2250">
                  <c:v>900000.0</c:v>
                </c:pt>
                <c:pt idx="2251">
                  <c:v>900400.0</c:v>
                </c:pt>
                <c:pt idx="2252">
                  <c:v>900800.0</c:v>
                </c:pt>
                <c:pt idx="2253">
                  <c:v>901200.0</c:v>
                </c:pt>
                <c:pt idx="2254">
                  <c:v>901600.0</c:v>
                </c:pt>
                <c:pt idx="2255">
                  <c:v>902000.0</c:v>
                </c:pt>
                <c:pt idx="2256">
                  <c:v>902400.0</c:v>
                </c:pt>
                <c:pt idx="2257">
                  <c:v>902800.0</c:v>
                </c:pt>
                <c:pt idx="2258">
                  <c:v>903200.0</c:v>
                </c:pt>
                <c:pt idx="2259">
                  <c:v>903600.0</c:v>
                </c:pt>
                <c:pt idx="2260">
                  <c:v>904000.0</c:v>
                </c:pt>
                <c:pt idx="2261">
                  <c:v>904400.0</c:v>
                </c:pt>
                <c:pt idx="2262">
                  <c:v>904800.0</c:v>
                </c:pt>
                <c:pt idx="2263">
                  <c:v>905200.0</c:v>
                </c:pt>
                <c:pt idx="2264">
                  <c:v>905600.0</c:v>
                </c:pt>
                <c:pt idx="2265">
                  <c:v>906000.0</c:v>
                </c:pt>
                <c:pt idx="2266">
                  <c:v>906400.0</c:v>
                </c:pt>
                <c:pt idx="2267">
                  <c:v>906800.0</c:v>
                </c:pt>
                <c:pt idx="2268">
                  <c:v>907200.0</c:v>
                </c:pt>
                <c:pt idx="2269">
                  <c:v>907600.0</c:v>
                </c:pt>
                <c:pt idx="2270">
                  <c:v>908000.0</c:v>
                </c:pt>
                <c:pt idx="2271">
                  <c:v>908400.0</c:v>
                </c:pt>
                <c:pt idx="2272">
                  <c:v>908800.0</c:v>
                </c:pt>
                <c:pt idx="2273">
                  <c:v>909200.0</c:v>
                </c:pt>
                <c:pt idx="2274">
                  <c:v>909600.0</c:v>
                </c:pt>
                <c:pt idx="2275">
                  <c:v>910000.0</c:v>
                </c:pt>
                <c:pt idx="2276">
                  <c:v>910400.0</c:v>
                </c:pt>
                <c:pt idx="2277">
                  <c:v>910800.0</c:v>
                </c:pt>
                <c:pt idx="2278">
                  <c:v>911200.0</c:v>
                </c:pt>
                <c:pt idx="2279">
                  <c:v>911600.0</c:v>
                </c:pt>
                <c:pt idx="2280">
                  <c:v>912000.0</c:v>
                </c:pt>
                <c:pt idx="2281">
                  <c:v>912400.0</c:v>
                </c:pt>
                <c:pt idx="2282">
                  <c:v>912800.0</c:v>
                </c:pt>
                <c:pt idx="2283">
                  <c:v>913200.0</c:v>
                </c:pt>
                <c:pt idx="2284">
                  <c:v>913600.0</c:v>
                </c:pt>
                <c:pt idx="2285">
                  <c:v>914000.0</c:v>
                </c:pt>
                <c:pt idx="2286">
                  <c:v>914400.0</c:v>
                </c:pt>
                <c:pt idx="2287">
                  <c:v>914800.0</c:v>
                </c:pt>
                <c:pt idx="2288">
                  <c:v>915200.0</c:v>
                </c:pt>
                <c:pt idx="2289">
                  <c:v>915600.0</c:v>
                </c:pt>
                <c:pt idx="2290">
                  <c:v>916000.0</c:v>
                </c:pt>
                <c:pt idx="2291">
                  <c:v>916400.0</c:v>
                </c:pt>
                <c:pt idx="2292">
                  <c:v>916800.0</c:v>
                </c:pt>
                <c:pt idx="2293">
                  <c:v>917200.0</c:v>
                </c:pt>
                <c:pt idx="2294">
                  <c:v>917600.0</c:v>
                </c:pt>
                <c:pt idx="2295">
                  <c:v>918000.0</c:v>
                </c:pt>
                <c:pt idx="2296">
                  <c:v>918400.0</c:v>
                </c:pt>
                <c:pt idx="2297">
                  <c:v>918800.0</c:v>
                </c:pt>
                <c:pt idx="2298">
                  <c:v>919200.0</c:v>
                </c:pt>
                <c:pt idx="2299">
                  <c:v>919600.0</c:v>
                </c:pt>
                <c:pt idx="2300">
                  <c:v>920000.0</c:v>
                </c:pt>
                <c:pt idx="2301">
                  <c:v>920400.0</c:v>
                </c:pt>
                <c:pt idx="2302">
                  <c:v>920800.0</c:v>
                </c:pt>
                <c:pt idx="2303">
                  <c:v>921200.0</c:v>
                </c:pt>
                <c:pt idx="2304">
                  <c:v>921600.0</c:v>
                </c:pt>
                <c:pt idx="2305">
                  <c:v>922000.0</c:v>
                </c:pt>
                <c:pt idx="2306">
                  <c:v>922400.0</c:v>
                </c:pt>
                <c:pt idx="2307">
                  <c:v>922800.0</c:v>
                </c:pt>
                <c:pt idx="2308">
                  <c:v>923200.0</c:v>
                </c:pt>
                <c:pt idx="2309">
                  <c:v>923600.0</c:v>
                </c:pt>
                <c:pt idx="2310">
                  <c:v>924000.0</c:v>
                </c:pt>
                <c:pt idx="2311">
                  <c:v>924400.0</c:v>
                </c:pt>
                <c:pt idx="2312">
                  <c:v>924800.0</c:v>
                </c:pt>
                <c:pt idx="2313">
                  <c:v>925200.0</c:v>
                </c:pt>
                <c:pt idx="2314">
                  <c:v>925600.0</c:v>
                </c:pt>
                <c:pt idx="2315">
                  <c:v>926000.0</c:v>
                </c:pt>
                <c:pt idx="2316">
                  <c:v>926400.0</c:v>
                </c:pt>
                <c:pt idx="2317">
                  <c:v>926800.0</c:v>
                </c:pt>
                <c:pt idx="2318">
                  <c:v>927200.0</c:v>
                </c:pt>
                <c:pt idx="2319">
                  <c:v>927600.0</c:v>
                </c:pt>
                <c:pt idx="2320">
                  <c:v>928000.0</c:v>
                </c:pt>
                <c:pt idx="2321">
                  <c:v>928400.0</c:v>
                </c:pt>
                <c:pt idx="2322">
                  <c:v>928800.0</c:v>
                </c:pt>
                <c:pt idx="2323">
                  <c:v>929200.0</c:v>
                </c:pt>
                <c:pt idx="2324">
                  <c:v>929600.0</c:v>
                </c:pt>
                <c:pt idx="2325">
                  <c:v>930000.0</c:v>
                </c:pt>
                <c:pt idx="2326">
                  <c:v>930400.0</c:v>
                </c:pt>
                <c:pt idx="2327">
                  <c:v>930800.0</c:v>
                </c:pt>
                <c:pt idx="2328">
                  <c:v>931200.0</c:v>
                </c:pt>
                <c:pt idx="2329">
                  <c:v>931600.0</c:v>
                </c:pt>
                <c:pt idx="2330">
                  <c:v>932000.0</c:v>
                </c:pt>
                <c:pt idx="2331">
                  <c:v>932400.0</c:v>
                </c:pt>
                <c:pt idx="2332">
                  <c:v>932800.0</c:v>
                </c:pt>
                <c:pt idx="2333">
                  <c:v>933200.0</c:v>
                </c:pt>
                <c:pt idx="2334">
                  <c:v>933600.0</c:v>
                </c:pt>
                <c:pt idx="2335">
                  <c:v>934000.0</c:v>
                </c:pt>
                <c:pt idx="2336">
                  <c:v>934400.0</c:v>
                </c:pt>
                <c:pt idx="2337">
                  <c:v>934800.0</c:v>
                </c:pt>
                <c:pt idx="2338">
                  <c:v>935200.0</c:v>
                </c:pt>
                <c:pt idx="2339">
                  <c:v>935600.0</c:v>
                </c:pt>
                <c:pt idx="2340">
                  <c:v>936000.0</c:v>
                </c:pt>
                <c:pt idx="2341">
                  <c:v>936400.0</c:v>
                </c:pt>
                <c:pt idx="2342">
                  <c:v>936800.0</c:v>
                </c:pt>
                <c:pt idx="2343">
                  <c:v>937200.0</c:v>
                </c:pt>
                <c:pt idx="2344">
                  <c:v>937600.0</c:v>
                </c:pt>
                <c:pt idx="2345">
                  <c:v>938000.0</c:v>
                </c:pt>
                <c:pt idx="2346">
                  <c:v>938400.0</c:v>
                </c:pt>
                <c:pt idx="2347">
                  <c:v>938800.0</c:v>
                </c:pt>
                <c:pt idx="2348">
                  <c:v>939200.0</c:v>
                </c:pt>
                <c:pt idx="2349">
                  <c:v>939600.0</c:v>
                </c:pt>
                <c:pt idx="2350">
                  <c:v>940000.0</c:v>
                </c:pt>
                <c:pt idx="2351">
                  <c:v>940400.0</c:v>
                </c:pt>
                <c:pt idx="2352">
                  <c:v>940800.0</c:v>
                </c:pt>
                <c:pt idx="2353">
                  <c:v>941200.0</c:v>
                </c:pt>
                <c:pt idx="2354">
                  <c:v>941600.0</c:v>
                </c:pt>
                <c:pt idx="2355">
                  <c:v>942000.0</c:v>
                </c:pt>
                <c:pt idx="2356">
                  <c:v>942400.0</c:v>
                </c:pt>
                <c:pt idx="2357">
                  <c:v>942800.0</c:v>
                </c:pt>
                <c:pt idx="2358">
                  <c:v>943200.0</c:v>
                </c:pt>
                <c:pt idx="2359">
                  <c:v>943600.0</c:v>
                </c:pt>
                <c:pt idx="2360">
                  <c:v>944000.0</c:v>
                </c:pt>
                <c:pt idx="2361">
                  <c:v>944400.0</c:v>
                </c:pt>
                <c:pt idx="2362">
                  <c:v>944800.0</c:v>
                </c:pt>
                <c:pt idx="2363">
                  <c:v>945200.0</c:v>
                </c:pt>
                <c:pt idx="2364">
                  <c:v>945600.0</c:v>
                </c:pt>
                <c:pt idx="2365">
                  <c:v>946000.0</c:v>
                </c:pt>
                <c:pt idx="2366">
                  <c:v>946400.0</c:v>
                </c:pt>
                <c:pt idx="2367">
                  <c:v>946800.0</c:v>
                </c:pt>
                <c:pt idx="2368">
                  <c:v>947200.0</c:v>
                </c:pt>
                <c:pt idx="2369">
                  <c:v>947600.0</c:v>
                </c:pt>
                <c:pt idx="2370">
                  <c:v>948000.0</c:v>
                </c:pt>
                <c:pt idx="2371">
                  <c:v>948400.0</c:v>
                </c:pt>
                <c:pt idx="2372">
                  <c:v>948800.0</c:v>
                </c:pt>
                <c:pt idx="2373">
                  <c:v>949200.0</c:v>
                </c:pt>
                <c:pt idx="2374">
                  <c:v>949600.0</c:v>
                </c:pt>
                <c:pt idx="2375">
                  <c:v>950000.0</c:v>
                </c:pt>
                <c:pt idx="2376">
                  <c:v>950400.0</c:v>
                </c:pt>
                <c:pt idx="2377">
                  <c:v>950800.0</c:v>
                </c:pt>
                <c:pt idx="2378">
                  <c:v>951200.0</c:v>
                </c:pt>
                <c:pt idx="2379">
                  <c:v>951600.0</c:v>
                </c:pt>
                <c:pt idx="2380">
                  <c:v>952000.0</c:v>
                </c:pt>
                <c:pt idx="2381">
                  <c:v>952400.0</c:v>
                </c:pt>
                <c:pt idx="2382">
                  <c:v>952800.0</c:v>
                </c:pt>
                <c:pt idx="2383">
                  <c:v>953200.0</c:v>
                </c:pt>
                <c:pt idx="2384">
                  <c:v>953600.0</c:v>
                </c:pt>
                <c:pt idx="2385">
                  <c:v>954000.0</c:v>
                </c:pt>
                <c:pt idx="2386">
                  <c:v>954400.0</c:v>
                </c:pt>
                <c:pt idx="2387">
                  <c:v>954800.0</c:v>
                </c:pt>
                <c:pt idx="2388">
                  <c:v>955200.0</c:v>
                </c:pt>
                <c:pt idx="2389">
                  <c:v>955600.0</c:v>
                </c:pt>
                <c:pt idx="2390">
                  <c:v>956000.0</c:v>
                </c:pt>
                <c:pt idx="2391">
                  <c:v>956400.0</c:v>
                </c:pt>
                <c:pt idx="2392">
                  <c:v>956800.0</c:v>
                </c:pt>
                <c:pt idx="2393">
                  <c:v>957200.0</c:v>
                </c:pt>
                <c:pt idx="2394">
                  <c:v>957600.0</c:v>
                </c:pt>
                <c:pt idx="2395">
                  <c:v>958000.0</c:v>
                </c:pt>
                <c:pt idx="2396">
                  <c:v>958400.0</c:v>
                </c:pt>
                <c:pt idx="2397">
                  <c:v>958800.0</c:v>
                </c:pt>
                <c:pt idx="2398">
                  <c:v>959200.0</c:v>
                </c:pt>
                <c:pt idx="2399">
                  <c:v>959600.0</c:v>
                </c:pt>
                <c:pt idx="2400">
                  <c:v>960000.0</c:v>
                </c:pt>
                <c:pt idx="2401">
                  <c:v>960400.0</c:v>
                </c:pt>
                <c:pt idx="2402">
                  <c:v>960800.0</c:v>
                </c:pt>
                <c:pt idx="2403">
                  <c:v>961200.0</c:v>
                </c:pt>
                <c:pt idx="2404">
                  <c:v>961600.0</c:v>
                </c:pt>
                <c:pt idx="2405">
                  <c:v>962000.0</c:v>
                </c:pt>
                <c:pt idx="2406">
                  <c:v>962400.0</c:v>
                </c:pt>
                <c:pt idx="2407">
                  <c:v>962800.0</c:v>
                </c:pt>
                <c:pt idx="2408">
                  <c:v>963200.0</c:v>
                </c:pt>
                <c:pt idx="2409">
                  <c:v>963600.0</c:v>
                </c:pt>
                <c:pt idx="2410">
                  <c:v>964000.0</c:v>
                </c:pt>
                <c:pt idx="2411">
                  <c:v>964400.0</c:v>
                </c:pt>
                <c:pt idx="2412">
                  <c:v>964800.0</c:v>
                </c:pt>
                <c:pt idx="2413">
                  <c:v>965200.0</c:v>
                </c:pt>
                <c:pt idx="2414">
                  <c:v>965600.0</c:v>
                </c:pt>
                <c:pt idx="2415">
                  <c:v>966000.0</c:v>
                </c:pt>
                <c:pt idx="2416">
                  <c:v>966400.0</c:v>
                </c:pt>
                <c:pt idx="2417">
                  <c:v>966800.0</c:v>
                </c:pt>
                <c:pt idx="2418">
                  <c:v>967200.0</c:v>
                </c:pt>
                <c:pt idx="2419">
                  <c:v>967600.0</c:v>
                </c:pt>
                <c:pt idx="2420">
                  <c:v>968000.0</c:v>
                </c:pt>
                <c:pt idx="2421">
                  <c:v>968400.0</c:v>
                </c:pt>
                <c:pt idx="2422">
                  <c:v>968800.0</c:v>
                </c:pt>
                <c:pt idx="2423">
                  <c:v>969200.0</c:v>
                </c:pt>
                <c:pt idx="2424">
                  <c:v>969600.0</c:v>
                </c:pt>
                <c:pt idx="2425">
                  <c:v>970000.0</c:v>
                </c:pt>
                <c:pt idx="2426">
                  <c:v>970400.0</c:v>
                </c:pt>
                <c:pt idx="2427">
                  <c:v>970800.0</c:v>
                </c:pt>
                <c:pt idx="2428">
                  <c:v>971200.0</c:v>
                </c:pt>
                <c:pt idx="2429">
                  <c:v>971600.0</c:v>
                </c:pt>
                <c:pt idx="2430">
                  <c:v>972000.0</c:v>
                </c:pt>
                <c:pt idx="2431">
                  <c:v>972400.0</c:v>
                </c:pt>
                <c:pt idx="2432">
                  <c:v>972800.0</c:v>
                </c:pt>
                <c:pt idx="2433">
                  <c:v>973200.0</c:v>
                </c:pt>
                <c:pt idx="2434">
                  <c:v>973600.0</c:v>
                </c:pt>
                <c:pt idx="2435">
                  <c:v>974000.0</c:v>
                </c:pt>
                <c:pt idx="2436">
                  <c:v>974400.0</c:v>
                </c:pt>
                <c:pt idx="2437">
                  <c:v>974800.0</c:v>
                </c:pt>
                <c:pt idx="2438">
                  <c:v>975200.0</c:v>
                </c:pt>
                <c:pt idx="2439">
                  <c:v>975600.0</c:v>
                </c:pt>
                <c:pt idx="2440">
                  <c:v>976000.0</c:v>
                </c:pt>
                <c:pt idx="2441">
                  <c:v>976400.0</c:v>
                </c:pt>
                <c:pt idx="2442">
                  <c:v>976800.0</c:v>
                </c:pt>
                <c:pt idx="2443">
                  <c:v>977200.0</c:v>
                </c:pt>
                <c:pt idx="2444">
                  <c:v>977600.0</c:v>
                </c:pt>
                <c:pt idx="2445">
                  <c:v>978000.0</c:v>
                </c:pt>
                <c:pt idx="2446">
                  <c:v>978400.0</c:v>
                </c:pt>
                <c:pt idx="2447">
                  <c:v>978800.0</c:v>
                </c:pt>
                <c:pt idx="2448">
                  <c:v>979200.0</c:v>
                </c:pt>
                <c:pt idx="2449">
                  <c:v>979600.0</c:v>
                </c:pt>
                <c:pt idx="2450">
                  <c:v>980000.0</c:v>
                </c:pt>
                <c:pt idx="2451">
                  <c:v>980400.0</c:v>
                </c:pt>
                <c:pt idx="2452">
                  <c:v>980800.0</c:v>
                </c:pt>
                <c:pt idx="2453">
                  <c:v>981200.0</c:v>
                </c:pt>
                <c:pt idx="2454">
                  <c:v>981600.0</c:v>
                </c:pt>
                <c:pt idx="2455">
                  <c:v>982000.0</c:v>
                </c:pt>
                <c:pt idx="2456">
                  <c:v>982400.0</c:v>
                </c:pt>
                <c:pt idx="2457">
                  <c:v>982800.0</c:v>
                </c:pt>
                <c:pt idx="2458">
                  <c:v>983200.0</c:v>
                </c:pt>
                <c:pt idx="2459">
                  <c:v>983600.0</c:v>
                </c:pt>
                <c:pt idx="2460">
                  <c:v>984000.0</c:v>
                </c:pt>
                <c:pt idx="2461">
                  <c:v>984400.0</c:v>
                </c:pt>
                <c:pt idx="2462">
                  <c:v>984800.0</c:v>
                </c:pt>
                <c:pt idx="2463">
                  <c:v>985200.0</c:v>
                </c:pt>
                <c:pt idx="2464">
                  <c:v>985600.0</c:v>
                </c:pt>
                <c:pt idx="2465">
                  <c:v>986000.0</c:v>
                </c:pt>
                <c:pt idx="2466">
                  <c:v>986400.0</c:v>
                </c:pt>
                <c:pt idx="2467">
                  <c:v>986800.0</c:v>
                </c:pt>
                <c:pt idx="2468">
                  <c:v>987200.0</c:v>
                </c:pt>
                <c:pt idx="2469">
                  <c:v>987600.0</c:v>
                </c:pt>
                <c:pt idx="2470">
                  <c:v>988000.0</c:v>
                </c:pt>
                <c:pt idx="2471">
                  <c:v>988400.0</c:v>
                </c:pt>
                <c:pt idx="2472">
                  <c:v>988800.0</c:v>
                </c:pt>
                <c:pt idx="2473">
                  <c:v>989200.0</c:v>
                </c:pt>
                <c:pt idx="2474">
                  <c:v>989600.0</c:v>
                </c:pt>
                <c:pt idx="2475">
                  <c:v>990000.0</c:v>
                </c:pt>
                <c:pt idx="2476">
                  <c:v>990400.0</c:v>
                </c:pt>
                <c:pt idx="2477">
                  <c:v>990800.0</c:v>
                </c:pt>
                <c:pt idx="2478">
                  <c:v>991200.0</c:v>
                </c:pt>
                <c:pt idx="2479">
                  <c:v>991600.0</c:v>
                </c:pt>
                <c:pt idx="2480">
                  <c:v>992000.0</c:v>
                </c:pt>
                <c:pt idx="2481">
                  <c:v>992400.0</c:v>
                </c:pt>
                <c:pt idx="2482">
                  <c:v>992800.0</c:v>
                </c:pt>
                <c:pt idx="2483">
                  <c:v>993200.0</c:v>
                </c:pt>
                <c:pt idx="2484">
                  <c:v>993600.0</c:v>
                </c:pt>
                <c:pt idx="2485">
                  <c:v>994000.0</c:v>
                </c:pt>
                <c:pt idx="2486">
                  <c:v>994400.0</c:v>
                </c:pt>
                <c:pt idx="2487">
                  <c:v>994800.0</c:v>
                </c:pt>
                <c:pt idx="2488">
                  <c:v>995200.0</c:v>
                </c:pt>
                <c:pt idx="2489">
                  <c:v>995600.0</c:v>
                </c:pt>
                <c:pt idx="2490">
                  <c:v>996000.0</c:v>
                </c:pt>
                <c:pt idx="2491">
                  <c:v>996400.0</c:v>
                </c:pt>
                <c:pt idx="2492">
                  <c:v>996800.0</c:v>
                </c:pt>
                <c:pt idx="2493">
                  <c:v>997200.0</c:v>
                </c:pt>
                <c:pt idx="2494">
                  <c:v>997600.0</c:v>
                </c:pt>
                <c:pt idx="2495">
                  <c:v>998000.0</c:v>
                </c:pt>
                <c:pt idx="2496">
                  <c:v>998400.0</c:v>
                </c:pt>
                <c:pt idx="2497">
                  <c:v>998800.0</c:v>
                </c:pt>
                <c:pt idx="2498">
                  <c:v>999200.0</c:v>
                </c:pt>
                <c:pt idx="2499">
                  <c:v>999600.0</c:v>
                </c:pt>
                <c:pt idx="2500">
                  <c:v>1.0E6</c:v>
                </c:pt>
                <c:pt idx="2501">
                  <c:v>1.0004E6</c:v>
                </c:pt>
                <c:pt idx="2502">
                  <c:v>1.0008E6</c:v>
                </c:pt>
                <c:pt idx="2503">
                  <c:v>1.0012E6</c:v>
                </c:pt>
                <c:pt idx="2504">
                  <c:v>1.0016E6</c:v>
                </c:pt>
              </c:numCache>
            </c:numRef>
          </c:cat>
          <c:val>
            <c:numRef>
              <c:f>DAN_REBOOT.gdat!$G$2:$G$2506</c:f>
              <c:numCache>
                <c:formatCode>0.00E+00</c:formatCode>
                <c:ptCount val="2505"/>
                <c:pt idx="0">
                  <c:v>120.4428</c:v>
                </c:pt>
                <c:pt idx="1">
                  <c:v>5.148961262419994</c:v>
                </c:pt>
                <c:pt idx="2">
                  <c:v>4.604816479761989</c:v>
                </c:pt>
                <c:pt idx="3">
                  <c:v>4.287428369045994</c:v>
                </c:pt>
                <c:pt idx="4">
                  <c:v>4.065764024273</c:v>
                </c:pt>
                <c:pt idx="5">
                  <c:v>3.896890655461</c:v>
                </c:pt>
                <c:pt idx="6">
                  <c:v>3.761351510825</c:v>
                </c:pt>
                <c:pt idx="7">
                  <c:v>3.648694861894</c:v>
                </c:pt>
                <c:pt idx="8">
                  <c:v>3.552669952112</c:v>
                </c:pt>
                <c:pt idx="9">
                  <c:v>3.469248608518999</c:v>
                </c:pt>
                <c:pt idx="10">
                  <c:v>3.395687616512999</c:v>
                </c:pt>
                <c:pt idx="11">
                  <c:v>3.330037545206</c:v>
                </c:pt>
                <c:pt idx="12">
                  <c:v>3.270865272198</c:v>
                </c:pt>
                <c:pt idx="13">
                  <c:v>3.217087678568</c:v>
                </c:pt>
                <c:pt idx="14">
                  <c:v>3.167867101341</c:v>
                </c:pt>
                <c:pt idx="15">
                  <c:v>3.122542970168999</c:v>
                </c:pt>
                <c:pt idx="16">
                  <c:v>3.080585601232</c:v>
                </c:pt>
                <c:pt idx="17">
                  <c:v>3.041564073749</c:v>
                </c:pt>
                <c:pt idx="18">
                  <c:v>3.005123346576</c:v>
                </c:pt>
                <c:pt idx="19">
                  <c:v>2.970967607315</c:v>
                </c:pt>
                <c:pt idx="20">
                  <c:v>2.938847927698998</c:v>
                </c:pt>
                <c:pt idx="21">
                  <c:v>2.908552958531</c:v>
                </c:pt>
                <c:pt idx="22">
                  <c:v>2.879901811012</c:v>
                </c:pt>
                <c:pt idx="23">
                  <c:v>2.852738537668999</c:v>
                </c:pt>
                <c:pt idx="24">
                  <c:v>2.826927801587</c:v>
                </c:pt>
                <c:pt idx="25">
                  <c:v>2.802351440683</c:v>
                </c:pt>
                <c:pt idx="26">
                  <c:v>2.778905714684</c:v>
                </c:pt>
                <c:pt idx="27">
                  <c:v>2.75649907885</c:v>
                </c:pt>
                <c:pt idx="28">
                  <c:v>2.735050368441</c:v>
                </c:pt>
                <c:pt idx="29">
                  <c:v>2.714487306602</c:v>
                </c:pt>
                <c:pt idx="30">
                  <c:v>2.694745269194</c:v>
                </c:pt>
                <c:pt idx="31">
                  <c:v>2.675766255441</c:v>
                </c:pt>
                <c:pt idx="32">
                  <c:v>2.65749802475</c:v>
                </c:pt>
                <c:pt idx="33">
                  <c:v>2.639893368715</c:v>
                </c:pt>
                <c:pt idx="34">
                  <c:v>2.622909493722999</c:v>
                </c:pt>
                <c:pt idx="35">
                  <c:v>2.606507494716</c:v>
                </c:pt>
                <c:pt idx="36">
                  <c:v>2.590651904473999</c:v>
                </c:pt>
                <c:pt idx="37">
                  <c:v>2.575310305874</c:v>
                </c:pt>
                <c:pt idx="38">
                  <c:v>2.560452996869</c:v>
                </c:pt>
                <c:pt idx="39">
                  <c:v>2.546052699873997</c:v>
                </c:pt>
                <c:pt idx="40">
                  <c:v>2.532084308712</c:v>
                </c:pt>
                <c:pt idx="41">
                  <c:v>2.518524667447</c:v>
                </c:pt>
                <c:pt idx="42">
                  <c:v>2.505352376481</c:v>
                </c:pt>
                <c:pt idx="43">
                  <c:v>2.492547621925</c:v>
                </c:pt>
                <c:pt idx="44">
                  <c:v>2.480092025065</c:v>
                </c:pt>
                <c:pt idx="45">
                  <c:v>2.467968509081</c:v>
                </c:pt>
                <c:pt idx="46">
                  <c:v>2.456161180798</c:v>
                </c:pt>
                <c:pt idx="47">
                  <c:v>2.444655225417999</c:v>
                </c:pt>
                <c:pt idx="48">
                  <c:v>2.433436812617</c:v>
                </c:pt>
                <c:pt idx="49">
                  <c:v>2.422493012551</c:v>
                </c:pt>
                <c:pt idx="50">
                  <c:v>2.411811720548</c:v>
                </c:pt>
                <c:pt idx="51">
                  <c:v>2.401381589448</c:v>
                </c:pt>
                <c:pt idx="52">
                  <c:v>2.391191968679</c:v>
                </c:pt>
                <c:pt idx="53">
                  <c:v>2.381232849275</c:v>
                </c:pt>
                <c:pt idx="54">
                  <c:v>2.37149481417</c:v>
                </c:pt>
                <c:pt idx="55">
                  <c:v>2.361968993165997</c:v>
                </c:pt>
                <c:pt idx="56">
                  <c:v>2.352647022072999</c:v>
                </c:pt>
                <c:pt idx="57">
                  <c:v>2.343521005552</c:v>
                </c:pt>
                <c:pt idx="58">
                  <c:v>2.334583483277999</c:v>
                </c:pt>
                <c:pt idx="59">
                  <c:v>2.32582739907</c:v>
                </c:pt>
                <c:pt idx="60">
                  <c:v>2.317246072699</c:v>
                </c:pt>
                <c:pt idx="61">
                  <c:v>2.308833174072</c:v>
                </c:pt>
                <c:pt idx="62">
                  <c:v>2.300582699585</c:v>
                </c:pt>
                <c:pt idx="63">
                  <c:v>2.292488950416</c:v>
                </c:pt>
                <c:pt idx="64">
                  <c:v>2.284546512578</c:v>
                </c:pt>
                <c:pt idx="65">
                  <c:v>2.276750238558</c:v>
                </c:pt>
                <c:pt idx="66">
                  <c:v>2.269095230402</c:v>
                </c:pt>
                <c:pt idx="67">
                  <c:v>2.261576824107</c:v>
                </c:pt>
                <c:pt idx="68">
                  <c:v>2.2541905752</c:v>
                </c:pt>
                <c:pt idx="69">
                  <c:v>2.24693224541</c:v>
                </c:pt>
                <c:pt idx="70">
                  <c:v>2.239797790305</c:v>
                </c:pt>
                <c:pt idx="71">
                  <c:v>2.232783347864</c:v>
                </c:pt>
                <c:pt idx="72">
                  <c:v>2.225885227843</c:v>
                </c:pt>
                <c:pt idx="73">
                  <c:v>2.219099901917</c:v>
                </c:pt>
                <c:pt idx="74">
                  <c:v>2.212423994493998</c:v>
                </c:pt>
                <c:pt idx="75">
                  <c:v>2.205854274184</c:v>
                </c:pt>
                <c:pt idx="76">
                  <c:v>2.199387645829</c:v>
                </c:pt>
                <c:pt idx="77">
                  <c:v>2.193021143089</c:v>
                </c:pt>
                <c:pt idx="78">
                  <c:v>2.186751921515</c:v>
                </c:pt>
                <c:pt idx="79">
                  <c:v>2.180577252069</c:v>
                </c:pt>
                <c:pt idx="80">
                  <c:v>2.174494515074</c:v>
                </c:pt>
                <c:pt idx="81">
                  <c:v>2.168501194549</c:v>
                </c:pt>
                <c:pt idx="82">
                  <c:v>2.162594872898</c:v>
                </c:pt>
                <c:pt idx="83">
                  <c:v>2.156773225941</c:v>
                </c:pt>
                <c:pt idx="84">
                  <c:v>2.151034018236</c:v>
                </c:pt>
                <c:pt idx="85">
                  <c:v>2.145375098705</c:v>
                </c:pt>
                <c:pt idx="86">
                  <c:v>2.139794396511</c:v>
                </c:pt>
                <c:pt idx="87">
                  <c:v>2.134289917187</c:v>
                </c:pt>
                <c:pt idx="88">
                  <c:v>2.128859738991</c:v>
                </c:pt>
                <c:pt idx="89">
                  <c:v>2.123502009475</c:v>
                </c:pt>
                <c:pt idx="90">
                  <c:v>2.118214942248</c:v>
                </c:pt>
                <c:pt idx="91">
                  <c:v>2.112996813933</c:v>
                </c:pt>
                <c:pt idx="92">
                  <c:v>2.107845961285</c:v>
                </c:pt>
                <c:pt idx="93">
                  <c:v>2.102760778478</c:v>
                </c:pt>
                <c:pt idx="94">
                  <c:v>2.097739714533</c:v>
                </c:pt>
                <c:pt idx="95">
                  <c:v>2.092781270899</c:v>
                </c:pt>
                <c:pt idx="96">
                  <c:v>2.087883999154</c:v>
                </c:pt>
                <c:pt idx="97">
                  <c:v>2.083046498836</c:v>
                </c:pt>
                <c:pt idx="98">
                  <c:v>2.078267415387</c:v>
                </c:pt>
                <c:pt idx="99">
                  <c:v>2.073545438191</c:v>
                </c:pt>
                <c:pt idx="100">
                  <c:v>2.068879298751</c:v>
                </c:pt>
                <c:pt idx="101">
                  <c:v>2.06426776892</c:v>
                </c:pt>
                <c:pt idx="102">
                  <c:v>2.059709659229</c:v>
                </c:pt>
                <c:pt idx="103">
                  <c:v>2.055203817333</c:v>
                </c:pt>
                <c:pt idx="104">
                  <c:v>2.050749126492</c:v>
                </c:pt>
                <c:pt idx="105">
                  <c:v>2.046344504151</c:v>
                </c:pt>
                <c:pt idx="106">
                  <c:v>2.041988900589</c:v>
                </c:pt>
                <c:pt idx="107">
                  <c:v>2.037681297612</c:v>
                </c:pt>
                <c:pt idx="108">
                  <c:v>2.033420707341</c:v>
                </c:pt>
                <c:pt idx="109">
                  <c:v>2.029206171039</c:v>
                </c:pt>
                <c:pt idx="110">
                  <c:v>2.025036757989</c:v>
                </c:pt>
                <c:pt idx="111">
                  <c:v>2.020911564444</c:v>
                </c:pt>
                <c:pt idx="112">
                  <c:v>2.016829712604</c:v>
                </c:pt>
                <c:pt idx="113">
                  <c:v>2.012790349654</c:v>
                </c:pt>
                <c:pt idx="114">
                  <c:v>2.008792646845</c:v>
                </c:pt>
                <c:pt idx="115">
                  <c:v>2.004835798604</c:v>
                </c:pt>
                <c:pt idx="116">
                  <c:v>2.000919021707</c:v>
                </c:pt>
                <c:pt idx="117">
                  <c:v>1.99704155446</c:v>
                </c:pt>
                <c:pt idx="118">
                  <c:v>1.993202655943</c:v>
                </c:pt>
                <c:pt idx="119">
                  <c:v>1.989401605271</c:v>
                </c:pt>
                <c:pt idx="120">
                  <c:v>1.985637700887</c:v>
                </c:pt>
                <c:pt idx="121">
                  <c:v>1.9819102599</c:v>
                </c:pt>
                <c:pt idx="122">
                  <c:v>1.978218617429</c:v>
                </c:pt>
                <c:pt idx="123">
                  <c:v>1.974562125997</c:v>
                </c:pt>
                <c:pt idx="124">
                  <c:v>1.970940154934</c:v>
                </c:pt>
                <c:pt idx="125">
                  <c:v>1.967352089812</c:v>
                </c:pt>
                <c:pt idx="126">
                  <c:v>1.963797331902</c:v>
                </c:pt>
                <c:pt idx="127">
                  <c:v>1.960275297655</c:v>
                </c:pt>
                <c:pt idx="128">
                  <c:v>1.956785418203</c:v>
                </c:pt>
                <c:pt idx="129">
                  <c:v>1.953327138876</c:v>
                </c:pt>
                <c:pt idx="130">
                  <c:v>1.949899918745</c:v>
                </c:pt>
                <c:pt idx="131">
                  <c:v>1.946503230182</c:v>
                </c:pt>
                <c:pt idx="132">
                  <c:v>1.94313655843</c:v>
                </c:pt>
                <c:pt idx="133">
                  <c:v>1.939799401203</c:v>
                </c:pt>
                <c:pt idx="134">
                  <c:v>1.936491268286</c:v>
                </c:pt>
                <c:pt idx="135">
                  <c:v>1.933211681164</c:v>
                </c:pt>
                <c:pt idx="136">
                  <c:v>1.929960172658</c:v>
                </c:pt>
                <c:pt idx="137">
                  <c:v>1.926736286574</c:v>
                </c:pt>
                <c:pt idx="138">
                  <c:v>1.923539577373</c:v>
                </c:pt>
                <c:pt idx="139">
                  <c:v>1.920369609842</c:v>
                </c:pt>
                <c:pt idx="140">
                  <c:v>1.917225958788</c:v>
                </c:pt>
                <c:pt idx="141">
                  <c:v>1.914108208736</c:v>
                </c:pt>
                <c:pt idx="142">
                  <c:v>1.91101595364</c:v>
                </c:pt>
                <c:pt idx="143">
                  <c:v>1.907948796608</c:v>
                </c:pt>
                <c:pt idx="144">
                  <c:v>1.904906349632</c:v>
                </c:pt>
                <c:pt idx="145">
                  <c:v>1.90188823333</c:v>
                </c:pt>
                <c:pt idx="146">
                  <c:v>1.898894076697</c:v>
                </c:pt>
                <c:pt idx="147">
                  <c:v>1.895923516866</c:v>
                </c:pt>
                <c:pt idx="148">
                  <c:v>1.892976198875</c:v>
                </c:pt>
                <c:pt idx="149">
                  <c:v>1.890051775441</c:v>
                </c:pt>
                <c:pt idx="150">
                  <c:v>1.887149906752</c:v>
                </c:pt>
                <c:pt idx="151">
                  <c:v>1.884270260248</c:v>
                </c:pt>
                <c:pt idx="152">
                  <c:v>1.88141251043</c:v>
                </c:pt>
                <c:pt idx="153">
                  <c:v>1.878576338656</c:v>
                </c:pt>
                <c:pt idx="154">
                  <c:v>1.875761432963</c:v>
                </c:pt>
                <c:pt idx="155">
                  <c:v>1.872967487875</c:v>
                </c:pt>
                <c:pt idx="156">
                  <c:v>1.870194204236</c:v>
                </c:pt>
                <c:pt idx="157">
                  <c:v>1.867441289036</c:v>
                </c:pt>
                <c:pt idx="158">
                  <c:v>1.86470845525</c:v>
                </c:pt>
                <c:pt idx="159">
                  <c:v>1.861995421674</c:v>
                </c:pt>
                <c:pt idx="160">
                  <c:v>1.859301912779</c:v>
                </c:pt>
                <c:pt idx="161">
                  <c:v>1.856627658554</c:v>
                </c:pt>
                <c:pt idx="162">
                  <c:v>1.853972394372</c:v>
                </c:pt>
                <c:pt idx="163">
                  <c:v>1.851335860838</c:v>
                </c:pt>
                <c:pt idx="164">
                  <c:v>1.848717803671</c:v>
                </c:pt>
                <c:pt idx="165">
                  <c:v>1.846117973554</c:v>
                </c:pt>
                <c:pt idx="166">
                  <c:v>1.843536126029</c:v>
                </c:pt>
                <c:pt idx="167">
                  <c:v>1.840972021353</c:v>
                </c:pt>
                <c:pt idx="168">
                  <c:v>1.838425424397</c:v>
                </c:pt>
                <c:pt idx="169">
                  <c:v>1.835896104518</c:v>
                </c:pt>
                <c:pt idx="170">
                  <c:v>1.833383835461</c:v>
                </c:pt>
                <c:pt idx="171">
                  <c:v>1.830888395233</c:v>
                </c:pt>
                <c:pt idx="172">
                  <c:v>1.828409566021</c:v>
                </c:pt>
                <c:pt idx="173">
                  <c:v>1.825947134064</c:v>
                </c:pt>
                <c:pt idx="174">
                  <c:v>1.82350088958</c:v>
                </c:pt>
                <c:pt idx="175">
                  <c:v>1.82107062665</c:v>
                </c:pt>
                <c:pt idx="176">
                  <c:v>1.818656143141</c:v>
                </c:pt>
                <c:pt idx="177">
                  <c:v>1.816257240603</c:v>
                </c:pt>
                <c:pt idx="178">
                  <c:v>1.813873724191</c:v>
                </c:pt>
                <c:pt idx="179">
                  <c:v>1.811505402573</c:v>
                </c:pt>
                <c:pt idx="180">
                  <c:v>1.809152087855</c:v>
                </c:pt>
                <c:pt idx="181">
                  <c:v>1.806813595494</c:v>
                </c:pt>
                <c:pt idx="182">
                  <c:v>1.804489744224</c:v>
                </c:pt>
                <c:pt idx="183">
                  <c:v>1.802180355979</c:v>
                </c:pt>
                <c:pt idx="184">
                  <c:v>1.79988525582</c:v>
                </c:pt>
                <c:pt idx="185">
                  <c:v>1.797604271866</c:v>
                </c:pt>
                <c:pt idx="186">
                  <c:v>1.795337235222</c:v>
                </c:pt>
                <c:pt idx="187">
                  <c:v>1.793083979909</c:v>
                </c:pt>
                <c:pt idx="188">
                  <c:v>1.790844342804</c:v>
                </c:pt>
                <c:pt idx="189">
                  <c:v>1.788618163572</c:v>
                </c:pt>
                <c:pt idx="190">
                  <c:v>1.78640528461</c:v>
                </c:pt>
                <c:pt idx="191">
                  <c:v>1.784205550979</c:v>
                </c:pt>
                <c:pt idx="192">
                  <c:v>1.782018810348</c:v>
                </c:pt>
                <c:pt idx="193">
                  <c:v>1.779844912942</c:v>
                </c:pt>
                <c:pt idx="194">
                  <c:v>1.777683711478</c:v>
                </c:pt>
                <c:pt idx="195">
                  <c:v>1.775535061119</c:v>
                </c:pt>
                <c:pt idx="196">
                  <c:v>1.773398819415</c:v>
                </c:pt>
                <c:pt idx="197">
                  <c:v>1.771274846256</c:v>
                </c:pt>
                <c:pt idx="198">
                  <c:v>1.76916300382</c:v>
                </c:pt>
                <c:pt idx="199">
                  <c:v>1.767063156525</c:v>
                </c:pt>
                <c:pt idx="200">
                  <c:v>1.764975170984</c:v>
                </c:pt>
                <c:pt idx="201">
                  <c:v>1.762898915951</c:v>
                </c:pt>
                <c:pt idx="202">
                  <c:v>1.760834262289</c:v>
                </c:pt>
                <c:pt idx="203">
                  <c:v>1.758781082916</c:v>
                </c:pt>
                <c:pt idx="204">
                  <c:v>1.756739252762</c:v>
                </c:pt>
                <c:pt idx="205">
                  <c:v>1.75470864874</c:v>
                </c:pt>
                <c:pt idx="206">
                  <c:v>1.752689149685</c:v>
                </c:pt>
                <c:pt idx="207">
                  <c:v>1.750680636338</c:v>
                </c:pt>
                <c:pt idx="208">
                  <c:v>1.748682991286</c:v>
                </c:pt>
                <c:pt idx="209">
                  <c:v>1.746696098941</c:v>
                </c:pt>
                <c:pt idx="210">
                  <c:v>1.744719845491</c:v>
                </c:pt>
                <c:pt idx="211">
                  <c:v>1.742754118876</c:v>
                </c:pt>
                <c:pt idx="212">
                  <c:v>1.740798808743</c:v>
                </c:pt>
                <c:pt idx="213">
                  <c:v>1.738853806417</c:v>
                </c:pt>
                <c:pt idx="214">
                  <c:v>1.736919004868</c:v>
                </c:pt>
                <c:pt idx="215">
                  <c:v>1.734994298679</c:v>
                </c:pt>
                <c:pt idx="216">
                  <c:v>1.73307958401</c:v>
                </c:pt>
                <c:pt idx="217">
                  <c:v>1.731174758575</c:v>
                </c:pt>
                <c:pt idx="218">
                  <c:v>1.729279721603</c:v>
                </c:pt>
                <c:pt idx="219">
                  <c:v>1.727394373818</c:v>
                </c:pt>
                <c:pt idx="220">
                  <c:v>1.725518617402</c:v>
                </c:pt>
                <c:pt idx="221">
                  <c:v>1.723652355974</c:v>
                </c:pt>
                <c:pt idx="222">
                  <c:v>1.721795494556</c:v>
                </c:pt>
                <c:pt idx="223">
                  <c:v>1.719947939553</c:v>
                </c:pt>
                <c:pt idx="224">
                  <c:v>1.718109598722</c:v>
                </c:pt>
                <c:pt idx="225">
                  <c:v>1.71628038115</c:v>
                </c:pt>
                <c:pt idx="226">
                  <c:v>1.714460197226</c:v>
                </c:pt>
                <c:pt idx="227">
                  <c:v>1.71264895862</c:v>
                </c:pt>
                <c:pt idx="228">
                  <c:v>1.710846578257</c:v>
                </c:pt>
                <c:pt idx="229">
                  <c:v>1.709052970293</c:v>
                </c:pt>
                <c:pt idx="230">
                  <c:v>1.707268050097</c:v>
                </c:pt>
                <c:pt idx="231">
                  <c:v>1.705491734224</c:v>
                </c:pt>
                <c:pt idx="232">
                  <c:v>1.703723940396</c:v>
                </c:pt>
                <c:pt idx="233">
                  <c:v>1.701964587477</c:v>
                </c:pt>
                <c:pt idx="234">
                  <c:v>1.700213595461</c:v>
                </c:pt>
                <c:pt idx="235">
                  <c:v>1.698470885439</c:v>
                </c:pt>
                <c:pt idx="236">
                  <c:v>1.696736379594</c:v>
                </c:pt>
                <c:pt idx="237">
                  <c:v>1.69501000117</c:v>
                </c:pt>
                <c:pt idx="238">
                  <c:v>1.693291674455</c:v>
                </c:pt>
                <c:pt idx="239">
                  <c:v>1.691581324771</c:v>
                </c:pt>
                <c:pt idx="240">
                  <c:v>1.689878878445</c:v>
                </c:pt>
                <c:pt idx="241">
                  <c:v>1.688184262795</c:v>
                </c:pt>
                <c:pt idx="242">
                  <c:v>1.686497406118</c:v>
                </c:pt>
                <c:pt idx="243">
                  <c:v>1.684818237666</c:v>
                </c:pt>
                <c:pt idx="244">
                  <c:v>1.68314668763</c:v>
                </c:pt>
                <c:pt idx="245">
                  <c:v>1.681482687133</c:v>
                </c:pt>
                <c:pt idx="246">
                  <c:v>1.679826168196</c:v>
                </c:pt>
                <c:pt idx="247">
                  <c:v>1.678177063748</c:v>
                </c:pt>
                <c:pt idx="248">
                  <c:v>1.676535307579</c:v>
                </c:pt>
                <c:pt idx="249">
                  <c:v>1.67490083436</c:v>
                </c:pt>
                <c:pt idx="250">
                  <c:v>1.673273579596</c:v>
                </c:pt>
                <c:pt idx="251">
                  <c:v>1.671653479635</c:v>
                </c:pt>
                <c:pt idx="252">
                  <c:v>1.670040471645</c:v>
                </c:pt>
                <c:pt idx="253">
                  <c:v>1.668434493595</c:v>
                </c:pt>
                <c:pt idx="254">
                  <c:v>1.666835484255</c:v>
                </c:pt>
                <c:pt idx="255">
                  <c:v>1.665243383171</c:v>
                </c:pt>
                <c:pt idx="256">
                  <c:v>1.663658130657</c:v>
                </c:pt>
                <c:pt idx="257">
                  <c:v>1.662079667782</c:v>
                </c:pt>
                <c:pt idx="258">
                  <c:v>1.660507936357</c:v>
                </c:pt>
                <c:pt idx="259">
                  <c:v>1.658942878925</c:v>
                </c:pt>
                <c:pt idx="260">
                  <c:v>1.657384438746</c:v>
                </c:pt>
                <c:pt idx="261">
                  <c:v>1.655832559787</c:v>
                </c:pt>
                <c:pt idx="262">
                  <c:v>1.654287186711</c:v>
                </c:pt>
                <c:pt idx="263">
                  <c:v>1.652748264865</c:v>
                </c:pt>
                <c:pt idx="264">
                  <c:v>1.65121574027</c:v>
                </c:pt>
                <c:pt idx="265">
                  <c:v>1.649689559607</c:v>
                </c:pt>
                <c:pt idx="266">
                  <c:v>1.648169670213</c:v>
                </c:pt>
                <c:pt idx="267">
                  <c:v>1.646656020065</c:v>
                </c:pt>
                <c:pt idx="268">
                  <c:v>1.645148557771</c:v>
                </c:pt>
                <c:pt idx="269">
                  <c:v>1.643647232562</c:v>
                </c:pt>
                <c:pt idx="270">
                  <c:v>1.64215199428</c:v>
                </c:pt>
                <c:pt idx="271">
                  <c:v>1.640662793371</c:v>
                </c:pt>
                <c:pt idx="272">
                  <c:v>1.639179580872</c:v>
                </c:pt>
                <c:pt idx="273">
                  <c:v>1.637702308407</c:v>
                </c:pt>
                <c:pt idx="274">
                  <c:v>1.636230928172</c:v>
                </c:pt>
                <c:pt idx="275">
                  <c:v>1.63476539293</c:v>
                </c:pt>
                <c:pt idx="276">
                  <c:v>1.633305656005</c:v>
                </c:pt>
                <c:pt idx="277">
                  <c:v>1.631851671263</c:v>
                </c:pt>
                <c:pt idx="278">
                  <c:v>1.630403393119</c:v>
                </c:pt>
                <c:pt idx="279">
                  <c:v>1.628960776513</c:v>
                </c:pt>
                <c:pt idx="280">
                  <c:v>1.627523776917</c:v>
                </c:pt>
                <c:pt idx="281">
                  <c:v>1.626092350311</c:v>
                </c:pt>
                <c:pt idx="282">
                  <c:v>1.624666453191</c:v>
                </c:pt>
                <c:pt idx="283">
                  <c:v>1.623246042551</c:v>
                </c:pt>
                <c:pt idx="284">
                  <c:v>1.621831075882</c:v>
                </c:pt>
                <c:pt idx="285">
                  <c:v>1.620421511155</c:v>
                </c:pt>
                <c:pt idx="286">
                  <c:v>1.619017306829</c:v>
                </c:pt>
                <c:pt idx="287">
                  <c:v>1.617618421827</c:v>
                </c:pt>
                <c:pt idx="288">
                  <c:v>1.616224815547</c:v>
                </c:pt>
                <c:pt idx="289">
                  <c:v>1.614836447833</c:v>
                </c:pt>
                <c:pt idx="290">
                  <c:v>1.613453278994</c:v>
                </c:pt>
                <c:pt idx="291">
                  <c:v>1.612075269774</c:v>
                </c:pt>
                <c:pt idx="292">
                  <c:v>1.610702381364</c:v>
                </c:pt>
                <c:pt idx="293">
                  <c:v>1.609334575382</c:v>
                </c:pt>
                <c:pt idx="294">
                  <c:v>1.607971813875</c:v>
                </c:pt>
                <c:pt idx="295">
                  <c:v>1.606614059309</c:v>
                </c:pt>
                <c:pt idx="296">
                  <c:v>1.605261274567</c:v>
                </c:pt>
                <c:pt idx="297">
                  <c:v>1.603913422938</c:v>
                </c:pt>
                <c:pt idx="298">
                  <c:v>1.602570468115</c:v>
                </c:pt>
                <c:pt idx="299">
                  <c:v>1.601232374186</c:v>
                </c:pt>
                <c:pt idx="300">
                  <c:v>1.599899105634</c:v>
                </c:pt>
                <c:pt idx="301">
                  <c:v>1.598570627324</c:v>
                </c:pt>
                <c:pt idx="302">
                  <c:v>1.597246904505</c:v>
                </c:pt>
                <c:pt idx="303">
                  <c:v>1.5959279028</c:v>
                </c:pt>
                <c:pt idx="304">
                  <c:v>1.594613588201</c:v>
                </c:pt>
                <c:pt idx="305">
                  <c:v>1.593303927067</c:v>
                </c:pt>
                <c:pt idx="306">
                  <c:v>1.591998886115</c:v>
                </c:pt>
                <c:pt idx="307">
                  <c:v>1.590698432417</c:v>
                </c:pt>
                <c:pt idx="308">
                  <c:v>1.589402533398</c:v>
                </c:pt>
                <c:pt idx="309">
                  <c:v>1.588111156826</c:v>
                </c:pt>
                <c:pt idx="310">
                  <c:v>1.58682427081</c:v>
                </c:pt>
                <c:pt idx="311">
                  <c:v>1.585541843795</c:v>
                </c:pt>
                <c:pt idx="312">
                  <c:v>1.584263844557</c:v>
                </c:pt>
                <c:pt idx="313">
                  <c:v>1.582990242202</c:v>
                </c:pt>
                <c:pt idx="314">
                  <c:v>1.581721006154</c:v>
                </c:pt>
                <c:pt idx="315">
                  <c:v>1.58045610616</c:v>
                </c:pt>
                <c:pt idx="316">
                  <c:v>1.579195512279</c:v>
                </c:pt>
                <c:pt idx="317">
                  <c:v>1.577939194879</c:v>
                </c:pt>
                <c:pt idx="318">
                  <c:v>1.576687124636</c:v>
                </c:pt>
                <c:pt idx="319">
                  <c:v>1.575439272526</c:v>
                </c:pt>
                <c:pt idx="320">
                  <c:v>1.574195609824</c:v>
                </c:pt>
                <c:pt idx="321">
                  <c:v>1.5729561081</c:v>
                </c:pt>
                <c:pt idx="322">
                  <c:v>1.57172073921</c:v>
                </c:pt>
                <c:pt idx="323">
                  <c:v>1.570489475301</c:v>
                </c:pt>
                <c:pt idx="324">
                  <c:v>1.569262288801</c:v>
                </c:pt>
                <c:pt idx="325">
                  <c:v>1.568039152416</c:v>
                </c:pt>
                <c:pt idx="326">
                  <c:v>1.566820039128</c:v>
                </c:pt>
                <c:pt idx="327">
                  <c:v>1.565604922192</c:v>
                </c:pt>
                <c:pt idx="328">
                  <c:v>1.564393775129</c:v>
                </c:pt>
                <c:pt idx="329">
                  <c:v>1.563186571727</c:v>
                </c:pt>
                <c:pt idx="330">
                  <c:v>1.561983286034</c:v>
                </c:pt>
                <c:pt idx="331">
                  <c:v>1.560783892359</c:v>
                </c:pt>
                <c:pt idx="332">
                  <c:v>1.55958836526</c:v>
                </c:pt>
                <c:pt idx="333">
                  <c:v>1.558396679556</c:v>
                </c:pt>
                <c:pt idx="334">
                  <c:v>1.557208810305</c:v>
                </c:pt>
                <c:pt idx="335">
                  <c:v>1.556024732816</c:v>
                </c:pt>
                <c:pt idx="336">
                  <c:v>1.55484442264</c:v>
                </c:pt>
                <c:pt idx="337">
                  <c:v>1.553667855565</c:v>
                </c:pt>
                <c:pt idx="338">
                  <c:v>1.55249500762</c:v>
                </c:pt>
                <c:pt idx="339">
                  <c:v>1.551325855059</c:v>
                </c:pt>
                <c:pt idx="340">
                  <c:v>1.550160374379</c:v>
                </c:pt>
                <c:pt idx="341">
                  <c:v>1.548998542291</c:v>
                </c:pt>
                <c:pt idx="342">
                  <c:v>1.547840335741</c:v>
                </c:pt>
                <c:pt idx="343">
                  <c:v>1.546685731894</c:v>
                </c:pt>
                <c:pt idx="344">
                  <c:v>1.545534708133</c:v>
                </c:pt>
                <c:pt idx="345">
                  <c:v>1.54438724206</c:v>
                </c:pt>
                <c:pt idx="346">
                  <c:v>1.543243311491</c:v>
                </c:pt>
                <c:pt idx="347">
                  <c:v>1.542102894453</c:v>
                </c:pt>
                <c:pt idx="348">
                  <c:v>1.540965969181</c:v>
                </c:pt>
                <c:pt idx="349">
                  <c:v>1.539832514118</c:v>
                </c:pt>
                <c:pt idx="350">
                  <c:v>1.538702507911</c:v>
                </c:pt>
                <c:pt idx="351">
                  <c:v>1.537575929408</c:v>
                </c:pt>
                <c:pt idx="352">
                  <c:v>1.536452757658</c:v>
                </c:pt>
                <c:pt idx="353">
                  <c:v>1.535332971904</c:v>
                </c:pt>
                <c:pt idx="354">
                  <c:v>1.534216551586</c:v>
                </c:pt>
                <c:pt idx="355">
                  <c:v>1.533103476334</c:v>
                </c:pt>
                <c:pt idx="356">
                  <c:v>1.531993725972</c:v>
                </c:pt>
                <c:pt idx="357">
                  <c:v>1.530887280507</c:v>
                </c:pt>
                <c:pt idx="358">
                  <c:v>1.529784120134</c:v>
                </c:pt>
                <c:pt idx="359">
                  <c:v>1.528684225232</c:v>
                </c:pt>
                <c:pt idx="360">
                  <c:v>1.527587576359</c:v>
                </c:pt>
                <c:pt idx="361">
                  <c:v>1.526494154255</c:v>
                </c:pt>
                <c:pt idx="362">
                  <c:v>1.525403939836</c:v>
                </c:pt>
                <c:pt idx="363">
                  <c:v>1.524316914192</c:v>
                </c:pt>
                <c:pt idx="364">
                  <c:v>1.523233058587</c:v>
                </c:pt>
                <c:pt idx="365">
                  <c:v>1.522152354456</c:v>
                </c:pt>
                <c:pt idx="366">
                  <c:v>1.521074783403</c:v>
                </c:pt>
                <c:pt idx="367">
                  <c:v>1.5200003272</c:v>
                </c:pt>
                <c:pt idx="368">
                  <c:v>1.518928967783</c:v>
                </c:pt>
                <c:pt idx="369">
                  <c:v>1.517860687253</c:v>
                </c:pt>
                <c:pt idx="370">
                  <c:v>1.516795467871</c:v>
                </c:pt>
                <c:pt idx="371">
                  <c:v>1.515733292058999</c:v>
                </c:pt>
                <c:pt idx="372">
                  <c:v>1.514674142396</c:v>
                </c:pt>
                <c:pt idx="373">
                  <c:v>1.513618001619</c:v>
                </c:pt>
                <c:pt idx="374">
                  <c:v>1.512564852617</c:v>
                </c:pt>
                <c:pt idx="375">
                  <c:v>1.511514678434</c:v>
                </c:pt>
                <c:pt idx="376">
                  <c:v>1.510467462265</c:v>
                </c:pt>
                <c:pt idx="377">
                  <c:v>1.509423187451</c:v>
                </c:pt>
                <c:pt idx="378">
                  <c:v>1.508381837486</c:v>
                </c:pt>
                <c:pt idx="379">
                  <c:v>1.507343396006</c:v>
                </c:pt>
                <c:pt idx="380">
                  <c:v>1.506307846794</c:v>
                </c:pt>
                <c:pt idx="381">
                  <c:v>1.505275173775</c:v>
                </c:pt>
                <c:pt idx="382">
                  <c:v>1.504245361016</c:v>
                </c:pt>
                <c:pt idx="383">
                  <c:v>1.503218392723</c:v>
                </c:pt>
                <c:pt idx="384">
                  <c:v>1.502194253239</c:v>
                </c:pt>
                <c:pt idx="385">
                  <c:v>1.501172927049</c:v>
                </c:pt>
                <c:pt idx="386">
                  <c:v>1.500154398769</c:v>
                </c:pt>
                <c:pt idx="387">
                  <c:v>1.499138653149</c:v>
                </c:pt>
                <c:pt idx="388">
                  <c:v>1.498125675073</c:v>
                </c:pt>
                <c:pt idx="389">
                  <c:v>1.497115449557</c:v>
                </c:pt>
                <c:pt idx="390">
                  <c:v>1.496107961745</c:v>
                </c:pt>
                <c:pt idx="391">
                  <c:v>1.495103196908</c:v>
                </c:pt>
                <c:pt idx="392">
                  <c:v>1.494101140449</c:v>
                </c:pt>
                <c:pt idx="393">
                  <c:v>1.493101777892</c:v>
                </c:pt>
                <c:pt idx="394">
                  <c:v>1.492105094885</c:v>
                </c:pt>
                <c:pt idx="395">
                  <c:v>1.491111077205</c:v>
                </c:pt>
                <c:pt idx="396">
                  <c:v>1.490119710742</c:v>
                </c:pt>
                <c:pt idx="397">
                  <c:v>1.489130981517</c:v>
                </c:pt>
                <c:pt idx="398">
                  <c:v>1.488144875658</c:v>
                </c:pt>
                <c:pt idx="399">
                  <c:v>1.487161379421</c:v>
                </c:pt>
                <c:pt idx="400">
                  <c:v>1.486180479175</c:v>
                </c:pt>
                <c:pt idx="401">
                  <c:v>1.485202161404</c:v>
                </c:pt>
                <c:pt idx="402">
                  <c:v>1.484226412708</c:v>
                </c:pt>
                <c:pt idx="403">
                  <c:v>1.483253219799</c:v>
                </c:pt>
                <c:pt idx="404">
                  <c:v>1.482282569502</c:v>
                </c:pt>
                <c:pt idx="405">
                  <c:v>1.481314448751</c:v>
                </c:pt>
                <c:pt idx="406">
                  <c:v>1.480348844593</c:v>
                </c:pt>
                <c:pt idx="407">
                  <c:v>1.479385744181</c:v>
                </c:pt>
                <c:pt idx="408">
                  <c:v>1.478425134777</c:v>
                </c:pt>
                <c:pt idx="409">
                  <c:v>1.477467003749</c:v>
                </c:pt>
                <c:pt idx="410">
                  <c:v>1.47651133857</c:v>
                </c:pt>
                <c:pt idx="411">
                  <c:v>1.47555812682</c:v>
                </c:pt>
                <c:pt idx="412">
                  <c:v>1.474607356179</c:v>
                </c:pt>
                <c:pt idx="413">
                  <c:v>1.47365901443</c:v>
                </c:pt>
                <c:pt idx="414">
                  <c:v>1.472713089459</c:v>
                </c:pt>
                <c:pt idx="415">
                  <c:v>1.471769569251</c:v>
                </c:pt>
                <c:pt idx="416">
                  <c:v>1.470828441892</c:v>
                </c:pt>
                <c:pt idx="417">
                  <c:v>1.469889695563</c:v>
                </c:pt>
                <c:pt idx="418">
                  <c:v>1.468953318547</c:v>
                </c:pt>
                <c:pt idx="419">
                  <c:v>1.468019299219</c:v>
                </c:pt>
                <c:pt idx="420">
                  <c:v>1.467087626052</c:v>
                </c:pt>
                <c:pt idx="421">
                  <c:v>1.466158287614</c:v>
                </c:pt>
                <c:pt idx="422">
                  <c:v>1.465231272565</c:v>
                </c:pt>
                <c:pt idx="423">
                  <c:v>1.464306569659</c:v>
                </c:pt>
                <c:pt idx="424">
                  <c:v>1.463384167741</c:v>
                </c:pt>
                <c:pt idx="425">
                  <c:v>1.462464055748</c:v>
                </c:pt>
                <c:pt idx="426">
                  <c:v>1.461546222707</c:v>
                </c:pt>
                <c:pt idx="427">
                  <c:v>1.460630657733</c:v>
                </c:pt>
                <c:pt idx="428">
                  <c:v>1.459717350032</c:v>
                </c:pt>
                <c:pt idx="429">
                  <c:v>1.458806288894</c:v>
                </c:pt>
                <c:pt idx="430">
                  <c:v>1.457897463699</c:v>
                </c:pt>
                <c:pt idx="431">
                  <c:v>1.456990863912</c:v>
                </c:pt>
                <c:pt idx="432">
                  <c:v>1.456086479083</c:v>
                </c:pt>
                <c:pt idx="433">
                  <c:v>1.455184298845</c:v>
                </c:pt>
                <c:pt idx="434">
                  <c:v>1.454284312917</c:v>
                </c:pt>
                <c:pt idx="435">
                  <c:v>1.453386511099</c:v>
                </c:pt>
                <c:pt idx="436">
                  <c:v>1.452490883275</c:v>
                </c:pt>
                <c:pt idx="437">
                  <c:v>1.451597419408</c:v>
                </c:pt>
                <c:pt idx="438">
                  <c:v>1.450706109542</c:v>
                </c:pt>
                <c:pt idx="439">
                  <c:v>1.449816943803</c:v>
                </c:pt>
                <c:pt idx="440">
                  <c:v>1.448929912393</c:v>
                </c:pt>
                <c:pt idx="441">
                  <c:v>1.448045005594</c:v>
                </c:pt>
                <c:pt idx="442">
                  <c:v>1.447162213766</c:v>
                </c:pt>
                <c:pt idx="443">
                  <c:v>1.446281527345</c:v>
                </c:pt>
                <c:pt idx="444">
                  <c:v>1.445402936843</c:v>
                </c:pt>
                <c:pt idx="445">
                  <c:v>1.44452643285</c:v>
                </c:pt>
                <c:pt idx="446">
                  <c:v>1.443652006027</c:v>
                </c:pt>
                <c:pt idx="447">
                  <c:v>1.442779647112</c:v>
                </c:pt>
                <c:pt idx="448">
                  <c:v>1.441909346916</c:v>
                </c:pt>
                <c:pt idx="449">
                  <c:v>1.441041096322</c:v>
                </c:pt>
                <c:pt idx="450">
                  <c:v>1.440174886287</c:v>
                </c:pt>
                <c:pt idx="451">
                  <c:v>1.439310707837</c:v>
                </c:pt>
                <c:pt idx="452">
                  <c:v>1.438448552072</c:v>
                </c:pt>
                <c:pt idx="453">
                  <c:v>1.437588410161</c:v>
                </c:pt>
                <c:pt idx="454">
                  <c:v>1.436730273341</c:v>
                </c:pt>
                <c:pt idx="455">
                  <c:v>1.435874132921</c:v>
                </c:pt>
                <c:pt idx="456">
                  <c:v>1.435019980277</c:v>
                </c:pt>
                <c:pt idx="457">
                  <c:v>1.434167806854</c:v>
                </c:pt>
                <c:pt idx="458">
                  <c:v>1.433317604163</c:v>
                </c:pt>
                <c:pt idx="459">
                  <c:v>1.432469363782</c:v>
                </c:pt>
                <c:pt idx="460">
                  <c:v>1.431623077357</c:v>
                </c:pt>
                <c:pt idx="461">
                  <c:v>1.430778736597</c:v>
                </c:pt>
                <c:pt idx="462">
                  <c:v>1.429936333278</c:v>
                </c:pt>
                <c:pt idx="463">
                  <c:v>1.429095859239</c:v>
                </c:pt>
                <c:pt idx="464">
                  <c:v>1.428257306385</c:v>
                </c:pt>
                <c:pt idx="465">
                  <c:v>1.427420666684</c:v>
                </c:pt>
                <c:pt idx="466">
                  <c:v>1.426585932166</c:v>
                </c:pt>
                <c:pt idx="467">
                  <c:v>1.425753094922</c:v>
                </c:pt>
                <c:pt idx="468">
                  <c:v>1.424922147108</c:v>
                </c:pt>
                <c:pt idx="469">
                  <c:v>1.42409308094</c:v>
                </c:pt>
                <c:pt idx="470">
                  <c:v>1.423265888695</c:v>
                </c:pt>
                <c:pt idx="471">
                  <c:v>1.422440562709</c:v>
                </c:pt>
                <c:pt idx="472">
                  <c:v>1.42161709538</c:v>
                </c:pt>
                <c:pt idx="473">
                  <c:v>1.420795479167</c:v>
                </c:pt>
                <c:pt idx="474">
                  <c:v>1.41997570658</c:v>
                </c:pt>
                <c:pt idx="475">
                  <c:v>1.419157770195</c:v>
                </c:pt>
                <c:pt idx="476">
                  <c:v>1.418341662646</c:v>
                </c:pt>
                <c:pt idx="477">
                  <c:v>1.417527376621</c:v>
                </c:pt>
                <c:pt idx="478">
                  <c:v>1.416714904864</c:v>
                </c:pt>
                <c:pt idx="479">
                  <c:v>1.415904240179994</c:v>
                </c:pt>
                <c:pt idx="480">
                  <c:v>1.415095375428</c:v>
                </c:pt>
                <c:pt idx="481">
                  <c:v>1.414288303521</c:v>
                </c:pt>
                <c:pt idx="482">
                  <c:v>1.41348301743</c:v>
                </c:pt>
                <c:pt idx="483">
                  <c:v>1.412679510179</c:v>
                </c:pt>
                <c:pt idx="484">
                  <c:v>1.411877774847</c:v>
                </c:pt>
                <c:pt idx="485">
                  <c:v>1.411077804566</c:v>
                </c:pt>
                <c:pt idx="486">
                  <c:v>1.410279592525</c:v>
                </c:pt>
                <c:pt idx="487">
                  <c:v>1.40948313196</c:v>
                </c:pt>
                <c:pt idx="488">
                  <c:v>1.408688416166</c:v>
                </c:pt>
                <c:pt idx="489">
                  <c:v>1.407895438485</c:v>
                </c:pt>
                <c:pt idx="490">
                  <c:v>1.407104192316</c:v>
                </c:pt>
                <c:pt idx="491">
                  <c:v>1.406314671105</c:v>
                </c:pt>
                <c:pt idx="492">
                  <c:v>1.405526868351</c:v>
                </c:pt>
                <c:pt idx="493">
                  <c:v>1.404740777604</c:v>
                </c:pt>
                <c:pt idx="494">
                  <c:v>1.403956392463999</c:v>
                </c:pt>
                <c:pt idx="495">
                  <c:v>1.403173706581</c:v>
                </c:pt>
                <c:pt idx="496">
                  <c:v>1.402392713654</c:v>
                </c:pt>
                <c:pt idx="497">
                  <c:v>1.401613407432</c:v>
                </c:pt>
                <c:pt idx="498">
                  <c:v>1.400835781712</c:v>
                </c:pt>
                <c:pt idx="499">
                  <c:v>1.400059830341</c:v>
                </c:pt>
                <c:pt idx="500">
                  <c:v>1.399285547212</c:v>
                </c:pt>
                <c:pt idx="501">
                  <c:v>1.398512926268</c:v>
                </c:pt>
                <c:pt idx="502">
                  <c:v>1.397741961498</c:v>
                </c:pt>
                <c:pt idx="503">
                  <c:v>1.396972646937</c:v>
                </c:pt>
                <c:pt idx="504">
                  <c:v>1.396204976671</c:v>
                </c:pt>
                <c:pt idx="505">
                  <c:v>1.395438944827</c:v>
                </c:pt>
                <c:pt idx="506">
                  <c:v>1.394674545581</c:v>
                </c:pt>
                <c:pt idx="507">
                  <c:v>1.393911773155</c:v>
                </c:pt>
                <c:pt idx="508">
                  <c:v>1.393150621817</c:v>
                </c:pt>
                <c:pt idx="509">
                  <c:v>1.392391085876</c:v>
                </c:pt>
                <c:pt idx="510">
                  <c:v>1.391633159691</c:v>
                </c:pt>
                <c:pt idx="511">
                  <c:v>1.390876837662</c:v>
                </c:pt>
                <c:pt idx="512">
                  <c:v>1.390122114235</c:v>
                </c:pt>
                <c:pt idx="513">
                  <c:v>1.389368983899</c:v>
                </c:pt>
                <c:pt idx="514">
                  <c:v>1.388617441187</c:v>
                </c:pt>
                <c:pt idx="515">
                  <c:v>1.387867480674</c:v>
                </c:pt>
                <c:pt idx="516">
                  <c:v>1.38711909698</c:v>
                </c:pt>
                <c:pt idx="517">
                  <c:v>1.386372284765</c:v>
                </c:pt>
                <c:pt idx="518">
                  <c:v>1.385627038735</c:v>
                </c:pt>
                <c:pt idx="519">
                  <c:v>1.384883353635</c:v>
                </c:pt>
                <c:pt idx="520">
                  <c:v>1.384141224252</c:v>
                </c:pt>
                <c:pt idx="521">
                  <c:v>1.383400645417</c:v>
                </c:pt>
                <c:pt idx="522">
                  <c:v>1.382661612</c:v>
                </c:pt>
                <c:pt idx="523">
                  <c:v>1.381924118913</c:v>
                </c:pt>
                <c:pt idx="524">
                  <c:v>1.381188161108</c:v>
                </c:pt>
                <c:pt idx="525">
                  <c:v>1.380453733577</c:v>
                </c:pt>
                <c:pt idx="526">
                  <c:v>1.379720831354</c:v>
                </c:pt>
                <c:pt idx="527">
                  <c:v>1.378989449512</c:v>
                </c:pt>
                <c:pt idx="528">
                  <c:v>1.378259583164</c:v>
                </c:pt>
                <c:pt idx="529">
                  <c:v>1.37753122746</c:v>
                </c:pt>
                <c:pt idx="530">
                  <c:v>1.376804377593</c:v>
                </c:pt>
                <c:pt idx="531">
                  <c:v>1.376079028793</c:v>
                </c:pt>
                <c:pt idx="532">
                  <c:v>1.375355176328</c:v>
                </c:pt>
                <c:pt idx="533">
                  <c:v>1.374632815505</c:v>
                </c:pt>
                <c:pt idx="534">
                  <c:v>1.373911941671</c:v>
                </c:pt>
                <c:pt idx="535">
                  <c:v>1.373192550207</c:v>
                </c:pt>
                <c:pt idx="536">
                  <c:v>1.372474636537</c:v>
                </c:pt>
                <c:pt idx="537">
                  <c:v>1.371758196117</c:v>
                </c:pt>
                <c:pt idx="538">
                  <c:v>1.371043224444</c:v>
                </c:pt>
                <c:pt idx="539">
                  <c:v>1.37032971705</c:v>
                </c:pt>
                <c:pt idx="540">
                  <c:v>1.369617669506</c:v>
                </c:pt>
                <c:pt idx="541">
                  <c:v>1.368907077418</c:v>
                </c:pt>
                <c:pt idx="542">
                  <c:v>1.368197936429</c:v>
                </c:pt>
                <c:pt idx="543">
                  <c:v>1.367490242216</c:v>
                </c:pt>
                <c:pt idx="544">
                  <c:v>1.366783990496</c:v>
                </c:pt>
                <c:pt idx="545">
                  <c:v>1.366079177019</c:v>
                </c:pt>
                <c:pt idx="546">
                  <c:v>1.36537579757</c:v>
                </c:pt>
                <c:pt idx="547">
                  <c:v>1.364673847972</c:v>
                </c:pt>
                <c:pt idx="548">
                  <c:v>1.363973324081</c:v>
                </c:pt>
                <c:pt idx="549">
                  <c:v>1.363274221789</c:v>
                </c:pt>
                <c:pt idx="550">
                  <c:v>1.362576537022</c:v>
                </c:pt>
                <c:pt idx="551">
                  <c:v>1.361880265741</c:v>
                </c:pt>
                <c:pt idx="552">
                  <c:v>1.36118540394</c:v>
                </c:pt>
                <c:pt idx="553">
                  <c:v>1.36049194765</c:v>
                </c:pt>
                <c:pt idx="554">
                  <c:v>1.359799892934</c:v>
                </c:pt>
                <c:pt idx="555">
                  <c:v>1.359109235889</c:v>
                </c:pt>
                <c:pt idx="556">
                  <c:v>1.358419972646</c:v>
                </c:pt>
                <c:pt idx="557">
                  <c:v>1.357732099369</c:v>
                </c:pt>
                <c:pt idx="558">
                  <c:v>1.357045612255</c:v>
                </c:pt>
                <c:pt idx="559">
                  <c:v>1.356360507535</c:v>
                </c:pt>
                <c:pt idx="560">
                  <c:v>1.355676781474</c:v>
                </c:pt>
                <c:pt idx="561">
                  <c:v>1.354994430367</c:v>
                </c:pt>
                <c:pt idx="562">
                  <c:v>1.354313450541</c:v>
                </c:pt>
                <c:pt idx="563">
                  <c:v>1.35363383836</c:v>
                </c:pt>
                <c:pt idx="564">
                  <c:v>1.352955590217</c:v>
                </c:pt>
                <c:pt idx="565">
                  <c:v>1.352278702536</c:v>
                </c:pt>
                <c:pt idx="566">
                  <c:v>1.351603171777</c:v>
                </c:pt>
                <c:pt idx="567">
                  <c:v>1.350928994426</c:v>
                </c:pt>
                <c:pt idx="568">
                  <c:v>1.350256167007</c:v>
                </c:pt>
                <c:pt idx="569">
                  <c:v>1.34958468607</c:v>
                </c:pt>
                <c:pt idx="570">
                  <c:v>1.348914548199</c:v>
                </c:pt>
                <c:pt idx="571">
                  <c:v>1.348245750011</c:v>
                </c:pt>
                <c:pt idx="572">
                  <c:v>1.347578288149</c:v>
                </c:pt>
                <c:pt idx="573">
                  <c:v>1.346912159291</c:v>
                </c:pt>
                <c:pt idx="574">
                  <c:v>1.346247360143</c:v>
                </c:pt>
                <c:pt idx="575">
                  <c:v>1.345583887444</c:v>
                </c:pt>
                <c:pt idx="576">
                  <c:v>1.344921737963</c:v>
                </c:pt>
                <c:pt idx="577">
                  <c:v>1.344260908497</c:v>
                </c:pt>
                <c:pt idx="578">
                  <c:v>1.343601395875</c:v>
                </c:pt>
                <c:pt idx="579">
                  <c:v>1.342943196957</c:v>
                </c:pt>
                <c:pt idx="580">
                  <c:v>1.342286308631</c:v>
                </c:pt>
                <c:pt idx="581">
                  <c:v>1.341630727816</c:v>
                </c:pt>
                <c:pt idx="582">
                  <c:v>1.34097645146</c:v>
                </c:pt>
                <c:pt idx="583">
                  <c:v>1.340323476539</c:v>
                </c:pt>
                <c:pt idx="584">
                  <c:v>1.339671800062</c:v>
                </c:pt>
                <c:pt idx="585">
                  <c:v>1.339021419064</c:v>
                </c:pt>
                <c:pt idx="586">
                  <c:v>1.338372330611</c:v>
                </c:pt>
                <c:pt idx="587">
                  <c:v>1.337724531797</c:v>
                </c:pt>
                <c:pt idx="588">
                  <c:v>1.337078019745</c:v>
                </c:pt>
                <c:pt idx="589">
                  <c:v>1.336432791608</c:v>
                </c:pt>
                <c:pt idx="590">
                  <c:v>1.335788844566</c:v>
                </c:pt>
                <c:pt idx="591">
                  <c:v>1.335146175829</c:v>
                </c:pt>
                <c:pt idx="592">
                  <c:v>1.334504782634</c:v>
                </c:pt>
                <c:pt idx="593">
                  <c:v>1.333864662246</c:v>
                </c:pt>
                <c:pt idx="594">
                  <c:v>1.333225811962</c:v>
                </c:pt>
                <c:pt idx="595">
                  <c:v>1.332588229103</c:v>
                </c:pt>
                <c:pt idx="596">
                  <c:v>1.331951911019</c:v>
                </c:pt>
                <c:pt idx="597">
                  <c:v>1.331316855088</c:v>
                </c:pt>
                <c:pt idx="598">
                  <c:v>1.330683058717</c:v>
                </c:pt>
                <c:pt idx="599">
                  <c:v>1.330050519339</c:v>
                </c:pt>
                <c:pt idx="600">
                  <c:v>1.329419234417</c:v>
                </c:pt>
                <c:pt idx="601">
                  <c:v>1.328789201439</c:v>
                </c:pt>
                <c:pt idx="602">
                  <c:v>1.328160417921</c:v>
                </c:pt>
                <c:pt idx="603">
                  <c:v>1.327532881407</c:v>
                </c:pt>
                <c:pt idx="604">
                  <c:v>1.326906589469</c:v>
                </c:pt>
                <c:pt idx="605">
                  <c:v>1.326281539703</c:v>
                </c:pt>
                <c:pt idx="606">
                  <c:v>1.325657729736</c:v>
                </c:pt>
                <c:pt idx="607">
                  <c:v>1.325035157219</c:v>
                </c:pt>
                <c:pt idx="608">
                  <c:v>1.324413819832</c:v>
                </c:pt>
                <c:pt idx="609">
                  <c:v>1.323793715279</c:v>
                </c:pt>
                <c:pt idx="610">
                  <c:v>1.323174841295</c:v>
                </c:pt>
                <c:pt idx="611">
                  <c:v>1.322557195638</c:v>
                </c:pt>
                <c:pt idx="612">
                  <c:v>1.321940776092</c:v>
                </c:pt>
                <c:pt idx="613">
                  <c:v>1.321325580472</c:v>
                </c:pt>
                <c:pt idx="614">
                  <c:v>1.320711606615</c:v>
                </c:pt>
                <c:pt idx="615">
                  <c:v>1.320098852386</c:v>
                </c:pt>
                <c:pt idx="616">
                  <c:v>1.319487315677</c:v>
                </c:pt>
                <c:pt idx="617">
                  <c:v>1.318876994404</c:v>
                </c:pt>
                <c:pt idx="618">
                  <c:v>1.318267886511</c:v>
                </c:pt>
                <c:pt idx="619">
                  <c:v>1.317659989968</c:v>
                </c:pt>
                <c:pt idx="620">
                  <c:v>1.317053302769</c:v>
                </c:pt>
                <c:pt idx="621">
                  <c:v>1.316447822937</c:v>
                </c:pt>
                <c:pt idx="622">
                  <c:v>1.315843548518</c:v>
                </c:pt>
                <c:pt idx="623">
                  <c:v>1.315240477585</c:v>
                </c:pt>
                <c:pt idx="624">
                  <c:v>1.314638608236</c:v>
                </c:pt>
                <c:pt idx="625">
                  <c:v>1.314037938597</c:v>
                </c:pt>
                <c:pt idx="626">
                  <c:v>1.313438466817</c:v>
                </c:pt>
                <c:pt idx="627">
                  <c:v>1.31284019107</c:v>
                </c:pt>
                <c:pt idx="628">
                  <c:v>1.312243109558</c:v>
                </c:pt>
                <c:pt idx="629">
                  <c:v>1.311647220508</c:v>
                </c:pt>
                <c:pt idx="630">
                  <c:v>1.31105252217</c:v>
                </c:pt>
                <c:pt idx="631">
                  <c:v>1.310459012821</c:v>
                </c:pt>
                <c:pt idx="632">
                  <c:v>1.309866690763999</c:v>
                </c:pt>
                <c:pt idx="633">
                  <c:v>1.309275554325</c:v>
                </c:pt>
                <c:pt idx="634">
                  <c:v>1.308685601857</c:v>
                </c:pt>
                <c:pt idx="635">
                  <c:v>1.308096831737</c:v>
                </c:pt>
                <c:pt idx="636">
                  <c:v>1.307509242368</c:v>
                </c:pt>
                <c:pt idx="637">
                  <c:v>1.306922832178</c:v>
                </c:pt>
                <c:pt idx="638">
                  <c:v>1.306337599618</c:v>
                </c:pt>
                <c:pt idx="639">
                  <c:v>1.305753543166</c:v>
                </c:pt>
                <c:pt idx="640">
                  <c:v>1.305170661324</c:v>
                </c:pt>
                <c:pt idx="641">
                  <c:v>1.304588952619</c:v>
                </c:pt>
                <c:pt idx="642">
                  <c:v>1.304008415603</c:v>
                </c:pt>
                <c:pt idx="643">
                  <c:v>1.303429048851</c:v>
                </c:pt>
                <c:pt idx="644">
                  <c:v>1.302850850966</c:v>
                </c:pt>
                <c:pt idx="645">
                  <c:v>1.302273820573</c:v>
                </c:pt>
                <c:pt idx="646">
                  <c:v>1.301697956321</c:v>
                </c:pt>
                <c:pt idx="647">
                  <c:v>1.301123256886</c:v>
                </c:pt>
                <c:pt idx="648">
                  <c:v>1.30054972097</c:v>
                </c:pt>
                <c:pt idx="649">
                  <c:v>1.299977347292</c:v>
                </c:pt>
                <c:pt idx="650">
                  <c:v>1.299406134604</c:v>
                </c:pt>
                <c:pt idx="651">
                  <c:v>1.298836081677</c:v>
                </c:pt>
                <c:pt idx="652">
                  <c:v>1.29826718731</c:v>
                </c:pt>
                <c:pt idx="653">
                  <c:v>1.297699450323</c:v>
                </c:pt>
                <c:pt idx="654">
                  <c:v>1.297132869562</c:v>
                </c:pt>
                <c:pt idx="655">
                  <c:v>1.296567443898</c:v>
                </c:pt>
                <c:pt idx="656">
                  <c:v>1.296003172226</c:v>
                </c:pt>
                <c:pt idx="657">
                  <c:v>1.295440053463</c:v>
                </c:pt>
                <c:pt idx="658">
                  <c:v>1.294878086554</c:v>
                </c:pt>
                <c:pt idx="659">
                  <c:v>1.294317270465</c:v>
                </c:pt>
                <c:pt idx="660">
                  <c:v>1.293757604188</c:v>
                </c:pt>
                <c:pt idx="661">
                  <c:v>1.293199086738</c:v>
                </c:pt>
                <c:pt idx="662">
                  <c:v>1.292641717155</c:v>
                </c:pt>
                <c:pt idx="663">
                  <c:v>1.292085494503</c:v>
                </c:pt>
                <c:pt idx="664">
                  <c:v>1.29153041787</c:v>
                </c:pt>
                <c:pt idx="665">
                  <c:v>1.290976486367</c:v>
                </c:pt>
                <c:pt idx="666">
                  <c:v>1.290423699132</c:v>
                </c:pt>
                <c:pt idx="667">
                  <c:v>1.289872055324</c:v>
                </c:pt>
                <c:pt idx="668">
                  <c:v>1.289321554126</c:v>
                </c:pt>
                <c:pt idx="669">
                  <c:v>1.288772194748</c:v>
                </c:pt>
                <c:pt idx="670">
                  <c:v>1.288223976422</c:v>
                </c:pt>
                <c:pt idx="671">
                  <c:v>1.287676898403</c:v>
                </c:pt>
                <c:pt idx="672">
                  <c:v>1.287130959971</c:v>
                </c:pt>
                <c:pt idx="673">
                  <c:v>1.28658616043</c:v>
                </c:pt>
                <c:pt idx="674">
                  <c:v>1.286042499109</c:v>
                </c:pt>
                <c:pt idx="675">
                  <c:v>1.285499975359</c:v>
                </c:pt>
                <c:pt idx="676">
                  <c:v>1.284958588557</c:v>
                </c:pt>
                <c:pt idx="677">
                  <c:v>1.284418338101</c:v>
                </c:pt>
                <c:pt idx="678">
                  <c:v>1.283879223416</c:v>
                </c:pt>
                <c:pt idx="679">
                  <c:v>1.283341243948</c:v>
                </c:pt>
                <c:pt idx="680">
                  <c:v>1.28280439917</c:v>
                </c:pt>
                <c:pt idx="681">
                  <c:v>1.282268688576</c:v>
                </c:pt>
                <c:pt idx="682">
                  <c:v>1.281734111686</c:v>
                </c:pt>
                <c:pt idx="683">
                  <c:v>1.281200668042</c:v>
                </c:pt>
                <c:pt idx="684">
                  <c:v>1.280668357211</c:v>
                </c:pt>
                <c:pt idx="685">
                  <c:v>1.280137178784</c:v>
                </c:pt>
                <c:pt idx="686">
                  <c:v>1.279607132375</c:v>
                </c:pt>
                <c:pt idx="687">
                  <c:v>1.279078217623</c:v>
                </c:pt>
                <c:pt idx="688">
                  <c:v>1.278550434189</c:v>
                </c:pt>
                <c:pt idx="689">
                  <c:v>1.27802378176</c:v>
                </c:pt>
                <c:pt idx="690">
                  <c:v>1.277498260045</c:v>
                </c:pt>
                <c:pt idx="691">
                  <c:v>1.276973868778</c:v>
                </c:pt>
                <c:pt idx="692">
                  <c:v>1.276450607717</c:v>
                </c:pt>
                <c:pt idx="693">
                  <c:v>1.275928476642</c:v>
                </c:pt>
                <c:pt idx="694">
                  <c:v>1.275407475358</c:v>
                </c:pt>
                <c:pt idx="695">
                  <c:v>1.274887603695</c:v>
                </c:pt>
                <c:pt idx="696">
                  <c:v>1.274368861505</c:v>
                </c:pt>
                <c:pt idx="697">
                  <c:v>1.273851248665</c:v>
                </c:pt>
                <c:pt idx="698">
                  <c:v>1.273334765074</c:v>
                </c:pt>
                <c:pt idx="699">
                  <c:v>1.272819410658</c:v>
                </c:pt>
                <c:pt idx="700">
                  <c:v>1.272305185363</c:v>
                </c:pt>
                <c:pt idx="701">
                  <c:v>1.271792089162</c:v>
                </c:pt>
                <c:pt idx="702">
                  <c:v>1.271280122049</c:v>
                </c:pt>
                <c:pt idx="703">
                  <c:v>1.270769284045</c:v>
                </c:pt>
                <c:pt idx="704">
                  <c:v>1.270259575193</c:v>
                </c:pt>
                <c:pt idx="705">
                  <c:v>1.269750995559</c:v>
                </c:pt>
                <c:pt idx="706">
                  <c:v>1.269243545235</c:v>
                </c:pt>
                <c:pt idx="707">
                  <c:v>1.268737224335</c:v>
                </c:pt>
                <c:pt idx="708">
                  <c:v>1.268232032997</c:v>
                </c:pt>
                <c:pt idx="709">
                  <c:v>1.267727971384</c:v>
                </c:pt>
                <c:pt idx="710">
                  <c:v>1.267225039682</c:v>
                </c:pt>
                <c:pt idx="711">
                  <c:v>1.2667232381</c:v>
                </c:pt>
                <c:pt idx="712">
                  <c:v>1.266222566873</c:v>
                </c:pt>
                <c:pt idx="713">
                  <c:v>1.265723026258</c:v>
                </c:pt>
                <c:pt idx="714">
                  <c:v>1.265224616537</c:v>
                </c:pt>
                <c:pt idx="715">
                  <c:v>1.264727338014</c:v>
                </c:pt>
                <c:pt idx="716">
                  <c:v>1.264231191019</c:v>
                </c:pt>
                <c:pt idx="717">
                  <c:v>1.263736175905</c:v>
                </c:pt>
                <c:pt idx="718">
                  <c:v>1.263242293048</c:v>
                </c:pt>
                <c:pt idx="719">
                  <c:v>1.26274954285</c:v>
                </c:pt>
                <c:pt idx="720">
                  <c:v>1.262257925734</c:v>
                </c:pt>
                <c:pt idx="721">
                  <c:v>1.261767442148</c:v>
                </c:pt>
                <c:pt idx="722">
                  <c:v>1.261278092566</c:v>
                </c:pt>
                <c:pt idx="723">
                  <c:v>1.260789877482</c:v>
                </c:pt>
                <c:pt idx="724">
                  <c:v>1.260302797417</c:v>
                </c:pt>
                <c:pt idx="725">
                  <c:v>1.259816852914</c:v>
                </c:pt>
                <c:pt idx="726">
                  <c:v>1.25933204454</c:v>
                </c:pt>
                <c:pt idx="727">
                  <c:v>1.258848372888</c:v>
                </c:pt>
                <c:pt idx="728">
                  <c:v>1.25836583857</c:v>
                </c:pt>
                <c:pt idx="729">
                  <c:v>1.257884442228</c:v>
                </c:pt>
                <c:pt idx="730">
                  <c:v>1.257404184523</c:v>
                </c:pt>
                <c:pt idx="731">
                  <c:v>1.256925066142</c:v>
                </c:pt>
                <c:pt idx="732">
                  <c:v>1.256447087794</c:v>
                </c:pt>
                <c:pt idx="733">
                  <c:v>1.255970250215</c:v>
                </c:pt>
                <c:pt idx="734">
                  <c:v>1.255494554162</c:v>
                </c:pt>
                <c:pt idx="735">
                  <c:v>1.255020000416</c:v>
                </c:pt>
                <c:pt idx="736">
                  <c:v>1.254546589784</c:v>
                </c:pt>
                <c:pt idx="737">
                  <c:v>1.254074323093</c:v>
                </c:pt>
                <c:pt idx="738">
                  <c:v>1.253603201197</c:v>
                </c:pt>
                <c:pt idx="739">
                  <c:v>1.253133224973</c:v>
                </c:pt>
                <c:pt idx="740">
                  <c:v>1.25266439532</c:v>
                </c:pt>
                <c:pt idx="741">
                  <c:v>1.252196713163</c:v>
                </c:pt>
                <c:pt idx="742">
                  <c:v>1.25173017945</c:v>
                </c:pt>
                <c:pt idx="743">
                  <c:v>1.251264795151</c:v>
                </c:pt>
                <c:pt idx="744">
                  <c:v>1.250800561261</c:v>
                </c:pt>
                <c:pt idx="745">
                  <c:v>1.2503374788</c:v>
                </c:pt>
                <c:pt idx="746">
                  <c:v>1.24987554881</c:v>
                </c:pt>
                <c:pt idx="747">
                  <c:v>1.249414772355</c:v>
                </c:pt>
                <c:pt idx="748">
                  <c:v>1.248955150525</c:v>
                </c:pt>
                <c:pt idx="749">
                  <c:v>1.248496684434</c:v>
                </c:pt>
                <c:pt idx="750">
                  <c:v>1.248039375217</c:v>
                </c:pt>
                <c:pt idx="751">
                  <c:v>1.247583224034</c:v>
                </c:pt>
                <c:pt idx="752">
                  <c:v>1.247128232069</c:v>
                </c:pt>
                <c:pt idx="753">
                  <c:v>1.246674400527</c:v>
                </c:pt>
                <c:pt idx="754">
                  <c:v>1.246221730639</c:v>
                </c:pt>
                <c:pt idx="755">
                  <c:v>1.245770223657</c:v>
                </c:pt>
                <c:pt idx="756">
                  <c:v>1.245319880859</c:v>
                </c:pt>
                <c:pt idx="757">
                  <c:v>1.244870703544</c:v>
                </c:pt>
                <c:pt idx="758">
                  <c:v>1.244422693035</c:v>
                </c:pt>
                <c:pt idx="759">
                  <c:v>1.243975850678</c:v>
                </c:pt>
                <c:pt idx="760">
                  <c:v>1.243530177841</c:v>
                </c:pt>
                <c:pt idx="761">
                  <c:v>1.243085675918</c:v>
                </c:pt>
                <c:pt idx="762">
                  <c:v>1.242642346323</c:v>
                </c:pt>
                <c:pt idx="763">
                  <c:v>1.242200190495</c:v>
                </c:pt>
                <c:pt idx="764">
                  <c:v>1.241759209893</c:v>
                </c:pt>
                <c:pt idx="765">
                  <c:v>1.241319406003</c:v>
                </c:pt>
                <c:pt idx="766">
                  <c:v>1.24088078033</c:v>
                </c:pt>
                <c:pt idx="767">
                  <c:v>1.240443334403</c:v>
                </c:pt>
                <c:pt idx="768">
                  <c:v>1.240007069774</c:v>
                </c:pt>
                <c:pt idx="769">
                  <c:v>1.239571988018</c:v>
                </c:pt>
                <c:pt idx="770">
                  <c:v>1.239138090731</c:v>
                </c:pt>
                <c:pt idx="771">
                  <c:v>1.238705379532</c:v>
                </c:pt>
                <c:pt idx="772">
                  <c:v>1.238273856062</c:v>
                </c:pt>
                <c:pt idx="773">
                  <c:v>1.237843521984</c:v>
                </c:pt>
                <c:pt idx="774">
                  <c:v>1.237414378985</c:v>
                </c:pt>
                <c:pt idx="775">
                  <c:v>1.236986428772</c:v>
                </c:pt>
                <c:pt idx="776">
                  <c:v>1.236559673075</c:v>
                </c:pt>
                <c:pt idx="777">
                  <c:v>1.236134113644</c:v>
                </c:pt>
                <c:pt idx="778">
                  <c:v>1.235709752252</c:v>
                </c:pt>
                <c:pt idx="779">
                  <c:v>1.235286590695</c:v>
                </c:pt>
                <c:pt idx="780">
                  <c:v>1.234864630787</c:v>
                </c:pt>
                <c:pt idx="781">
                  <c:v>1.234443874367</c:v>
                </c:pt>
                <c:pt idx="782">
                  <c:v>1.234024323294</c:v>
                </c:pt>
                <c:pt idx="783">
                  <c:v>1.233605979446</c:v>
                </c:pt>
                <c:pt idx="784">
                  <c:v>1.233188844724</c:v>
                </c:pt>
                <c:pt idx="785">
                  <c:v>1.23277292105</c:v>
                </c:pt>
                <c:pt idx="786">
                  <c:v>1.232358210367</c:v>
                </c:pt>
                <c:pt idx="787">
                  <c:v>1.231944714636</c:v>
                </c:pt>
                <c:pt idx="788">
                  <c:v>1.231532435841</c:v>
                </c:pt>
                <c:pt idx="789">
                  <c:v>1.231121375985</c:v>
                </c:pt>
                <c:pt idx="790">
                  <c:v>1.230711537092</c:v>
                </c:pt>
                <c:pt idx="791">
                  <c:v>1.230302921205</c:v>
                </c:pt>
                <c:pt idx="792">
                  <c:v>1.229895530387</c:v>
                </c:pt>
                <c:pt idx="793">
                  <c:v>1.22948936672</c:v>
                </c:pt>
                <c:pt idx="794">
                  <c:v>1.229084432308</c:v>
                </c:pt>
                <c:pt idx="795">
                  <c:v>1.22868072927</c:v>
                </c:pt>
                <c:pt idx="796">
                  <c:v>1.228278259747</c:v>
                </c:pt>
                <c:pt idx="797">
                  <c:v>1.227877025899</c:v>
                </c:pt>
                <c:pt idx="798">
                  <c:v>1.227477029902</c:v>
                </c:pt>
                <c:pt idx="799">
                  <c:v>1.227078273953</c:v>
                </c:pt>
                <c:pt idx="800">
                  <c:v>1.226680760266</c:v>
                </c:pt>
                <c:pt idx="801">
                  <c:v>1.226284491073</c:v>
                </c:pt>
                <c:pt idx="802">
                  <c:v>1.225889468623</c:v>
                </c:pt>
                <c:pt idx="803">
                  <c:v>1.225495695183999</c:v>
                </c:pt>
                <c:pt idx="804">
                  <c:v>1.225103173041</c:v>
                </c:pt>
                <c:pt idx="805">
                  <c:v>1.224711904495</c:v>
                </c:pt>
                <c:pt idx="806">
                  <c:v>1.224321891863</c:v>
                </c:pt>
                <c:pt idx="807">
                  <c:v>1.223933137482</c:v>
                </c:pt>
                <c:pt idx="808">
                  <c:v>1.2235456437</c:v>
                </c:pt>
                <c:pt idx="809">
                  <c:v>1.223159412886</c:v>
                </c:pt>
                <c:pt idx="810">
                  <c:v>1.222774447421</c:v>
                </c:pt>
                <c:pt idx="811">
                  <c:v>1.222390749703</c:v>
                </c:pt>
                <c:pt idx="812">
                  <c:v>1.222008322144</c:v>
                </c:pt>
                <c:pt idx="813">
                  <c:v>1.221627167172</c:v>
                </c:pt>
                <c:pt idx="814">
                  <c:v>1.221247287229</c:v>
                </c:pt>
                <c:pt idx="815">
                  <c:v>1.220868684769</c:v>
                </c:pt>
                <c:pt idx="816">
                  <c:v>1.220491362264</c:v>
                </c:pt>
                <c:pt idx="817">
                  <c:v>1.220115322194</c:v>
                </c:pt>
                <c:pt idx="818">
                  <c:v>1.219740567057</c:v>
                </c:pt>
                <c:pt idx="819">
                  <c:v>1.21936709936</c:v>
                </c:pt>
                <c:pt idx="820">
                  <c:v>1.218994921625</c:v>
                </c:pt>
                <c:pt idx="821">
                  <c:v>1.218624036384</c:v>
                </c:pt>
                <c:pt idx="822">
                  <c:v>1.218254446181</c:v>
                </c:pt>
                <c:pt idx="823">
                  <c:v>1.217886153572</c:v>
                </c:pt>
                <c:pt idx="824">
                  <c:v>1.217519161122</c:v>
                </c:pt>
                <c:pt idx="825">
                  <c:v>1.217153471408</c:v>
                </c:pt>
                <c:pt idx="826">
                  <c:v>1.216789087016</c:v>
                </c:pt>
                <c:pt idx="827">
                  <c:v>1.216426010542</c:v>
                </c:pt>
                <c:pt idx="828">
                  <c:v>1.21606424459</c:v>
                </c:pt>
                <c:pt idx="829">
                  <c:v>1.215703791774</c:v>
                </c:pt>
                <c:pt idx="830">
                  <c:v>1.215344654714</c:v>
                </c:pt>
                <c:pt idx="831">
                  <c:v>1.21498683604</c:v>
                </c:pt>
                <c:pt idx="832">
                  <c:v>1.214630338388</c:v>
                </c:pt>
                <c:pt idx="833">
                  <c:v>1.2142751644</c:v>
                </c:pt>
                <c:pt idx="834">
                  <c:v>1.213921316725</c:v>
                </c:pt>
                <c:pt idx="835">
                  <c:v>1.213568798017</c:v>
                </c:pt>
                <c:pt idx="836">
                  <c:v>1.213217610936</c:v>
                </c:pt>
                <c:pt idx="837">
                  <c:v>1.212867758145</c:v>
                </c:pt>
                <c:pt idx="838">
                  <c:v>1.212519242313</c:v>
                </c:pt>
                <c:pt idx="839">
                  <c:v>1.212172066111</c:v>
                </c:pt>
                <c:pt idx="840">
                  <c:v>1.211826232211999</c:v>
                </c:pt>
                <c:pt idx="841">
                  <c:v>1.211481743295</c:v>
                </c:pt>
                <c:pt idx="842">
                  <c:v>1.211138602036</c:v>
                </c:pt>
                <c:pt idx="843">
                  <c:v>1.210796811115</c:v>
                </c:pt>
                <c:pt idx="844">
                  <c:v>1.210456373212</c:v>
                </c:pt>
                <c:pt idx="845">
                  <c:v>1.210117291007</c:v>
                </c:pt>
                <c:pt idx="846">
                  <c:v>1.209779567178</c:v>
                </c:pt>
                <c:pt idx="847">
                  <c:v>1.209443204403</c:v>
                </c:pt>
                <c:pt idx="848">
                  <c:v>1.209108205356</c:v>
                </c:pt>
                <c:pt idx="849">
                  <c:v>1.208774572712</c:v>
                </c:pt>
                <c:pt idx="850">
                  <c:v>1.208442309137</c:v>
                </c:pt>
                <c:pt idx="851">
                  <c:v>1.208111417299</c:v>
                </c:pt>
                <c:pt idx="852">
                  <c:v>1.207781899856</c:v>
                </c:pt>
                <c:pt idx="853">
                  <c:v>1.207453759463</c:v>
                </c:pt>
                <c:pt idx="854">
                  <c:v>1.207126998768</c:v>
                </c:pt>
                <c:pt idx="855">
                  <c:v>1.206801620413</c:v>
                </c:pt>
                <c:pt idx="856">
                  <c:v>1.20647762703</c:v>
                </c:pt>
                <c:pt idx="857">
                  <c:v>1.206155021245</c:v>
                </c:pt>
                <c:pt idx="858">
                  <c:v>1.205833805674</c:v>
                </c:pt>
                <c:pt idx="859">
                  <c:v>1.205513982921</c:v>
                </c:pt>
                <c:pt idx="860">
                  <c:v>1.20519555558</c:v>
                </c:pt>
                <c:pt idx="861">
                  <c:v>1.204878526236</c:v>
                </c:pt>
                <c:pt idx="862">
                  <c:v>1.204562897457</c:v>
                </c:pt>
                <c:pt idx="863">
                  <c:v>1.2042486718</c:v>
                </c:pt>
                <c:pt idx="864">
                  <c:v>1.203935851808</c:v>
                </c:pt>
                <c:pt idx="865">
                  <c:v>1.203624440008</c:v>
                </c:pt>
                <c:pt idx="866">
                  <c:v>1.203314438912</c:v>
                </c:pt>
                <c:pt idx="867">
                  <c:v>1.203005851015</c:v>
                </c:pt>
                <c:pt idx="868">
                  <c:v>1.202698678793</c:v>
                </c:pt>
                <c:pt idx="869">
                  <c:v>1.202392924704</c:v>
                </c:pt>
                <c:pt idx="870">
                  <c:v>1.202088591187</c:v>
                </c:pt>
                <c:pt idx="871">
                  <c:v>1.20178568066</c:v>
                </c:pt>
                <c:pt idx="872">
                  <c:v>1.20148419552</c:v>
                </c:pt>
                <c:pt idx="873">
                  <c:v>1.201184138141</c:v>
                </c:pt>
                <c:pt idx="874">
                  <c:v>1.200885510875</c:v>
                </c:pt>
                <c:pt idx="875">
                  <c:v>1.200588316048</c:v>
                </c:pt>
                <c:pt idx="876">
                  <c:v>1.200292555962</c:v>
                </c:pt>
                <c:pt idx="877">
                  <c:v>1.199998232892</c:v>
                </c:pt>
                <c:pt idx="878">
                  <c:v>1.199705349087</c:v>
                </c:pt>
                <c:pt idx="879">
                  <c:v>1.199413906766</c:v>
                </c:pt>
                <c:pt idx="880">
                  <c:v>1.199123908119</c:v>
                </c:pt>
                <c:pt idx="881">
                  <c:v>1.198835355308</c:v>
                </c:pt>
                <c:pt idx="882">
                  <c:v>1.19854825046</c:v>
                </c:pt>
                <c:pt idx="883">
                  <c:v>1.198262595674</c:v>
                </c:pt>
                <c:pt idx="884">
                  <c:v>1.197978393012</c:v>
                </c:pt>
                <c:pt idx="885">
                  <c:v>1.197695644503</c:v>
                </c:pt>
                <c:pt idx="886">
                  <c:v>1.197414352141</c:v>
                </c:pt>
                <c:pt idx="887">
                  <c:v>1.197134517882</c:v>
                </c:pt>
                <c:pt idx="888">
                  <c:v>1.196856143646</c:v>
                </c:pt>
                <c:pt idx="889">
                  <c:v>1.196579231313</c:v>
                </c:pt>
                <c:pt idx="890">
                  <c:v>1.196303782724</c:v>
                </c:pt>
                <c:pt idx="891">
                  <c:v>1.196029799678</c:v>
                </c:pt>
                <c:pt idx="892">
                  <c:v>1.195757283934</c:v>
                </c:pt>
                <c:pt idx="893">
                  <c:v>1.195486237206</c:v>
                </c:pt>
                <c:pt idx="894">
                  <c:v>1.195216661164</c:v>
                </c:pt>
                <c:pt idx="895">
                  <c:v>1.194948557434</c:v>
                </c:pt>
                <c:pt idx="896">
                  <c:v>1.194681927595</c:v>
                </c:pt>
                <c:pt idx="897">
                  <c:v>1.194416773177</c:v>
                </c:pt>
                <c:pt idx="898">
                  <c:v>1.194153095663</c:v>
                </c:pt>
                <c:pt idx="899">
                  <c:v>1.193890896486</c:v>
                </c:pt>
                <c:pt idx="900">
                  <c:v>1.193630177028</c:v>
                </c:pt>
                <c:pt idx="901">
                  <c:v>1.193370938618</c:v>
                </c:pt>
                <c:pt idx="902">
                  <c:v>1.193113182533</c:v>
                </c:pt>
                <c:pt idx="903">
                  <c:v>1.192856909995</c:v>
                </c:pt>
                <c:pt idx="904">
                  <c:v>1.192602122171</c:v>
                </c:pt>
                <c:pt idx="905">
                  <c:v>1.192348820173</c:v>
                </c:pt>
                <c:pt idx="906">
                  <c:v>1.192097005051</c:v>
                </c:pt>
                <c:pt idx="907">
                  <c:v>1.191846677802</c:v>
                </c:pt>
                <c:pt idx="908">
                  <c:v>1.191597839357</c:v>
                </c:pt>
                <c:pt idx="909">
                  <c:v>1.191350490592</c:v>
                </c:pt>
                <c:pt idx="910">
                  <c:v>1.191104632316</c:v>
                </c:pt>
                <c:pt idx="911">
                  <c:v>1.190860265279</c:v>
                </c:pt>
                <c:pt idx="912">
                  <c:v>1.190617390162</c:v>
                </c:pt>
                <c:pt idx="913">
                  <c:v>1.190376007585</c:v>
                </c:pt>
                <c:pt idx="914">
                  <c:v>1.190136118099</c:v>
                </c:pt>
                <c:pt idx="915">
                  <c:v>1.189897722189</c:v>
                </c:pt>
                <c:pt idx="916">
                  <c:v>1.18966082027</c:v>
                </c:pt>
                <c:pt idx="917">
                  <c:v>1.189425412688</c:v>
                </c:pt>
                <c:pt idx="918">
                  <c:v>1.189191499719</c:v>
                </c:pt>
                <c:pt idx="919">
                  <c:v>1.188959081567</c:v>
                </c:pt>
                <c:pt idx="920">
                  <c:v>1.188728158362</c:v>
                </c:pt>
                <c:pt idx="921">
                  <c:v>1.188498730161</c:v>
                </c:pt>
                <c:pt idx="922">
                  <c:v>1.188270796947</c:v>
                </c:pt>
                <c:pt idx="923">
                  <c:v>1.188044358627</c:v>
                </c:pt>
                <c:pt idx="924">
                  <c:v>1.187819415031</c:v>
                </c:pt>
                <c:pt idx="925">
                  <c:v>1.187595965911</c:v>
                </c:pt>
                <c:pt idx="926">
                  <c:v>1.187374010941</c:v>
                </c:pt>
                <c:pt idx="927">
                  <c:v>1.187153549715</c:v>
                </c:pt>
                <c:pt idx="928">
                  <c:v>1.186934581747</c:v>
                </c:pt>
                <c:pt idx="929">
                  <c:v>1.18671710647</c:v>
                </c:pt>
                <c:pt idx="930">
                  <c:v>1.186501123235</c:v>
                </c:pt>
                <c:pt idx="931">
                  <c:v>1.186286631309</c:v>
                </c:pt>
                <c:pt idx="932">
                  <c:v>1.186073629875</c:v>
                </c:pt>
                <c:pt idx="933">
                  <c:v>1.185862118034</c:v>
                </c:pt>
                <c:pt idx="934">
                  <c:v>1.185652094798</c:v>
                </c:pt>
                <c:pt idx="935">
                  <c:v>1.185443559095</c:v>
                </c:pt>
                <c:pt idx="936">
                  <c:v>1.185236509766</c:v>
                </c:pt>
                <c:pt idx="937">
                  <c:v>1.185030945565</c:v>
                </c:pt>
                <c:pt idx="938">
                  <c:v>1.184826865155</c:v>
                </c:pt>
                <c:pt idx="939">
                  <c:v>1.184624267113</c:v>
                </c:pt>
                <c:pt idx="940">
                  <c:v>1.184423149926</c:v>
                </c:pt>
                <c:pt idx="941">
                  <c:v>1.184223511989</c:v>
                </c:pt>
                <c:pt idx="942">
                  <c:v>1.184025351609</c:v>
                </c:pt>
                <c:pt idx="943">
                  <c:v>1.183828666999</c:v>
                </c:pt>
                <c:pt idx="944">
                  <c:v>1.183633456282</c:v>
                </c:pt>
                <c:pt idx="945">
                  <c:v>1.183439717488</c:v>
                </c:pt>
                <c:pt idx="946">
                  <c:v>1.183247448556</c:v>
                </c:pt>
                <c:pt idx="947">
                  <c:v>1.183056647328</c:v>
                </c:pt>
                <c:pt idx="948">
                  <c:v>1.182867311557</c:v>
                </c:pt>
                <c:pt idx="949">
                  <c:v>1.182679438899</c:v>
                </c:pt>
                <c:pt idx="950">
                  <c:v>1.182493026916</c:v>
                </c:pt>
                <c:pt idx="951">
                  <c:v>1.182308073077</c:v>
                </c:pt>
                <c:pt idx="952">
                  <c:v>1.182124574757</c:v>
                </c:pt>
                <c:pt idx="953">
                  <c:v>1.181942529232</c:v>
                </c:pt>
                <c:pt idx="954">
                  <c:v>1.181761933686</c:v>
                </c:pt>
                <c:pt idx="955">
                  <c:v>1.181582785208</c:v>
                </c:pt>
                <c:pt idx="956">
                  <c:v>1.181405080789</c:v>
                </c:pt>
                <c:pt idx="957">
                  <c:v>1.181228817328</c:v>
                </c:pt>
                <c:pt idx="958">
                  <c:v>1.181053991626</c:v>
                </c:pt>
                <c:pt idx="959">
                  <c:v>1.180880600387</c:v>
                </c:pt>
                <c:pt idx="960">
                  <c:v>1.180708640224</c:v>
                </c:pt>
                <c:pt idx="961">
                  <c:v>1.180538107651</c:v>
                </c:pt>
                <c:pt idx="962">
                  <c:v>1.180368999087</c:v>
                </c:pt>
                <c:pt idx="963">
                  <c:v>1.180201310857</c:v>
                </c:pt>
                <c:pt idx="964">
                  <c:v>1.180035039191</c:v>
                </c:pt>
                <c:pt idx="965">
                  <c:v>1.179870180223</c:v>
                </c:pt>
                <c:pt idx="966">
                  <c:v>1.179706729992</c:v>
                </c:pt>
                <c:pt idx="967">
                  <c:v>1.179544684446</c:v>
                </c:pt>
                <c:pt idx="968">
                  <c:v>1.179384039436</c:v>
                </c:pt>
                <c:pt idx="969">
                  <c:v>1.179224790721</c:v>
                </c:pt>
                <c:pt idx="970">
                  <c:v>1.179066933966</c:v>
                </c:pt>
                <c:pt idx="971">
                  <c:v>1.178910464744</c:v>
                </c:pt>
                <c:pt idx="972">
                  <c:v>1.178755378535</c:v>
                </c:pt>
                <c:pt idx="973">
                  <c:v>1.178601670729</c:v>
                </c:pt>
                <c:pt idx="974">
                  <c:v>1.178449336624</c:v>
                </c:pt>
                <c:pt idx="975">
                  <c:v>1.178298371428</c:v>
                </c:pt>
                <c:pt idx="976">
                  <c:v>1.178148770258</c:v>
                </c:pt>
                <c:pt idx="977">
                  <c:v>1.178000528144</c:v>
                </c:pt>
                <c:pt idx="978">
                  <c:v>1.177853640026</c:v>
                </c:pt>
                <c:pt idx="979">
                  <c:v>1.177708100757</c:v>
                </c:pt>
                <c:pt idx="980">
                  <c:v>1.177563905103</c:v>
                </c:pt>
                <c:pt idx="981">
                  <c:v>1.177421047745</c:v>
                </c:pt>
                <c:pt idx="982">
                  <c:v>1.177279523278</c:v>
                </c:pt>
                <c:pt idx="983">
                  <c:v>1.177139326214</c:v>
                </c:pt>
                <c:pt idx="984">
                  <c:v>1.177000450979</c:v>
                </c:pt>
                <c:pt idx="985">
                  <c:v>1.17686289192</c:v>
                </c:pt>
                <c:pt idx="986">
                  <c:v>1.176726643302</c:v>
                </c:pt>
                <c:pt idx="987">
                  <c:v>1.176591699308</c:v>
                </c:pt>
                <c:pt idx="988">
                  <c:v>1.176458054044</c:v>
                </c:pt>
                <c:pt idx="989">
                  <c:v>1.176325701538</c:v>
                </c:pt>
                <c:pt idx="990">
                  <c:v>1.17619463574</c:v>
                </c:pt>
                <c:pt idx="991">
                  <c:v>1.176064850524</c:v>
                </c:pt>
                <c:pt idx="992">
                  <c:v>1.175936339692</c:v>
                </c:pt>
                <c:pt idx="993">
                  <c:v>1.17580909697</c:v>
                </c:pt>
                <c:pt idx="994">
                  <c:v>1.175683116013</c:v>
                </c:pt>
                <c:pt idx="995">
                  <c:v>1.175558390408</c:v>
                </c:pt>
                <c:pt idx="996">
                  <c:v>1.175434913668</c:v>
                </c:pt>
                <c:pt idx="997">
                  <c:v>1.175312679241</c:v>
                </c:pt>
                <c:pt idx="998">
                  <c:v>1.175191680507</c:v>
                </c:pt>
                <c:pt idx="999">
                  <c:v>1.175071910784</c:v>
                </c:pt>
                <c:pt idx="1000">
                  <c:v>1.174953363321</c:v>
                </c:pt>
                <c:pt idx="1001">
                  <c:v>1.174836031309</c:v>
                </c:pt>
                <c:pt idx="1002">
                  <c:v>1.174719907876</c:v>
                </c:pt>
                <c:pt idx="1003">
                  <c:v>1.174604986092</c:v>
                </c:pt>
                <c:pt idx="1004">
                  <c:v>1.174491258966</c:v>
                </c:pt>
                <c:pt idx="1005">
                  <c:v>1.174378719454</c:v>
                </c:pt>
                <c:pt idx="1006">
                  <c:v>1.174267360457</c:v>
                </c:pt>
                <c:pt idx="1007">
                  <c:v>1.17415717482</c:v>
                </c:pt>
                <c:pt idx="1008">
                  <c:v>1.174048155339</c:v>
                </c:pt>
                <c:pt idx="1009">
                  <c:v>1.173940294758</c:v>
                </c:pt>
                <c:pt idx="1010">
                  <c:v>1.173833585774</c:v>
                </c:pt>
                <c:pt idx="1011">
                  <c:v>1.173728021036</c:v>
                </c:pt>
                <c:pt idx="1012">
                  <c:v>1.173623593147</c:v>
                </c:pt>
                <c:pt idx="1013">
                  <c:v>1.17352029467</c:v>
                </c:pt>
                <c:pt idx="1014">
                  <c:v>1.173418118121</c:v>
                </c:pt>
                <c:pt idx="1015">
                  <c:v>1.173317055978</c:v>
                </c:pt>
                <c:pt idx="1016">
                  <c:v>1.173217100682</c:v>
                </c:pt>
                <c:pt idx="1017">
                  <c:v>1.173118244634</c:v>
                </c:pt>
                <c:pt idx="1018">
                  <c:v>1.1730204802</c:v>
                </c:pt>
                <c:pt idx="1019">
                  <c:v>1.172923799715</c:v>
                </c:pt>
                <c:pt idx="1020">
                  <c:v>1.172828195479</c:v>
                </c:pt>
                <c:pt idx="1021">
                  <c:v>1.172733659763</c:v>
                </c:pt>
                <c:pt idx="1022">
                  <c:v>1.172640184809</c:v>
                </c:pt>
                <c:pt idx="1023">
                  <c:v>1.172547762832</c:v>
                </c:pt>
                <c:pt idx="1024">
                  <c:v>1.172456386021</c:v>
                </c:pt>
                <c:pt idx="1025">
                  <c:v>1.172366046543</c:v>
                </c:pt>
                <c:pt idx="1026">
                  <c:v>1.172276736542</c:v>
                </c:pt>
                <c:pt idx="1027">
                  <c:v>1.172188448142</c:v>
                </c:pt>
                <c:pt idx="1028">
                  <c:v>1.172101173447</c:v>
                </c:pt>
                <c:pt idx="1029">
                  <c:v>1.172014904546</c:v>
                </c:pt>
                <c:pt idx="1030">
                  <c:v>1.171929633511</c:v>
                </c:pt>
                <c:pt idx="1031">
                  <c:v>1.171845352402</c:v>
                </c:pt>
                <c:pt idx="1032">
                  <c:v>1.171762053266</c:v>
                </c:pt>
                <c:pt idx="1033">
                  <c:v>1.171679728139</c:v>
                </c:pt>
                <c:pt idx="1034">
                  <c:v>1.171598369048</c:v>
                </c:pt>
                <c:pt idx="1035">
                  <c:v>1.171517968015</c:v>
                </c:pt>
                <c:pt idx="1036">
                  <c:v>1.171438517055</c:v>
                </c:pt>
                <c:pt idx="1037">
                  <c:v>1.171360008177</c:v>
                </c:pt>
                <c:pt idx="1038">
                  <c:v>1.17128243339</c:v>
                </c:pt>
                <c:pt idx="1039">
                  <c:v>1.171205784702</c:v>
                </c:pt>
                <c:pt idx="1040">
                  <c:v>1.171130054119</c:v>
                </c:pt>
                <c:pt idx="1041">
                  <c:v>1.171055233653</c:v>
                </c:pt>
                <c:pt idx="1042">
                  <c:v>1.170981315317</c:v>
                </c:pt>
                <c:pt idx="1043">
                  <c:v>1.170908291129</c:v>
                </c:pt>
                <c:pt idx="1044">
                  <c:v>1.170836153114</c:v>
                </c:pt>
                <c:pt idx="1045">
                  <c:v>1.170764893305</c:v>
                </c:pt>
                <c:pt idx="1046">
                  <c:v>1.170694503744</c:v>
                </c:pt>
                <c:pt idx="1047">
                  <c:v>1.170624976486</c:v>
                </c:pt>
                <c:pt idx="1048">
                  <c:v>1.170556303595</c:v>
                </c:pt>
                <c:pt idx="1049">
                  <c:v>1.17048847715</c:v>
                </c:pt>
                <c:pt idx="1050">
                  <c:v>1.170421489244</c:v>
                </c:pt>
                <c:pt idx="1051">
                  <c:v>1.170355331989</c:v>
                </c:pt>
                <c:pt idx="1052">
                  <c:v>1.170289997512</c:v>
                </c:pt>
                <c:pt idx="1053">
                  <c:v>1.170225477958</c:v>
                </c:pt>
                <c:pt idx="1054">
                  <c:v>1.170161765494</c:v>
                </c:pt>
                <c:pt idx="1055">
                  <c:v>1.170098852309</c:v>
                </c:pt>
                <c:pt idx="1056">
                  <c:v>1.170036730611</c:v>
                </c:pt>
                <c:pt idx="1057">
                  <c:v>1.169975392635</c:v>
                </c:pt>
                <c:pt idx="1058">
                  <c:v>1.16991483064</c:v>
                </c:pt>
                <c:pt idx="1059">
                  <c:v>1.16985503691</c:v>
                </c:pt>
                <c:pt idx="1060">
                  <c:v>1.169796003756</c:v>
                </c:pt>
                <c:pt idx="1061">
                  <c:v>1.169737723518</c:v>
                </c:pt>
                <c:pt idx="1062">
                  <c:v>1.169680188566</c:v>
                </c:pt>
                <c:pt idx="1063">
                  <c:v>1.169623391299</c:v>
                </c:pt>
                <c:pt idx="1064">
                  <c:v>1.169567324147</c:v>
                </c:pt>
                <c:pt idx="1065">
                  <c:v>1.169511979572</c:v>
                </c:pt>
                <c:pt idx="1066">
                  <c:v>1.169457350072</c:v>
                </c:pt>
                <c:pt idx="1067">
                  <c:v>1.169403428175</c:v>
                </c:pt>
                <c:pt idx="1068">
                  <c:v>1.169350206448</c:v>
                </c:pt>
                <c:pt idx="1069">
                  <c:v>1.16929767749</c:v>
                </c:pt>
                <c:pt idx="1070">
                  <c:v>1.169245833941</c:v>
                </c:pt>
                <c:pt idx="1071">
                  <c:v>1.169194668475</c:v>
                </c:pt>
                <c:pt idx="1072">
                  <c:v>1.169144173806</c:v>
                </c:pt>
                <c:pt idx="1073">
                  <c:v>1.169094342687</c:v>
                </c:pt>
                <c:pt idx="1074">
                  <c:v>1.169045167912</c:v>
                </c:pt>
                <c:pt idx="1075">
                  <c:v>1.168996642314</c:v>
                </c:pt>
                <c:pt idx="1076">
                  <c:v>1.168948758768</c:v>
                </c:pt>
                <c:pt idx="1077">
                  <c:v>1.168901510191</c:v>
                </c:pt>
                <c:pt idx="1078">
                  <c:v>1.168854889544</c:v>
                </c:pt>
                <c:pt idx="1079">
                  <c:v>1.168808889829</c:v>
                </c:pt>
                <c:pt idx="1080">
                  <c:v>1.168763504093</c:v>
                </c:pt>
                <c:pt idx="1081">
                  <c:v>1.168718725428</c:v>
                </c:pt>
                <c:pt idx="1082">
                  <c:v>1.168674546971</c:v>
                </c:pt>
                <c:pt idx="1083">
                  <c:v>1.168630961905</c:v>
                </c:pt>
                <c:pt idx="1084">
                  <c:v>1.168587963458</c:v>
                </c:pt>
                <c:pt idx="1085">
                  <c:v>1.168545544904</c:v>
                </c:pt>
                <c:pt idx="1086">
                  <c:v>1.168503699567</c:v>
                </c:pt>
                <c:pt idx="1087">
                  <c:v>1.168462420816</c:v>
                </c:pt>
                <c:pt idx="1088">
                  <c:v>1.168421702068</c:v>
                </c:pt>
                <c:pt idx="1089">
                  <c:v>1.16838153679</c:v>
                </c:pt>
                <c:pt idx="1090">
                  <c:v>1.168341918495</c:v>
                </c:pt>
                <c:pt idx="1091">
                  <c:v>1.168302840749</c:v>
                </c:pt>
                <c:pt idx="1092">
                  <c:v>1.168264297163</c:v>
                </c:pt>
                <c:pt idx="1093">
                  <c:v>1.168226281401</c:v>
                </c:pt>
                <c:pt idx="1094">
                  <c:v>1.168188787175</c:v>
                </c:pt>
                <c:pt idx="1095">
                  <c:v>1.168151808248</c:v>
                </c:pt>
                <c:pt idx="1096">
                  <c:v>1.168115338433</c:v>
                </c:pt>
                <c:pt idx="1097">
                  <c:v>1.168079371595</c:v>
                </c:pt>
                <c:pt idx="1098">
                  <c:v>1.168043901647</c:v>
                </c:pt>
                <c:pt idx="1099">
                  <c:v>1.168008922557</c:v>
                </c:pt>
                <c:pt idx="1100">
                  <c:v>1.167974428341</c:v>
                </c:pt>
                <c:pt idx="1101">
                  <c:v>1.167940413068</c:v>
                </c:pt>
                <c:pt idx="1102">
                  <c:v>1.167906870857</c:v>
                </c:pt>
                <c:pt idx="1103">
                  <c:v>1.167873795881</c:v>
                </c:pt>
                <c:pt idx="1104">
                  <c:v>1.167841182363</c:v>
                </c:pt>
                <c:pt idx="1105">
                  <c:v>1.167809024579</c:v>
                </c:pt>
                <c:pt idx="1106">
                  <c:v>1.167777316854</c:v>
                </c:pt>
                <c:pt idx="1107">
                  <c:v>1.167746053568</c:v>
                </c:pt>
                <c:pt idx="1108">
                  <c:v>1.167715229152</c:v>
                </c:pt>
                <c:pt idx="1109">
                  <c:v>1.167684838089</c:v>
                </c:pt>
                <c:pt idx="1110">
                  <c:v>1.167654874913</c:v>
                </c:pt>
                <c:pt idx="1111">
                  <c:v>1.167625334211</c:v>
                </c:pt>
                <c:pt idx="1112">
                  <c:v>1.167596210621</c:v>
                </c:pt>
                <c:pt idx="1113">
                  <c:v>1.167567498834</c:v>
                </c:pt>
                <c:pt idx="1114">
                  <c:v>1.167539193592</c:v>
                </c:pt>
                <c:pt idx="1115">
                  <c:v>1.167511289688</c:v>
                </c:pt>
                <c:pt idx="1116">
                  <c:v>1.167483781968</c:v>
                </c:pt>
                <c:pt idx="1117">
                  <c:v>1.167456665328</c:v>
                </c:pt>
                <c:pt idx="1118">
                  <c:v>1.167429934718</c:v>
                </c:pt>
                <c:pt idx="1119">
                  <c:v>1.167403585135</c:v>
                </c:pt>
                <c:pt idx="1120">
                  <c:v>1.167377611631</c:v>
                </c:pt>
                <c:pt idx="1121">
                  <c:v>1.167352009308</c:v>
                </c:pt>
                <c:pt idx="1122">
                  <c:v>1.167326773318</c:v>
                </c:pt>
                <c:pt idx="1123">
                  <c:v>1.167301898864</c:v>
                </c:pt>
                <c:pt idx="1124">
                  <c:v>1.167277381199</c:v>
                </c:pt>
                <c:pt idx="1125">
                  <c:v>1.167253215627</c:v>
                </c:pt>
                <c:pt idx="1126">
                  <c:v>1.167229397502</c:v>
                </c:pt>
                <c:pt idx="1127">
                  <c:v>1.167205922228</c:v>
                </c:pt>
                <c:pt idx="1128">
                  <c:v>1.167182785257</c:v>
                </c:pt>
                <c:pt idx="1129">
                  <c:v>1.167159982094</c:v>
                </c:pt>
                <c:pt idx="1130">
                  <c:v>1.16713750829</c:v>
                </c:pt>
                <c:pt idx="1131">
                  <c:v>1.167115359445</c:v>
                </c:pt>
                <c:pt idx="1132">
                  <c:v>1.16709353121</c:v>
                </c:pt>
                <c:pt idx="1133">
                  <c:v>1.167072019282</c:v>
                </c:pt>
                <c:pt idx="1134">
                  <c:v>1.167050819408</c:v>
                </c:pt>
                <c:pt idx="1135">
                  <c:v>1.167029927381</c:v>
                </c:pt>
                <c:pt idx="1136">
                  <c:v>1.167009339044</c:v>
                </c:pt>
                <c:pt idx="1137">
                  <c:v>1.166989050286</c:v>
                </c:pt>
                <c:pt idx="1138">
                  <c:v>1.166969057042</c:v>
                </c:pt>
                <c:pt idx="1139">
                  <c:v>1.166949355296</c:v>
                </c:pt>
                <c:pt idx="1140">
                  <c:v>1.166929941077</c:v>
                </c:pt>
                <c:pt idx="1141">
                  <c:v>1.16691081046</c:v>
                </c:pt>
                <c:pt idx="1142">
                  <c:v>1.166891959567</c:v>
                </c:pt>
                <c:pt idx="1143">
                  <c:v>1.166873384565</c:v>
                </c:pt>
                <c:pt idx="1144">
                  <c:v>1.166855081665</c:v>
                </c:pt>
                <c:pt idx="1145">
                  <c:v>1.166837047124</c:v>
                </c:pt>
                <c:pt idx="1146">
                  <c:v>1.166819277245</c:v>
                </c:pt>
                <c:pt idx="1147">
                  <c:v>1.166801768372</c:v>
                </c:pt>
                <c:pt idx="1148">
                  <c:v>1.166784516895</c:v>
                </c:pt>
                <c:pt idx="1149">
                  <c:v>1.166767519247</c:v>
                </c:pt>
                <c:pt idx="1150">
                  <c:v>1.166750771904</c:v>
                </c:pt>
                <c:pt idx="1151">
                  <c:v>1.166734271386</c:v>
                </c:pt>
                <c:pt idx="1152">
                  <c:v>1.166718014253</c:v>
                </c:pt>
                <c:pt idx="1153">
                  <c:v>1.166701997111</c:v>
                </c:pt>
                <c:pt idx="1154">
                  <c:v>1.166686216603</c:v>
                </c:pt>
                <c:pt idx="1155">
                  <c:v>1.166670669418</c:v>
                </c:pt>
                <c:pt idx="1156">
                  <c:v>1.166655352283</c:v>
                </c:pt>
                <c:pt idx="1157">
                  <c:v>1.166640261967</c:v>
                </c:pt>
                <c:pt idx="1158">
                  <c:v>1.16662539528</c:v>
                </c:pt>
                <c:pt idx="1159">
                  <c:v>1.16661074907</c:v>
                </c:pt>
                <c:pt idx="1160">
                  <c:v>1.166596320227</c:v>
                </c:pt>
                <c:pt idx="1161">
                  <c:v>1.166582105678</c:v>
                </c:pt>
                <c:pt idx="1162">
                  <c:v>1.16656810239</c:v>
                </c:pt>
                <c:pt idx="1163">
                  <c:v>1.16655430737</c:v>
                </c:pt>
                <c:pt idx="1164">
                  <c:v>1.166540717661</c:v>
                </c:pt>
                <c:pt idx="1165">
                  <c:v>1.166527330345</c:v>
                </c:pt>
                <c:pt idx="1166">
                  <c:v>1.166514142541</c:v>
                </c:pt>
                <c:pt idx="1167">
                  <c:v>1.166501151404</c:v>
                </c:pt>
                <c:pt idx="1168">
                  <c:v>1.166488354129</c:v>
                </c:pt>
                <c:pt idx="1169">
                  <c:v>1.166475747945</c:v>
                </c:pt>
                <c:pt idx="1170">
                  <c:v>1.166463330116</c:v>
                </c:pt>
                <c:pt idx="1171">
                  <c:v>1.166451097945</c:v>
                </c:pt>
                <c:pt idx="1172">
                  <c:v>1.166439048766</c:v>
                </c:pt>
                <c:pt idx="1173">
                  <c:v>1.166427179953</c:v>
                </c:pt>
                <c:pt idx="1174">
                  <c:v>1.166415488909</c:v>
                </c:pt>
                <c:pt idx="1175">
                  <c:v>1.166403973076</c:v>
                </c:pt>
                <c:pt idx="1176">
                  <c:v>1.166392629928</c:v>
                </c:pt>
                <c:pt idx="1177">
                  <c:v>1.166381456971</c:v>
                </c:pt>
                <c:pt idx="1178">
                  <c:v>1.166370451746</c:v>
                </c:pt>
                <c:pt idx="1179">
                  <c:v>1.166359611827</c:v>
                </c:pt>
                <c:pt idx="1180">
                  <c:v>1.166348934819</c:v>
                </c:pt>
                <c:pt idx="1181">
                  <c:v>1.166338418359</c:v>
                </c:pt>
                <c:pt idx="1182">
                  <c:v>1.166328060118</c:v>
                </c:pt>
                <c:pt idx="1183">
                  <c:v>1.166317857796</c:v>
                </c:pt>
                <c:pt idx="1184">
                  <c:v>1.166307809125</c:v>
                </c:pt>
                <c:pt idx="1185">
                  <c:v>1.166297911867</c:v>
                </c:pt>
                <c:pt idx="1186">
                  <c:v>1.166288163815</c:v>
                </c:pt>
                <c:pt idx="1187">
                  <c:v>1.166278562792</c:v>
                </c:pt>
                <c:pt idx="1188">
                  <c:v>1.16626910665</c:v>
                </c:pt>
                <c:pt idx="1189">
                  <c:v>1.166259793271</c:v>
                </c:pt>
                <c:pt idx="1190">
                  <c:v>1.166250620566</c:v>
                </c:pt>
                <c:pt idx="1191">
                  <c:v>1.166241586473</c:v>
                </c:pt>
                <c:pt idx="1192">
                  <c:v>1.166232688961</c:v>
                </c:pt>
                <c:pt idx="1193">
                  <c:v>1.166223926025</c:v>
                </c:pt>
                <c:pt idx="1194">
                  <c:v>1.166215295687</c:v>
                </c:pt>
                <c:pt idx="1195">
                  <c:v>1.166206795999</c:v>
                </c:pt>
                <c:pt idx="1196">
                  <c:v>1.166198425038</c:v>
                </c:pt>
                <c:pt idx="1197">
                  <c:v>1.166190180907</c:v>
                </c:pt>
                <c:pt idx="1198">
                  <c:v>1.166182061738</c:v>
                </c:pt>
                <c:pt idx="1199">
                  <c:v>1.166174065686</c:v>
                </c:pt>
                <c:pt idx="1200">
                  <c:v>1.166166190933</c:v>
                </c:pt>
                <c:pt idx="1201">
                  <c:v>1.166158435687</c:v>
                </c:pt>
                <c:pt idx="1202">
                  <c:v>1.166150798181</c:v>
                </c:pt>
                <c:pt idx="1203">
                  <c:v>1.166143276671</c:v>
                </c:pt>
                <c:pt idx="1204">
                  <c:v>1.16613586944</c:v>
                </c:pt>
                <c:pt idx="1205">
                  <c:v>1.166128574793</c:v>
                </c:pt>
                <c:pt idx="1206">
                  <c:v>1.16612139106</c:v>
                </c:pt>
                <c:pt idx="1207">
                  <c:v>1.166114316594</c:v>
                </c:pt>
                <c:pt idx="1208">
                  <c:v>1.166107349772</c:v>
                </c:pt>
                <c:pt idx="1209">
                  <c:v>1.166100488993</c:v>
                </c:pt>
                <c:pt idx="1210">
                  <c:v>1.166093732679</c:v>
                </c:pt>
                <c:pt idx="1211">
                  <c:v>1.166087079276</c:v>
                </c:pt>
                <c:pt idx="1212">
                  <c:v>1.166080527249</c:v>
                </c:pt>
                <c:pt idx="1213">
                  <c:v>1.166074075087</c:v>
                </c:pt>
                <c:pt idx="1214">
                  <c:v>1.166067721301</c:v>
                </c:pt>
                <c:pt idx="1215">
                  <c:v>1.16606146442</c:v>
                </c:pt>
                <c:pt idx="1216">
                  <c:v>1.166055302999</c:v>
                </c:pt>
                <c:pt idx="1217">
                  <c:v>1.166049235609</c:v>
                </c:pt>
                <c:pt idx="1218">
                  <c:v>1.166043260844</c:v>
                </c:pt>
                <c:pt idx="1219">
                  <c:v>1.166037377318</c:v>
                </c:pt>
                <c:pt idx="1220">
                  <c:v>1.166031583664</c:v>
                </c:pt>
                <c:pt idx="1221">
                  <c:v>1.166025878536</c:v>
                </c:pt>
                <c:pt idx="1222">
                  <c:v>1.166020260605</c:v>
                </c:pt>
                <c:pt idx="1223">
                  <c:v>1.166014728565</c:v>
                </c:pt>
                <c:pt idx="1224">
                  <c:v>1.166009281125</c:v>
                </c:pt>
                <c:pt idx="1225">
                  <c:v>1.166003917014</c:v>
                </c:pt>
                <c:pt idx="1226">
                  <c:v>1.165998634981</c:v>
                </c:pt>
                <c:pt idx="1227">
                  <c:v>1.165993433791</c:v>
                </c:pt>
                <c:pt idx="1228">
                  <c:v>1.165988312228</c:v>
                </c:pt>
                <c:pt idx="1229">
                  <c:v>1.165983269092</c:v>
                </c:pt>
                <c:pt idx="1230">
                  <c:v>1.165978303204</c:v>
                </c:pt>
                <c:pt idx="1231">
                  <c:v>1.165973413399</c:v>
                </c:pt>
                <c:pt idx="1232">
                  <c:v>1.16596859853</c:v>
                </c:pt>
                <c:pt idx="1233">
                  <c:v>1.165963857466</c:v>
                </c:pt>
                <c:pt idx="1234">
                  <c:v>1.165959189094</c:v>
                </c:pt>
                <c:pt idx="1235">
                  <c:v>1.165954592316</c:v>
                </c:pt>
                <c:pt idx="1236">
                  <c:v>1.165950066051</c:v>
                </c:pt>
                <c:pt idx="1237">
                  <c:v>1.165945609233</c:v>
                </c:pt>
                <c:pt idx="1238">
                  <c:v>1.165941220812</c:v>
                </c:pt>
                <c:pt idx="1239">
                  <c:v>1.165936899753</c:v>
                </c:pt>
                <c:pt idx="1240">
                  <c:v>1.165932645037</c:v>
                </c:pt>
                <c:pt idx="1241">
                  <c:v>1.16592845566</c:v>
                </c:pt>
                <c:pt idx="1242">
                  <c:v>1.165924330632</c:v>
                </c:pt>
                <c:pt idx="1243">
                  <c:v>1.165920268977</c:v>
                </c:pt>
                <c:pt idx="1244">
                  <c:v>1.165916269735</c:v>
                </c:pt>
                <c:pt idx="1245">
                  <c:v>1.16591233196</c:v>
                </c:pt>
                <c:pt idx="1246">
                  <c:v>1.165908454719</c:v>
                </c:pt>
                <c:pt idx="1247">
                  <c:v>1.165904637093</c:v>
                </c:pt>
                <c:pt idx="1248">
                  <c:v>1.165900878176</c:v>
                </c:pt>
                <c:pt idx="1249">
                  <c:v>1.165897177078</c:v>
                </c:pt>
                <c:pt idx="1250">
                  <c:v>1.165893532919</c:v>
                </c:pt>
                <c:pt idx="1251">
                  <c:v>1.165889944834</c:v>
                </c:pt>
                <c:pt idx="1252">
                  <c:v>1.165886411971</c:v>
                </c:pt>
                <c:pt idx="1253">
                  <c:v>1.165882933488</c:v>
                </c:pt>
                <c:pt idx="1254">
                  <c:v>1.165879508559</c:v>
                </c:pt>
                <c:pt idx="1255">
                  <c:v>1.165876136368</c:v>
                </c:pt>
                <c:pt idx="1256">
                  <c:v>1.165872816112</c:v>
                </c:pt>
                <c:pt idx="1257">
                  <c:v>1.165869547</c:v>
                </c:pt>
                <c:pt idx="1258">
                  <c:v>1.165866328252</c:v>
                </c:pt>
                <c:pt idx="1259">
                  <c:v>1.165863159102</c:v>
                </c:pt>
                <c:pt idx="1260">
                  <c:v>1.165860038791</c:v>
                </c:pt>
                <c:pt idx="1261">
                  <c:v>1.165856966576</c:v>
                </c:pt>
                <c:pt idx="1262">
                  <c:v>1.165853941722</c:v>
                </c:pt>
                <c:pt idx="1263">
                  <c:v>1.165850963507</c:v>
                </c:pt>
                <c:pt idx="1264">
                  <c:v>1.165848031217</c:v>
                </c:pt>
                <c:pt idx="1265">
                  <c:v>1.165845144153</c:v>
                </c:pt>
                <c:pt idx="1266">
                  <c:v>1.165842301623</c:v>
                </c:pt>
                <c:pt idx="1267">
                  <c:v>1.165839502946</c:v>
                </c:pt>
                <c:pt idx="1268">
                  <c:v>1.165836747452</c:v>
                </c:pt>
                <c:pt idx="1269">
                  <c:v>1.165834034481</c:v>
                </c:pt>
                <c:pt idx="1270">
                  <c:v>1.165831363382</c:v>
                </c:pt>
                <c:pt idx="1271">
                  <c:v>1.165828733515</c:v>
                </c:pt>
                <c:pt idx="1272">
                  <c:v>1.165826144248</c:v>
                </c:pt>
                <c:pt idx="1273">
                  <c:v>1.16582359496</c:v>
                </c:pt>
                <c:pt idx="1274">
                  <c:v>1.16582108504</c:v>
                </c:pt>
                <c:pt idx="1275">
                  <c:v>1.165818613883</c:v>
                </c:pt>
                <c:pt idx="1276">
                  <c:v>1.165816180896</c:v>
                </c:pt>
                <c:pt idx="1277">
                  <c:v>1.165813785494</c:v>
                </c:pt>
                <c:pt idx="1278">
                  <c:v>1.165811427102</c:v>
                </c:pt>
                <c:pt idx="1279">
                  <c:v>1.165809105151</c:v>
                </c:pt>
                <c:pt idx="1280">
                  <c:v>1.165806819083</c:v>
                </c:pt>
                <c:pt idx="1281">
                  <c:v>1.165804568348</c:v>
                </c:pt>
                <c:pt idx="1282">
                  <c:v>1.165802352402</c:v>
                </c:pt>
                <c:pt idx="1283">
                  <c:v>1.165800170714</c:v>
                </c:pt>
                <c:pt idx="1284">
                  <c:v>1.165798022756</c:v>
                </c:pt>
                <c:pt idx="1285">
                  <c:v>1.16579590801</c:v>
                </c:pt>
                <c:pt idx="1286">
                  <c:v>1.165793825968</c:v>
                </c:pt>
                <c:pt idx="1287">
                  <c:v>1.165791776126</c:v>
                </c:pt>
                <c:pt idx="1288">
                  <c:v>1.16578975799</c:v>
                </c:pt>
                <c:pt idx="1289">
                  <c:v>1.165787771072</c:v>
                </c:pt>
                <c:pt idx="1290">
                  <c:v>1.165785814893</c:v>
                </c:pt>
                <c:pt idx="1291">
                  <c:v>1.165783888981</c:v>
                </c:pt>
                <c:pt idx="1292">
                  <c:v>1.165781992869</c:v>
                </c:pt>
                <c:pt idx="1293">
                  <c:v>1.1657801261</c:v>
                </c:pt>
                <c:pt idx="1294">
                  <c:v>1.165778288222</c:v>
                </c:pt>
                <c:pt idx="1295">
                  <c:v>1.165776478792</c:v>
                </c:pt>
                <c:pt idx="1296">
                  <c:v>1.16577469737</c:v>
                </c:pt>
                <c:pt idx="1297">
                  <c:v>1.165772943526</c:v>
                </c:pt>
                <c:pt idx="1298">
                  <c:v>1.165771216836</c:v>
                </c:pt>
                <c:pt idx="1299">
                  <c:v>1.165769516882</c:v>
                </c:pt>
                <c:pt idx="1300">
                  <c:v>1.165767843251</c:v>
                </c:pt>
                <c:pt idx="1301">
                  <c:v>1.165766195539</c:v>
                </c:pt>
                <c:pt idx="1302">
                  <c:v>1.165764573346</c:v>
                </c:pt>
                <c:pt idx="1303">
                  <c:v>1.16576297628</c:v>
                </c:pt>
                <c:pt idx="1304">
                  <c:v>1.165761403952</c:v>
                </c:pt>
                <c:pt idx="1305">
                  <c:v>1.165759855981</c:v>
                </c:pt>
                <c:pt idx="1306">
                  <c:v>1.165758331993</c:v>
                </c:pt>
                <c:pt idx="1307">
                  <c:v>1.165756831618</c:v>
                </c:pt>
                <c:pt idx="1308">
                  <c:v>1.165755354491</c:v>
                </c:pt>
                <c:pt idx="1309">
                  <c:v>1.165753900254</c:v>
                </c:pt>
                <c:pt idx="1310">
                  <c:v>1.165752468554</c:v>
                </c:pt>
                <c:pt idx="1311">
                  <c:v>1.165751059043</c:v>
                </c:pt>
                <c:pt idx="1312">
                  <c:v>1.165749671379</c:v>
                </c:pt>
                <c:pt idx="1313">
                  <c:v>1.165748305225</c:v>
                </c:pt>
                <c:pt idx="1314">
                  <c:v>1.165746960249</c:v>
                </c:pt>
                <c:pt idx="1315">
                  <c:v>1.165745636124</c:v>
                </c:pt>
                <c:pt idx="1316">
                  <c:v>1.165744332528</c:v>
                </c:pt>
                <c:pt idx="1317">
                  <c:v>1.165743049144</c:v>
                </c:pt>
                <c:pt idx="1318">
                  <c:v>1.165741785661</c:v>
                </c:pt>
                <c:pt idx="1319">
                  <c:v>1.16574054177</c:v>
                </c:pt>
                <c:pt idx="1320">
                  <c:v>1.16573931717</c:v>
                </c:pt>
                <c:pt idx="1321">
                  <c:v>1.165738111562</c:v>
                </c:pt>
                <c:pt idx="1322">
                  <c:v>1.165736924653</c:v>
                </c:pt>
                <c:pt idx="1323">
                  <c:v>1.165735756154</c:v>
                </c:pt>
                <c:pt idx="1324">
                  <c:v>1.16573460578</c:v>
                </c:pt>
                <c:pt idx="1325">
                  <c:v>1.165733473252</c:v>
                </c:pt>
                <c:pt idx="1326">
                  <c:v>1.165732358294</c:v>
                </c:pt>
                <c:pt idx="1327">
                  <c:v>1.165731260633</c:v>
                </c:pt>
                <c:pt idx="1328">
                  <c:v>1.165730180003</c:v>
                </c:pt>
                <c:pt idx="1329">
                  <c:v>1.165729116141</c:v>
                </c:pt>
                <c:pt idx="1330">
                  <c:v>1.165728068786</c:v>
                </c:pt>
                <c:pt idx="1331">
                  <c:v>1.165727037685</c:v>
                </c:pt>
                <c:pt idx="1332">
                  <c:v>1.165726022584</c:v>
                </c:pt>
                <c:pt idx="1333">
                  <c:v>1.165725023238</c:v>
                </c:pt>
                <c:pt idx="1334">
                  <c:v>1.165724039402</c:v>
                </c:pt>
                <c:pt idx="1335">
                  <c:v>1.165723070836</c:v>
                </c:pt>
                <c:pt idx="1336">
                  <c:v>1.165722117304</c:v>
                </c:pt>
                <c:pt idx="1337">
                  <c:v>1.165721178573</c:v>
                </c:pt>
                <c:pt idx="1338">
                  <c:v>1.165720254415</c:v>
                </c:pt>
                <c:pt idx="1339">
                  <c:v>1.165719344603</c:v>
                </c:pt>
                <c:pt idx="1340">
                  <c:v>1.165718448916</c:v>
                </c:pt>
                <c:pt idx="1341">
                  <c:v>1.165717567135</c:v>
                </c:pt>
                <c:pt idx="1342">
                  <c:v>1.165716699045</c:v>
                </c:pt>
                <c:pt idx="1343">
                  <c:v>1.165715844434</c:v>
                </c:pt>
                <c:pt idx="1344">
                  <c:v>1.165715003093</c:v>
                </c:pt>
                <c:pt idx="1345">
                  <c:v>1.165714174816</c:v>
                </c:pt>
                <c:pt idx="1346">
                  <c:v>1.165713359402</c:v>
                </c:pt>
                <c:pt idx="1347">
                  <c:v>1.16571255665</c:v>
                </c:pt>
                <c:pt idx="1348">
                  <c:v>1.165711766366</c:v>
                </c:pt>
                <c:pt idx="1349">
                  <c:v>1.165710988356</c:v>
                </c:pt>
                <c:pt idx="1350">
                  <c:v>1.165710222429</c:v>
                </c:pt>
                <c:pt idx="1351">
                  <c:v>1.165709468398</c:v>
                </c:pt>
                <c:pt idx="1352">
                  <c:v>1.16570872608</c:v>
                </c:pt>
                <c:pt idx="1353">
                  <c:v>1.165707995292</c:v>
                </c:pt>
                <c:pt idx="1354">
                  <c:v>1.165707275857</c:v>
                </c:pt>
                <c:pt idx="1355">
                  <c:v>1.165706567597</c:v>
                </c:pt>
                <c:pt idx="1356">
                  <c:v>1.16570587034</c:v>
                </c:pt>
                <c:pt idx="1357">
                  <c:v>1.165705183916</c:v>
                </c:pt>
                <c:pt idx="1358">
                  <c:v>1.165704508156</c:v>
                </c:pt>
                <c:pt idx="1359">
                  <c:v>1.165703842894</c:v>
                </c:pt>
                <c:pt idx="1360">
                  <c:v>1.16570318797</c:v>
                </c:pt>
                <c:pt idx="1361">
                  <c:v>1.165702543221</c:v>
                </c:pt>
                <c:pt idx="1362">
                  <c:v>1.16570190849</c:v>
                </c:pt>
                <c:pt idx="1363">
                  <c:v>1.165701283623</c:v>
                </c:pt>
                <c:pt idx="1364">
                  <c:v>1.165700668465</c:v>
                </c:pt>
                <c:pt idx="1365">
                  <c:v>1.165700062867</c:v>
                </c:pt>
                <c:pt idx="1366">
                  <c:v>1.16569946668</c:v>
                </c:pt>
                <c:pt idx="1367">
                  <c:v>1.165698879758</c:v>
                </c:pt>
                <c:pt idx="1368">
                  <c:v>1.165698301957</c:v>
                </c:pt>
                <c:pt idx="1369">
                  <c:v>1.165697733136</c:v>
                </c:pt>
                <c:pt idx="1370">
                  <c:v>1.165697173156</c:v>
                </c:pt>
                <c:pt idx="1371">
                  <c:v>1.16569662188</c:v>
                </c:pt>
                <c:pt idx="1372">
                  <c:v>1.165696079172</c:v>
                </c:pt>
                <c:pt idx="1373">
                  <c:v>1.165695544899</c:v>
                </c:pt>
                <c:pt idx="1374">
                  <c:v>1.165695018931</c:v>
                </c:pt>
                <c:pt idx="1375">
                  <c:v>1.165694501139</c:v>
                </c:pt>
                <c:pt idx="1376">
                  <c:v>1.165693991396</c:v>
                </c:pt>
                <c:pt idx="1377">
                  <c:v>1.165693489577</c:v>
                </c:pt>
                <c:pt idx="1378">
                  <c:v>1.165692995558</c:v>
                </c:pt>
                <c:pt idx="1379">
                  <c:v>1.16569250922</c:v>
                </c:pt>
                <c:pt idx="1380">
                  <c:v>1.165692030442</c:v>
                </c:pt>
                <c:pt idx="1381">
                  <c:v>1.165691559108</c:v>
                </c:pt>
                <c:pt idx="1382">
                  <c:v>1.165691095102</c:v>
                </c:pt>
                <c:pt idx="1383">
                  <c:v>1.165690638309</c:v>
                </c:pt>
                <c:pt idx="1384">
                  <c:v>1.165690188619</c:v>
                </c:pt>
                <c:pt idx="1385">
                  <c:v>1.16568974592</c:v>
                </c:pt>
                <c:pt idx="1386">
                  <c:v>1.165689310105</c:v>
                </c:pt>
                <c:pt idx="1387">
                  <c:v>1.165688881066</c:v>
                </c:pt>
                <c:pt idx="1388">
                  <c:v>1.165688458698</c:v>
                </c:pt>
                <c:pt idx="1389">
                  <c:v>1.165688042898</c:v>
                </c:pt>
                <c:pt idx="1390">
                  <c:v>1.165687633564</c:v>
                </c:pt>
                <c:pt idx="1391">
                  <c:v>1.165687230594</c:v>
                </c:pt>
                <c:pt idx="1392">
                  <c:v>1.165686833891</c:v>
                </c:pt>
                <c:pt idx="1393">
                  <c:v>1.165686443357</c:v>
                </c:pt>
                <c:pt idx="1394">
                  <c:v>1.165686058897</c:v>
                </c:pt>
                <c:pt idx="1395">
                  <c:v>1.165685680415</c:v>
                </c:pt>
                <c:pt idx="1396">
                  <c:v>1.165685307819</c:v>
                </c:pt>
                <c:pt idx="1397">
                  <c:v>1.165684941018</c:v>
                </c:pt>
                <c:pt idx="1398">
                  <c:v>1.165684579921</c:v>
                </c:pt>
                <c:pt idx="1399">
                  <c:v>1.16568422444</c:v>
                </c:pt>
                <c:pt idx="1400">
                  <c:v>1.165683874488</c:v>
                </c:pt>
                <c:pt idx="1401">
                  <c:v>1.165683529979</c:v>
                </c:pt>
                <c:pt idx="1402">
                  <c:v>1.165683190828</c:v>
                </c:pt>
                <c:pt idx="1403">
                  <c:v>1.165682856953</c:v>
                </c:pt>
                <c:pt idx="1404">
                  <c:v>1.16568252827</c:v>
                </c:pt>
                <c:pt idx="1405">
                  <c:v>1.165682204699</c:v>
                </c:pt>
                <c:pt idx="1406">
                  <c:v>1.165681886162</c:v>
                </c:pt>
                <c:pt idx="1407">
                  <c:v>1.165681572579</c:v>
                </c:pt>
                <c:pt idx="1408">
                  <c:v>1.165681263874</c:v>
                </c:pt>
                <c:pt idx="1409">
                  <c:v>1.165680959971</c:v>
                </c:pt>
                <c:pt idx="1410">
                  <c:v>1.165680660796</c:v>
                </c:pt>
                <c:pt idx="1411">
                  <c:v>1.165680366274</c:v>
                </c:pt>
                <c:pt idx="1412">
                  <c:v>1.165680076334</c:v>
                </c:pt>
                <c:pt idx="1413">
                  <c:v>1.165679790904</c:v>
                </c:pt>
                <c:pt idx="1414">
                  <c:v>1.165679509914</c:v>
                </c:pt>
                <c:pt idx="1415">
                  <c:v>1.165679233296</c:v>
                </c:pt>
                <c:pt idx="1416">
                  <c:v>1.165678960981</c:v>
                </c:pt>
                <c:pt idx="1417">
                  <c:v>1.165678692902</c:v>
                </c:pt>
                <c:pt idx="1418">
                  <c:v>1.165678428994</c:v>
                </c:pt>
                <c:pt idx="1419">
                  <c:v>1.165678169192</c:v>
                </c:pt>
                <c:pt idx="1420">
                  <c:v>1.165677913431</c:v>
                </c:pt>
                <c:pt idx="1421">
                  <c:v>1.16567766165</c:v>
                </c:pt>
                <c:pt idx="1422">
                  <c:v>1.165677413786</c:v>
                </c:pt>
                <c:pt idx="1423">
                  <c:v>1.165677169778</c:v>
                </c:pt>
                <c:pt idx="1424">
                  <c:v>1.165676929567</c:v>
                </c:pt>
                <c:pt idx="1425">
                  <c:v>1.165676693093</c:v>
                </c:pt>
                <c:pt idx="1426">
                  <c:v>1.165676460298</c:v>
                </c:pt>
                <c:pt idx="1427">
                  <c:v>1.165676231125</c:v>
                </c:pt>
                <c:pt idx="1428">
                  <c:v>1.165676005518</c:v>
                </c:pt>
                <c:pt idx="1429">
                  <c:v>1.165675783421</c:v>
                </c:pt>
                <c:pt idx="1430">
                  <c:v>1.16567556478</c:v>
                </c:pt>
                <c:pt idx="1431">
                  <c:v>1.165675349541</c:v>
                </c:pt>
                <c:pt idx="1432">
                  <c:v>1.165675137651</c:v>
                </c:pt>
                <c:pt idx="1433">
                  <c:v>1.165674929059</c:v>
                </c:pt>
                <c:pt idx="1434">
                  <c:v>1.165674723711</c:v>
                </c:pt>
                <c:pt idx="1435">
                  <c:v>1.16567452156</c:v>
                </c:pt>
                <c:pt idx="1436">
                  <c:v>1.165674322553</c:v>
                </c:pt>
                <c:pt idx="1437">
                  <c:v>1.165674126644</c:v>
                </c:pt>
                <c:pt idx="1438">
                  <c:v>1.165673933783</c:v>
                </c:pt>
                <c:pt idx="1439">
                  <c:v>1.165673743923</c:v>
                </c:pt>
                <c:pt idx="1440">
                  <c:v>1.165673557017</c:v>
                </c:pt>
                <c:pt idx="1441">
                  <c:v>1.16567337302</c:v>
                </c:pt>
                <c:pt idx="1442">
                  <c:v>1.165673191887</c:v>
                </c:pt>
                <c:pt idx="1443">
                  <c:v>1.165673013572</c:v>
                </c:pt>
                <c:pt idx="1444">
                  <c:v>1.165672838032</c:v>
                </c:pt>
                <c:pt idx="1445">
                  <c:v>1.165672665223</c:v>
                </c:pt>
                <c:pt idx="1446">
                  <c:v>1.165672495104</c:v>
                </c:pt>
                <c:pt idx="1447">
                  <c:v>1.165672327633</c:v>
                </c:pt>
                <c:pt idx="1448">
                  <c:v>1.165672162767</c:v>
                </c:pt>
                <c:pt idx="1449">
                  <c:v>1.165672000467</c:v>
                </c:pt>
                <c:pt idx="1450">
                  <c:v>1.165671840694</c:v>
                </c:pt>
                <c:pt idx="1451">
                  <c:v>1.165671683406</c:v>
                </c:pt>
                <c:pt idx="1452">
                  <c:v>1.165671528567</c:v>
                </c:pt>
                <c:pt idx="1453">
                  <c:v>1.165671376137</c:v>
                </c:pt>
                <c:pt idx="1454">
                  <c:v>1.165671226079</c:v>
                </c:pt>
                <c:pt idx="1455">
                  <c:v>1.165671078357</c:v>
                </c:pt>
                <c:pt idx="1456">
                  <c:v>1.165670932934</c:v>
                </c:pt>
                <c:pt idx="1457">
                  <c:v>1.165670789774</c:v>
                </c:pt>
                <c:pt idx="1458">
                  <c:v>1.165670648842</c:v>
                </c:pt>
                <c:pt idx="1459">
                  <c:v>1.165670510104</c:v>
                </c:pt>
                <c:pt idx="1460">
                  <c:v>1.165670373525</c:v>
                </c:pt>
                <c:pt idx="1461">
                  <c:v>1.165670239072</c:v>
                </c:pt>
                <c:pt idx="1462">
                  <c:v>1.165670106711</c:v>
                </c:pt>
                <c:pt idx="1463">
                  <c:v>1.16566997641</c:v>
                </c:pt>
                <c:pt idx="1464">
                  <c:v>1.165669848138</c:v>
                </c:pt>
                <c:pt idx="1465">
                  <c:v>1.165669721861</c:v>
                </c:pt>
                <c:pt idx="1466">
                  <c:v>1.165669597551</c:v>
                </c:pt>
                <c:pt idx="1467">
                  <c:v>1.165669475175</c:v>
                </c:pt>
                <c:pt idx="1468">
                  <c:v>1.165669354704</c:v>
                </c:pt>
                <c:pt idx="1469">
                  <c:v>1.165669236107</c:v>
                </c:pt>
                <c:pt idx="1470">
                  <c:v>1.165669119357</c:v>
                </c:pt>
                <c:pt idx="1471">
                  <c:v>1.165669004424</c:v>
                </c:pt>
                <c:pt idx="1472">
                  <c:v>1.16566889128</c:v>
                </c:pt>
                <c:pt idx="1473">
                  <c:v>1.165668779897</c:v>
                </c:pt>
                <c:pt idx="1474">
                  <c:v>1.165668670248</c:v>
                </c:pt>
                <c:pt idx="1475">
                  <c:v>1.165668562306</c:v>
                </c:pt>
                <c:pt idx="1476">
                  <c:v>1.165668456043</c:v>
                </c:pt>
                <c:pt idx="1477">
                  <c:v>1.165668351435</c:v>
                </c:pt>
                <c:pt idx="1478">
                  <c:v>1.165668248455</c:v>
                </c:pt>
                <c:pt idx="1479">
                  <c:v>1.165668147078</c:v>
                </c:pt>
                <c:pt idx="1480">
                  <c:v>1.165668047278</c:v>
                </c:pt>
                <c:pt idx="1481">
                  <c:v>1.165667949033</c:v>
                </c:pt>
                <c:pt idx="1482">
                  <c:v>1.165667852316</c:v>
                </c:pt>
                <c:pt idx="1483">
                  <c:v>1.165667757105</c:v>
                </c:pt>
                <c:pt idx="1484">
                  <c:v>1.165667663376</c:v>
                </c:pt>
                <c:pt idx="1485">
                  <c:v>1.165667571107</c:v>
                </c:pt>
                <c:pt idx="1486">
                  <c:v>1.165667480273</c:v>
                </c:pt>
                <c:pt idx="1487">
                  <c:v>1.165667390853</c:v>
                </c:pt>
                <c:pt idx="1488">
                  <c:v>1.165667302825</c:v>
                </c:pt>
                <c:pt idx="1489">
                  <c:v>1.165667216168</c:v>
                </c:pt>
                <c:pt idx="1490">
                  <c:v>1.165667130859</c:v>
                </c:pt>
                <c:pt idx="1491">
                  <c:v>1.165667046879</c:v>
                </c:pt>
                <c:pt idx="1492">
                  <c:v>1.165666964205</c:v>
                </c:pt>
                <c:pt idx="1493">
                  <c:v>1.165666882819</c:v>
                </c:pt>
                <c:pt idx="1494">
                  <c:v>1.1656668027</c:v>
                </c:pt>
                <c:pt idx="1495">
                  <c:v>1.165666723827</c:v>
                </c:pt>
                <c:pt idx="1496">
                  <c:v>1.165666646183</c:v>
                </c:pt>
                <c:pt idx="1497">
                  <c:v>1.165666569747</c:v>
                </c:pt>
                <c:pt idx="1498">
                  <c:v>1.165666494501</c:v>
                </c:pt>
                <c:pt idx="1499">
                  <c:v>1.165666420427</c:v>
                </c:pt>
                <c:pt idx="1500">
                  <c:v>1.165666347505</c:v>
                </c:pt>
                <c:pt idx="1501">
                  <c:v>1.165666275719</c:v>
                </c:pt>
                <c:pt idx="1502">
                  <c:v>1.16566620505</c:v>
                </c:pt>
                <c:pt idx="1503">
                  <c:v>1.165666135481</c:v>
                </c:pt>
                <c:pt idx="1504">
                  <c:v>1.165666066996</c:v>
                </c:pt>
                <c:pt idx="1505">
                  <c:v>1.165665999576</c:v>
                </c:pt>
                <c:pt idx="1506">
                  <c:v>1.165665933206</c:v>
                </c:pt>
                <c:pt idx="1507">
                  <c:v>1.165665867869</c:v>
                </c:pt>
                <c:pt idx="1508">
                  <c:v>1.16566580355</c:v>
                </c:pt>
                <c:pt idx="1509">
                  <c:v>1.165665740231</c:v>
                </c:pt>
                <c:pt idx="1510">
                  <c:v>1.165665677899</c:v>
                </c:pt>
                <c:pt idx="1511">
                  <c:v>1.165665616537</c:v>
                </c:pt>
                <c:pt idx="1512">
                  <c:v>1.16566555613</c:v>
                </c:pt>
                <c:pt idx="1513">
                  <c:v>1.165665496663</c:v>
                </c:pt>
                <c:pt idx="1514">
                  <c:v>1.165665438122</c:v>
                </c:pt>
                <c:pt idx="1515">
                  <c:v>1.165665380493</c:v>
                </c:pt>
                <c:pt idx="1516">
                  <c:v>1.16566532376</c:v>
                </c:pt>
                <c:pt idx="1517">
                  <c:v>1.165665267911</c:v>
                </c:pt>
                <c:pt idx="1518">
                  <c:v>1.165665212932</c:v>
                </c:pt>
                <c:pt idx="1519">
                  <c:v>1.165665158808</c:v>
                </c:pt>
                <c:pt idx="1520">
                  <c:v>1.165665105527</c:v>
                </c:pt>
                <c:pt idx="1521">
                  <c:v>1.165665053075</c:v>
                </c:pt>
                <c:pt idx="1522">
                  <c:v>1.16566500144</c:v>
                </c:pt>
                <c:pt idx="1523">
                  <c:v>1.165664950609</c:v>
                </c:pt>
                <c:pt idx="1524">
                  <c:v>1.165664900569</c:v>
                </c:pt>
                <c:pt idx="1525">
                  <c:v>1.165664851308</c:v>
                </c:pt>
                <c:pt idx="1526">
                  <c:v>1.165664802814</c:v>
                </c:pt>
                <c:pt idx="1527">
                  <c:v>1.165664755075</c:v>
                </c:pt>
                <c:pt idx="1528">
                  <c:v>1.165664708079</c:v>
                </c:pt>
                <c:pt idx="1529">
                  <c:v>1.165664661815</c:v>
                </c:pt>
                <c:pt idx="1530">
                  <c:v>1.165664616271</c:v>
                </c:pt>
                <c:pt idx="1531">
                  <c:v>1.165664571437</c:v>
                </c:pt>
                <c:pt idx="1532">
                  <c:v>1.1656645273</c:v>
                </c:pt>
                <c:pt idx="1533">
                  <c:v>1.16566448385</c:v>
                </c:pt>
                <c:pt idx="1534">
                  <c:v>1.165664441077</c:v>
                </c:pt>
                <c:pt idx="1535">
                  <c:v>1.16566439897</c:v>
                </c:pt>
                <c:pt idx="1536">
                  <c:v>1.165664357518</c:v>
                </c:pt>
                <c:pt idx="1537">
                  <c:v>1.165664316712</c:v>
                </c:pt>
                <c:pt idx="1538">
                  <c:v>1.165664276541</c:v>
                </c:pt>
                <c:pt idx="1539">
                  <c:v>1.165664236995</c:v>
                </c:pt>
                <c:pt idx="1540">
                  <c:v>1.165664198065</c:v>
                </c:pt>
                <c:pt idx="1541">
                  <c:v>1.165664159741</c:v>
                </c:pt>
                <c:pt idx="1542">
                  <c:v>1.165664122014</c:v>
                </c:pt>
                <c:pt idx="1543">
                  <c:v>1.165664084874</c:v>
                </c:pt>
                <c:pt idx="1544">
                  <c:v>1.165664048312</c:v>
                </c:pt>
                <c:pt idx="1545">
                  <c:v>1.16566401232</c:v>
                </c:pt>
                <c:pt idx="1546">
                  <c:v>1.165663976888</c:v>
                </c:pt>
                <c:pt idx="1547">
                  <c:v>1.165663942008</c:v>
                </c:pt>
                <c:pt idx="1548">
                  <c:v>1.16566390767</c:v>
                </c:pt>
                <c:pt idx="1549">
                  <c:v>1.165663873868</c:v>
                </c:pt>
                <c:pt idx="1550">
                  <c:v>1.165663840591</c:v>
                </c:pt>
                <c:pt idx="1551">
                  <c:v>1.165663807833</c:v>
                </c:pt>
                <c:pt idx="1552">
                  <c:v>1.165663775584</c:v>
                </c:pt>
                <c:pt idx="1553">
                  <c:v>1.165663743838</c:v>
                </c:pt>
                <c:pt idx="1554">
                  <c:v>1.165663712586</c:v>
                </c:pt>
                <c:pt idx="1555">
                  <c:v>1.165663681821</c:v>
                </c:pt>
                <c:pt idx="1556">
                  <c:v>1.165663651534</c:v>
                </c:pt>
                <c:pt idx="1557">
                  <c:v>1.165663621719</c:v>
                </c:pt>
                <c:pt idx="1558">
                  <c:v>1.165663592368</c:v>
                </c:pt>
                <c:pt idx="1559">
                  <c:v>1.165663563475</c:v>
                </c:pt>
                <c:pt idx="1560">
                  <c:v>1.165663535031</c:v>
                </c:pt>
                <c:pt idx="1561">
                  <c:v>1.16566350703</c:v>
                </c:pt>
                <c:pt idx="1562">
                  <c:v>1.165663479465</c:v>
                </c:pt>
                <c:pt idx="1563">
                  <c:v>1.165663452329</c:v>
                </c:pt>
                <c:pt idx="1564">
                  <c:v>1.165663425615</c:v>
                </c:pt>
                <c:pt idx="1565">
                  <c:v>1.165663399318</c:v>
                </c:pt>
                <c:pt idx="1566">
                  <c:v>1.16566337343</c:v>
                </c:pt>
                <c:pt idx="1567">
                  <c:v>1.165663347945</c:v>
                </c:pt>
                <c:pt idx="1568">
                  <c:v>1.165663322856</c:v>
                </c:pt>
                <c:pt idx="1569">
                  <c:v>1.165663298159</c:v>
                </c:pt>
                <c:pt idx="1570">
                  <c:v>1.165663273846</c:v>
                </c:pt>
                <c:pt idx="1571">
                  <c:v>1.165663249911</c:v>
                </c:pt>
                <c:pt idx="1572">
                  <c:v>1.165663226349</c:v>
                </c:pt>
                <c:pt idx="1573">
                  <c:v>1.165663203154</c:v>
                </c:pt>
                <c:pt idx="1574">
                  <c:v>1.16566318032</c:v>
                </c:pt>
                <c:pt idx="1575">
                  <c:v>1.165663157842</c:v>
                </c:pt>
                <c:pt idx="1576">
                  <c:v>1.165663135714</c:v>
                </c:pt>
                <c:pt idx="1577">
                  <c:v>1.16566311393</c:v>
                </c:pt>
                <c:pt idx="1578">
                  <c:v>1.165663092485</c:v>
                </c:pt>
                <c:pt idx="1579">
                  <c:v>1.165663071374</c:v>
                </c:pt>
                <c:pt idx="1580">
                  <c:v>1.165663050592</c:v>
                </c:pt>
                <c:pt idx="1581">
                  <c:v>1.165663030133</c:v>
                </c:pt>
                <c:pt idx="1582">
                  <c:v>1.165663009993</c:v>
                </c:pt>
                <c:pt idx="1583">
                  <c:v>1.165662990167</c:v>
                </c:pt>
                <c:pt idx="1584">
                  <c:v>1.165662970649</c:v>
                </c:pt>
                <c:pt idx="1585">
                  <c:v>1.165662951435</c:v>
                </c:pt>
                <c:pt idx="1586">
                  <c:v>1.165662932521</c:v>
                </c:pt>
                <c:pt idx="1587">
                  <c:v>1.1656629139</c:v>
                </c:pt>
                <c:pt idx="1588">
                  <c:v>1.16566289557</c:v>
                </c:pt>
                <c:pt idx="1589">
                  <c:v>1.165662877525</c:v>
                </c:pt>
                <c:pt idx="1590">
                  <c:v>1.165662859761</c:v>
                </c:pt>
                <c:pt idx="1591">
                  <c:v>1.165662842274</c:v>
                </c:pt>
                <c:pt idx="1592">
                  <c:v>1.165662825059</c:v>
                </c:pt>
                <c:pt idx="1593">
                  <c:v>1.165662808112</c:v>
                </c:pt>
                <c:pt idx="1594">
                  <c:v>1.165662791428</c:v>
                </c:pt>
                <c:pt idx="1595">
                  <c:v>1.165662775005</c:v>
                </c:pt>
                <c:pt idx="1596">
                  <c:v>1.165662758837</c:v>
                </c:pt>
                <c:pt idx="1597">
                  <c:v>1.165662742921</c:v>
                </c:pt>
                <c:pt idx="1598">
                  <c:v>1.165662727253</c:v>
                </c:pt>
                <c:pt idx="1599">
                  <c:v>1.165662711829</c:v>
                </c:pt>
                <c:pt idx="1600">
                  <c:v>1.165662696645</c:v>
                </c:pt>
                <c:pt idx="1601">
                  <c:v>1.165662681697</c:v>
                </c:pt>
                <c:pt idx="1602">
                  <c:v>1.165662666982</c:v>
                </c:pt>
                <c:pt idx="1603">
                  <c:v>1.165662652497</c:v>
                </c:pt>
                <c:pt idx="1604">
                  <c:v>1.165662638236</c:v>
                </c:pt>
                <c:pt idx="1605">
                  <c:v>1.165662624198</c:v>
                </c:pt>
                <c:pt idx="1606">
                  <c:v>1.165662610378</c:v>
                </c:pt>
                <c:pt idx="1607">
                  <c:v>1.165662596774</c:v>
                </c:pt>
                <c:pt idx="1608">
                  <c:v>1.165662583381</c:v>
                </c:pt>
                <c:pt idx="1609">
                  <c:v>1.165662570197</c:v>
                </c:pt>
                <c:pt idx="1610">
                  <c:v>1.165662557218</c:v>
                </c:pt>
                <c:pt idx="1611">
                  <c:v>1.165662544442</c:v>
                </c:pt>
                <c:pt idx="1612">
                  <c:v>1.165662531864</c:v>
                </c:pt>
                <c:pt idx="1613">
                  <c:v>1.165662519482</c:v>
                </c:pt>
                <c:pt idx="1614">
                  <c:v>1.165662507292</c:v>
                </c:pt>
                <c:pt idx="1615">
                  <c:v>1.165662495293</c:v>
                </c:pt>
                <c:pt idx="1616">
                  <c:v>1.16566248348</c:v>
                </c:pt>
                <c:pt idx="1617">
                  <c:v>1.165662471852</c:v>
                </c:pt>
                <c:pt idx="1618">
                  <c:v>1.165662460404</c:v>
                </c:pt>
                <c:pt idx="1619">
                  <c:v>1.165662449135</c:v>
                </c:pt>
                <c:pt idx="1620">
                  <c:v>1.165662438041</c:v>
                </c:pt>
                <c:pt idx="1621">
                  <c:v>1.16566242712</c:v>
                </c:pt>
                <c:pt idx="1622">
                  <c:v>1.165662416369</c:v>
                </c:pt>
                <c:pt idx="1623">
                  <c:v>1.165662405785</c:v>
                </c:pt>
                <c:pt idx="1624">
                  <c:v>1.165662395366</c:v>
                </c:pt>
                <c:pt idx="1625">
                  <c:v>1.165662385109</c:v>
                </c:pt>
                <c:pt idx="1626">
                  <c:v>1.165662375012</c:v>
                </c:pt>
                <c:pt idx="1627">
                  <c:v>1.165662365072</c:v>
                </c:pt>
                <c:pt idx="1628">
                  <c:v>1.165662355287</c:v>
                </c:pt>
                <c:pt idx="1629">
                  <c:v>1.165662345655</c:v>
                </c:pt>
                <c:pt idx="1630">
                  <c:v>1.165662336172</c:v>
                </c:pt>
                <c:pt idx="1631">
                  <c:v>1.165662326837</c:v>
                </c:pt>
                <c:pt idx="1632">
                  <c:v>1.165662317647</c:v>
                </c:pt>
                <c:pt idx="1633">
                  <c:v>1.165662308601</c:v>
                </c:pt>
                <c:pt idx="1634">
                  <c:v>1.165662299695</c:v>
                </c:pt>
                <c:pt idx="1635">
                  <c:v>1.165662290928</c:v>
                </c:pt>
                <c:pt idx="1636">
                  <c:v>1.165662282297</c:v>
                </c:pt>
                <c:pt idx="1637">
                  <c:v>1.165662273801</c:v>
                </c:pt>
                <c:pt idx="1638">
                  <c:v>1.165662265437</c:v>
                </c:pt>
                <c:pt idx="1639">
                  <c:v>1.165662257204</c:v>
                </c:pt>
                <c:pt idx="1640">
                  <c:v>1.165662249098</c:v>
                </c:pt>
                <c:pt idx="1641">
                  <c:v>1.165662241119</c:v>
                </c:pt>
                <c:pt idx="1642">
                  <c:v>1.165662233264</c:v>
                </c:pt>
                <c:pt idx="1643">
                  <c:v>1.165662225531</c:v>
                </c:pt>
                <c:pt idx="1644">
                  <c:v>1.165662217919</c:v>
                </c:pt>
                <c:pt idx="1645">
                  <c:v>1.165662210425</c:v>
                </c:pt>
                <c:pt idx="1646">
                  <c:v>1.165662203048</c:v>
                </c:pt>
                <c:pt idx="1647">
                  <c:v>1.165662195786</c:v>
                </c:pt>
                <c:pt idx="1648">
                  <c:v>1.165662188636</c:v>
                </c:pt>
                <c:pt idx="1649">
                  <c:v>1.165662181599</c:v>
                </c:pt>
                <c:pt idx="1650">
                  <c:v>1.16566217467</c:v>
                </c:pt>
                <c:pt idx="1651">
                  <c:v>1.16566216785</c:v>
                </c:pt>
                <c:pt idx="1652">
                  <c:v>1.165662161136</c:v>
                </c:pt>
                <c:pt idx="1653">
                  <c:v>1.165662154526</c:v>
                </c:pt>
                <c:pt idx="1654">
                  <c:v>1.165662148019</c:v>
                </c:pt>
                <c:pt idx="1655">
                  <c:v>1.165662141614</c:v>
                </c:pt>
                <c:pt idx="1656">
                  <c:v>1.165662135308</c:v>
                </c:pt>
                <c:pt idx="1657">
                  <c:v>1.165662129101</c:v>
                </c:pt>
                <c:pt idx="1658">
                  <c:v>1.16566212299</c:v>
                </c:pt>
                <c:pt idx="1659">
                  <c:v>1.165662116974</c:v>
                </c:pt>
                <c:pt idx="1660">
                  <c:v>1.165662111052</c:v>
                </c:pt>
                <c:pt idx="1661">
                  <c:v>1.165662105222</c:v>
                </c:pt>
                <c:pt idx="1662">
                  <c:v>1.165662099483</c:v>
                </c:pt>
                <c:pt idx="1663">
                  <c:v>1.165662093833</c:v>
                </c:pt>
                <c:pt idx="1664">
                  <c:v>1.165662088272</c:v>
                </c:pt>
                <c:pt idx="1665">
                  <c:v>1.165662082797</c:v>
                </c:pt>
                <c:pt idx="1666">
                  <c:v>1.165662077407</c:v>
                </c:pt>
                <c:pt idx="1667">
                  <c:v>1.165662072101</c:v>
                </c:pt>
                <c:pt idx="1668">
                  <c:v>1.165662066877</c:v>
                </c:pt>
                <c:pt idx="1669">
                  <c:v>1.165662061735</c:v>
                </c:pt>
                <c:pt idx="1670">
                  <c:v>1.165662056673</c:v>
                </c:pt>
                <c:pt idx="1671">
                  <c:v>1.16566205169</c:v>
                </c:pt>
                <c:pt idx="1672">
                  <c:v>1.165662046785</c:v>
                </c:pt>
                <c:pt idx="1673">
                  <c:v>1.165662041956</c:v>
                </c:pt>
                <c:pt idx="1674">
                  <c:v>1.165662037202</c:v>
                </c:pt>
                <c:pt idx="1675">
                  <c:v>1.165662032522</c:v>
                </c:pt>
                <c:pt idx="1676">
                  <c:v>1.165662027915</c:v>
                </c:pt>
                <c:pt idx="1677">
                  <c:v>1.165662023379</c:v>
                </c:pt>
                <c:pt idx="1678">
                  <c:v>1.165662018915</c:v>
                </c:pt>
                <c:pt idx="1679">
                  <c:v>1.165662014519</c:v>
                </c:pt>
                <c:pt idx="1680">
                  <c:v>1.165662010193</c:v>
                </c:pt>
                <c:pt idx="1681">
                  <c:v>1.165662005933</c:v>
                </c:pt>
                <c:pt idx="1682">
                  <c:v>1.16566200174</c:v>
                </c:pt>
                <c:pt idx="1683">
                  <c:v>1.165661997612</c:v>
                </c:pt>
                <c:pt idx="1684">
                  <c:v>1.165661993549</c:v>
                </c:pt>
                <c:pt idx="1685">
                  <c:v>1.165661989549</c:v>
                </c:pt>
                <c:pt idx="1686">
                  <c:v>1.165661985611</c:v>
                </c:pt>
                <c:pt idx="1687">
                  <c:v>1.165661981734</c:v>
                </c:pt>
                <c:pt idx="1688">
                  <c:v>1.165661977918</c:v>
                </c:pt>
                <c:pt idx="1689">
                  <c:v>1.165661974161</c:v>
                </c:pt>
                <c:pt idx="1690">
                  <c:v>1.165661970462</c:v>
                </c:pt>
                <c:pt idx="1691">
                  <c:v>1.165661966822</c:v>
                </c:pt>
                <c:pt idx="1692">
                  <c:v>1.165661963238</c:v>
                </c:pt>
                <c:pt idx="1693">
                  <c:v>1.165661959709</c:v>
                </c:pt>
                <c:pt idx="1694">
                  <c:v>1.165661956236</c:v>
                </c:pt>
                <c:pt idx="1695">
                  <c:v>1.165661952817</c:v>
                </c:pt>
                <c:pt idx="1696">
                  <c:v>1.165661949451</c:v>
                </c:pt>
                <c:pt idx="1697">
                  <c:v>1.165661946137</c:v>
                </c:pt>
                <c:pt idx="1698">
                  <c:v>1.165661942875</c:v>
                </c:pt>
                <c:pt idx="1699">
                  <c:v>1.165661939664</c:v>
                </c:pt>
                <c:pt idx="1700">
                  <c:v>1.165661936502</c:v>
                </c:pt>
                <c:pt idx="1701">
                  <c:v>1.16566193339</c:v>
                </c:pt>
                <c:pt idx="1702">
                  <c:v>1.165661930327</c:v>
                </c:pt>
                <c:pt idx="1703">
                  <c:v>1.165661927311</c:v>
                </c:pt>
                <c:pt idx="1704">
                  <c:v>1.165661924342</c:v>
                </c:pt>
                <c:pt idx="1705">
                  <c:v>1.16566192142</c:v>
                </c:pt>
                <c:pt idx="1706">
                  <c:v>1.165661918542</c:v>
                </c:pt>
                <c:pt idx="1707">
                  <c:v>1.16566191571</c:v>
                </c:pt>
                <c:pt idx="1708">
                  <c:v>1.165661912922</c:v>
                </c:pt>
                <c:pt idx="1709">
                  <c:v>1.165661910177</c:v>
                </c:pt>
                <c:pt idx="1710">
                  <c:v>1.165661907475</c:v>
                </c:pt>
                <c:pt idx="1711">
                  <c:v>1.165661904815</c:v>
                </c:pt>
                <c:pt idx="1712">
                  <c:v>1.165661902196</c:v>
                </c:pt>
                <c:pt idx="1713">
                  <c:v>1.165661899618</c:v>
                </c:pt>
                <c:pt idx="1714">
                  <c:v>1.165661897081</c:v>
                </c:pt>
                <c:pt idx="1715">
                  <c:v>1.165661894583</c:v>
                </c:pt>
                <c:pt idx="1716">
                  <c:v>1.165661892123</c:v>
                </c:pt>
                <c:pt idx="1717">
                  <c:v>1.165661889702</c:v>
                </c:pt>
                <c:pt idx="1718">
                  <c:v>1.165661887319</c:v>
                </c:pt>
                <c:pt idx="1719">
                  <c:v>1.165661884973</c:v>
                </c:pt>
                <c:pt idx="1720">
                  <c:v>1.165661882663</c:v>
                </c:pt>
                <c:pt idx="1721">
                  <c:v>1.165661880389</c:v>
                </c:pt>
                <c:pt idx="1722">
                  <c:v>1.165661878151</c:v>
                </c:pt>
                <c:pt idx="1723">
                  <c:v>1.165661875948</c:v>
                </c:pt>
                <c:pt idx="1724">
                  <c:v>1.165661873779</c:v>
                </c:pt>
                <c:pt idx="1725">
                  <c:v>1.165661871643</c:v>
                </c:pt>
                <c:pt idx="1726">
                  <c:v>1.165661869541</c:v>
                </c:pt>
                <c:pt idx="1727">
                  <c:v>1.165661867472</c:v>
                </c:pt>
                <c:pt idx="1728">
                  <c:v>1.165661865435</c:v>
                </c:pt>
                <c:pt idx="1729">
                  <c:v>1.165661863429</c:v>
                </c:pt>
                <c:pt idx="1730">
                  <c:v>1.165661861455</c:v>
                </c:pt>
                <c:pt idx="1731">
                  <c:v>1.165661859512</c:v>
                </c:pt>
                <c:pt idx="1732">
                  <c:v>1.165661857598</c:v>
                </c:pt>
                <c:pt idx="1733">
                  <c:v>1.165661855715</c:v>
                </c:pt>
                <c:pt idx="1734">
                  <c:v>1.165661853861</c:v>
                </c:pt>
                <c:pt idx="1735">
                  <c:v>1.165661852036</c:v>
                </c:pt>
                <c:pt idx="1736">
                  <c:v>1.165661850239</c:v>
                </c:pt>
                <c:pt idx="1737">
                  <c:v>1.16566184847</c:v>
                </c:pt>
                <c:pt idx="1738">
                  <c:v>1.165661846729</c:v>
                </c:pt>
                <c:pt idx="1739">
                  <c:v>1.165661845015</c:v>
                </c:pt>
                <c:pt idx="1740">
                  <c:v>1.165661843327</c:v>
                </c:pt>
                <c:pt idx="1741">
                  <c:v>1.165661841666</c:v>
                </c:pt>
                <c:pt idx="1742">
                  <c:v>1.165661840031</c:v>
                </c:pt>
                <c:pt idx="1743">
                  <c:v>1.165661838421</c:v>
                </c:pt>
                <c:pt idx="1744">
                  <c:v>1.165661836836</c:v>
                </c:pt>
                <c:pt idx="1745">
                  <c:v>1.165661835276</c:v>
                </c:pt>
                <c:pt idx="1746">
                  <c:v>1.16566183374</c:v>
                </c:pt>
                <c:pt idx="1747">
                  <c:v>1.165661832228</c:v>
                </c:pt>
                <c:pt idx="1748">
                  <c:v>1.16566183074</c:v>
                </c:pt>
                <c:pt idx="1749">
                  <c:v>1.165661829274</c:v>
                </c:pt>
                <c:pt idx="1750">
                  <c:v>1.165661827832</c:v>
                </c:pt>
                <c:pt idx="1751">
                  <c:v>1.165661826412</c:v>
                </c:pt>
                <c:pt idx="1752">
                  <c:v>1.165661825014</c:v>
                </c:pt>
                <c:pt idx="1753">
                  <c:v>1.165661823638</c:v>
                </c:pt>
                <c:pt idx="1754">
                  <c:v>1.165661822284</c:v>
                </c:pt>
                <c:pt idx="1755">
                  <c:v>1.16566182095</c:v>
                </c:pt>
                <c:pt idx="1756">
                  <c:v>1.165661819637</c:v>
                </c:pt>
                <c:pt idx="1757">
                  <c:v>1.165661818345</c:v>
                </c:pt>
                <c:pt idx="1758">
                  <c:v>1.165661817073</c:v>
                </c:pt>
                <c:pt idx="1759">
                  <c:v>1.16566181582</c:v>
                </c:pt>
                <c:pt idx="1760">
                  <c:v>1.165661814587</c:v>
                </c:pt>
                <c:pt idx="1761">
                  <c:v>1.165661813374</c:v>
                </c:pt>
                <c:pt idx="1762">
                  <c:v>1.165661812179</c:v>
                </c:pt>
                <c:pt idx="1763">
                  <c:v>1.165661811003</c:v>
                </c:pt>
                <c:pt idx="1764">
                  <c:v>1.165661809845</c:v>
                </c:pt>
                <c:pt idx="1765">
                  <c:v>1.165661808705</c:v>
                </c:pt>
                <c:pt idx="1766">
                  <c:v>1.165661807583</c:v>
                </c:pt>
                <c:pt idx="1767">
                  <c:v>1.165661806478</c:v>
                </c:pt>
                <c:pt idx="1768">
                  <c:v>1.165661805391</c:v>
                </c:pt>
                <c:pt idx="1769">
                  <c:v>1.16566180432</c:v>
                </c:pt>
                <c:pt idx="1770">
                  <c:v>1.165661803266</c:v>
                </c:pt>
                <c:pt idx="1771">
                  <c:v>1.165661802229</c:v>
                </c:pt>
                <c:pt idx="1772">
                  <c:v>1.165661801208</c:v>
                </c:pt>
                <c:pt idx="1773">
                  <c:v>1.165661800202</c:v>
                </c:pt>
                <c:pt idx="1774">
                  <c:v>1.165661799213</c:v>
                </c:pt>
                <c:pt idx="1775">
                  <c:v>1.165661798238</c:v>
                </c:pt>
                <c:pt idx="1776">
                  <c:v>1.165661797279</c:v>
                </c:pt>
                <c:pt idx="1777">
                  <c:v>1.165661796335</c:v>
                </c:pt>
                <c:pt idx="1778">
                  <c:v>1.165661795405</c:v>
                </c:pt>
                <c:pt idx="1779">
                  <c:v>1.16566179449</c:v>
                </c:pt>
                <c:pt idx="1780">
                  <c:v>1.16566179359</c:v>
                </c:pt>
                <c:pt idx="1781">
                  <c:v>1.165661792703</c:v>
                </c:pt>
                <c:pt idx="1782">
                  <c:v>1.16566179183</c:v>
                </c:pt>
                <c:pt idx="1783">
                  <c:v>1.165661790971</c:v>
                </c:pt>
                <c:pt idx="1784">
                  <c:v>1.165661790125</c:v>
                </c:pt>
                <c:pt idx="1785">
                  <c:v>1.165661789292</c:v>
                </c:pt>
                <c:pt idx="1786">
                  <c:v>1.165661788472</c:v>
                </c:pt>
                <c:pt idx="1787">
                  <c:v>1.165661787665</c:v>
                </c:pt>
                <c:pt idx="1788">
                  <c:v>1.16566178687</c:v>
                </c:pt>
                <c:pt idx="1789">
                  <c:v>1.165661786088</c:v>
                </c:pt>
                <c:pt idx="1790">
                  <c:v>1.165661785318</c:v>
                </c:pt>
                <c:pt idx="1791">
                  <c:v>1.16566178456</c:v>
                </c:pt>
                <c:pt idx="1792">
                  <c:v>1.165661783814</c:v>
                </c:pt>
                <c:pt idx="1793">
                  <c:v>1.16566178308</c:v>
                </c:pt>
                <c:pt idx="1794">
                  <c:v>1.165661782357</c:v>
                </c:pt>
                <c:pt idx="1795">
                  <c:v>1.165661781645</c:v>
                </c:pt>
                <c:pt idx="1796">
                  <c:v>1.165661780944</c:v>
                </c:pt>
                <c:pt idx="1797">
                  <c:v>1.165661780254</c:v>
                </c:pt>
                <c:pt idx="1798">
                  <c:v>1.165661779575</c:v>
                </c:pt>
                <c:pt idx="1799">
                  <c:v>1.165661778906</c:v>
                </c:pt>
                <c:pt idx="1800">
                  <c:v>1.165661778248</c:v>
                </c:pt>
                <c:pt idx="1801">
                  <c:v>1.1656617776</c:v>
                </c:pt>
                <c:pt idx="1802">
                  <c:v>1.165661776963</c:v>
                </c:pt>
                <c:pt idx="1803">
                  <c:v>1.165661776335</c:v>
                </c:pt>
                <c:pt idx="1804">
                  <c:v>1.165661775717</c:v>
                </c:pt>
                <c:pt idx="1805">
                  <c:v>1.165661775108</c:v>
                </c:pt>
                <c:pt idx="1806">
                  <c:v>1.165661774509</c:v>
                </c:pt>
                <c:pt idx="1807">
                  <c:v>1.16566177392</c:v>
                </c:pt>
                <c:pt idx="1808">
                  <c:v>1.165661773339</c:v>
                </c:pt>
                <c:pt idx="1809">
                  <c:v>1.165661772768</c:v>
                </c:pt>
                <c:pt idx="1810">
                  <c:v>1.165661772205</c:v>
                </c:pt>
                <c:pt idx="1811">
                  <c:v>1.165661771651</c:v>
                </c:pt>
                <c:pt idx="1812">
                  <c:v>1.165661771106</c:v>
                </c:pt>
                <c:pt idx="1813">
                  <c:v>1.16566177057</c:v>
                </c:pt>
                <c:pt idx="1814">
                  <c:v>1.165661770041</c:v>
                </c:pt>
                <c:pt idx="1815">
                  <c:v>1.165661769521</c:v>
                </c:pt>
                <c:pt idx="1816">
                  <c:v>1.165661769009</c:v>
                </c:pt>
                <c:pt idx="1817">
                  <c:v>1.165661768505</c:v>
                </c:pt>
                <c:pt idx="1818">
                  <c:v>1.165661768009</c:v>
                </c:pt>
                <c:pt idx="1819">
                  <c:v>1.16566176752</c:v>
                </c:pt>
                <c:pt idx="1820">
                  <c:v>1.16566176704</c:v>
                </c:pt>
                <c:pt idx="1821">
                  <c:v>1.165661766566</c:v>
                </c:pt>
                <c:pt idx="1822">
                  <c:v>1.1656617661</c:v>
                </c:pt>
                <c:pt idx="1823">
                  <c:v>1.165661765642</c:v>
                </c:pt>
                <c:pt idx="1824">
                  <c:v>1.16566176519</c:v>
                </c:pt>
                <c:pt idx="1825">
                  <c:v>1.165661764745</c:v>
                </c:pt>
                <c:pt idx="1826">
                  <c:v>1.165661764308</c:v>
                </c:pt>
                <c:pt idx="1827">
                  <c:v>1.165661763877</c:v>
                </c:pt>
                <c:pt idx="1828">
                  <c:v>1.165661763453</c:v>
                </c:pt>
                <c:pt idx="1829">
                  <c:v>1.165661763035</c:v>
                </c:pt>
                <c:pt idx="1830">
                  <c:v>1.165661762624</c:v>
                </c:pt>
                <c:pt idx="1831">
                  <c:v>1.16566176222</c:v>
                </c:pt>
                <c:pt idx="1832">
                  <c:v>1.165661761822</c:v>
                </c:pt>
                <c:pt idx="1833">
                  <c:v>1.165661761429</c:v>
                </c:pt>
                <c:pt idx="1834">
                  <c:v>1.165661761043</c:v>
                </c:pt>
                <c:pt idx="1835">
                  <c:v>1.165661760663</c:v>
                </c:pt>
                <c:pt idx="1836">
                  <c:v>1.165661760289</c:v>
                </c:pt>
                <c:pt idx="1837">
                  <c:v>1.165661759921</c:v>
                </c:pt>
                <c:pt idx="1838">
                  <c:v>1.165661759559</c:v>
                </c:pt>
                <c:pt idx="1839">
                  <c:v>1.165661759202</c:v>
                </c:pt>
                <c:pt idx="1840">
                  <c:v>1.16566175885</c:v>
                </c:pt>
                <c:pt idx="1841">
                  <c:v>1.165661758505</c:v>
                </c:pt>
                <c:pt idx="1842">
                  <c:v>1.165661758164</c:v>
                </c:pt>
                <c:pt idx="1843">
                  <c:v>1.165661757829</c:v>
                </c:pt>
                <c:pt idx="1844">
                  <c:v>1.165661757499</c:v>
                </c:pt>
                <c:pt idx="1845">
                  <c:v>1.165661757174</c:v>
                </c:pt>
                <c:pt idx="1846">
                  <c:v>1.165661756855</c:v>
                </c:pt>
                <c:pt idx="1847">
                  <c:v>1.16566175654</c:v>
                </c:pt>
                <c:pt idx="1848">
                  <c:v>1.16566175623</c:v>
                </c:pt>
                <c:pt idx="1849">
                  <c:v>1.165661755925</c:v>
                </c:pt>
                <c:pt idx="1850">
                  <c:v>1.165661755625</c:v>
                </c:pt>
                <c:pt idx="1851">
                  <c:v>1.165661755329</c:v>
                </c:pt>
                <c:pt idx="1852">
                  <c:v>1.165661755038</c:v>
                </c:pt>
                <c:pt idx="1853">
                  <c:v>1.165661754751</c:v>
                </c:pt>
                <c:pt idx="1854">
                  <c:v>1.165661754469</c:v>
                </c:pt>
                <c:pt idx="1855">
                  <c:v>1.165661754192</c:v>
                </c:pt>
                <c:pt idx="1856">
                  <c:v>1.165661753919</c:v>
                </c:pt>
                <c:pt idx="1857">
                  <c:v>1.165661753649</c:v>
                </c:pt>
                <c:pt idx="1858">
                  <c:v>1.165661753385</c:v>
                </c:pt>
                <c:pt idx="1859">
                  <c:v>1.165661753124</c:v>
                </c:pt>
                <c:pt idx="1860">
                  <c:v>1.165661752867</c:v>
                </c:pt>
                <c:pt idx="1861">
                  <c:v>1.165661752614</c:v>
                </c:pt>
                <c:pt idx="1862">
                  <c:v>1.165661752366</c:v>
                </c:pt>
                <c:pt idx="1863">
                  <c:v>1.165661752121</c:v>
                </c:pt>
                <c:pt idx="1864">
                  <c:v>1.16566175188</c:v>
                </c:pt>
                <c:pt idx="1865">
                  <c:v>1.165661751643</c:v>
                </c:pt>
                <c:pt idx="1866">
                  <c:v>1.165661751409</c:v>
                </c:pt>
                <c:pt idx="1867">
                  <c:v>1.165661751179</c:v>
                </c:pt>
                <c:pt idx="1868">
                  <c:v>1.165661750953</c:v>
                </c:pt>
                <c:pt idx="1869">
                  <c:v>1.16566175073</c:v>
                </c:pt>
                <c:pt idx="1870">
                  <c:v>1.16566175051</c:v>
                </c:pt>
                <c:pt idx="1871">
                  <c:v>1.165661750294</c:v>
                </c:pt>
                <c:pt idx="1872">
                  <c:v>1.165661750082</c:v>
                </c:pt>
                <c:pt idx="1873">
                  <c:v>1.165661749872</c:v>
                </c:pt>
                <c:pt idx="1874">
                  <c:v>1.165661749666</c:v>
                </c:pt>
                <c:pt idx="1875">
                  <c:v>1.165661749464</c:v>
                </c:pt>
                <c:pt idx="1876">
                  <c:v>1.165661749264</c:v>
                </c:pt>
                <c:pt idx="1877">
                  <c:v>1.165661749067</c:v>
                </c:pt>
                <c:pt idx="1878">
                  <c:v>1.165661748874</c:v>
                </c:pt>
                <c:pt idx="1879">
                  <c:v>1.165661748683</c:v>
                </c:pt>
                <c:pt idx="1880">
                  <c:v>1.165661748496</c:v>
                </c:pt>
                <c:pt idx="1881">
                  <c:v>1.165661748311</c:v>
                </c:pt>
                <c:pt idx="1882">
                  <c:v>1.165661748129</c:v>
                </c:pt>
                <c:pt idx="1883">
                  <c:v>1.165661747951</c:v>
                </c:pt>
                <c:pt idx="1884">
                  <c:v>1.165661747774</c:v>
                </c:pt>
                <c:pt idx="1885">
                  <c:v>1.165661747601</c:v>
                </c:pt>
                <c:pt idx="1886">
                  <c:v>1.16566174743</c:v>
                </c:pt>
                <c:pt idx="1887">
                  <c:v>1.165661747262</c:v>
                </c:pt>
                <c:pt idx="1888">
                  <c:v>1.165661747097</c:v>
                </c:pt>
                <c:pt idx="1889">
                  <c:v>1.165661746934</c:v>
                </c:pt>
                <c:pt idx="1890">
                  <c:v>1.165661746774</c:v>
                </c:pt>
                <c:pt idx="1891">
                  <c:v>1.165661746616</c:v>
                </c:pt>
                <c:pt idx="1892">
                  <c:v>1.165661746461</c:v>
                </c:pt>
                <c:pt idx="1893">
                  <c:v>1.165661746308</c:v>
                </c:pt>
                <c:pt idx="1894">
                  <c:v>1.165661746157</c:v>
                </c:pt>
                <c:pt idx="1895">
                  <c:v>1.165661746009</c:v>
                </c:pt>
                <c:pt idx="1896">
                  <c:v>1.165661745863</c:v>
                </c:pt>
                <c:pt idx="1897">
                  <c:v>1.165661745719</c:v>
                </c:pt>
                <c:pt idx="1898">
                  <c:v>1.165661745578</c:v>
                </c:pt>
                <c:pt idx="1899">
                  <c:v>1.165661745439</c:v>
                </c:pt>
                <c:pt idx="1900">
                  <c:v>1.165661745302</c:v>
                </c:pt>
                <c:pt idx="1901">
                  <c:v>1.165661745167</c:v>
                </c:pt>
                <c:pt idx="1902">
                  <c:v>1.165661745034</c:v>
                </c:pt>
                <c:pt idx="1903">
                  <c:v>1.165661744904</c:v>
                </c:pt>
                <c:pt idx="1904">
                  <c:v>1.165661744775</c:v>
                </c:pt>
                <c:pt idx="1905">
                  <c:v>1.165661744648</c:v>
                </c:pt>
                <c:pt idx="1906">
                  <c:v>1.165661744523</c:v>
                </c:pt>
                <c:pt idx="1907">
                  <c:v>1.165661744401</c:v>
                </c:pt>
                <c:pt idx="1908">
                  <c:v>1.16566174428</c:v>
                </c:pt>
                <c:pt idx="1909">
                  <c:v>1.165661744161</c:v>
                </c:pt>
                <c:pt idx="1910">
                  <c:v>1.165661744044</c:v>
                </c:pt>
                <c:pt idx="1911">
                  <c:v>1.165661743928</c:v>
                </c:pt>
                <c:pt idx="1912">
                  <c:v>1.165661743815</c:v>
                </c:pt>
                <c:pt idx="1913">
                  <c:v>1.165661743703</c:v>
                </c:pt>
                <c:pt idx="1914">
                  <c:v>1.165661743593</c:v>
                </c:pt>
                <c:pt idx="1915">
                  <c:v>1.165661743485</c:v>
                </c:pt>
                <c:pt idx="1916">
                  <c:v>1.165661743378</c:v>
                </c:pt>
                <c:pt idx="1917">
                  <c:v>1.165661743274</c:v>
                </c:pt>
                <c:pt idx="1918">
                  <c:v>1.16566174317</c:v>
                </c:pt>
                <c:pt idx="1919">
                  <c:v>1.165661743069</c:v>
                </c:pt>
                <c:pt idx="1920">
                  <c:v>1.165661742968</c:v>
                </c:pt>
                <c:pt idx="1921">
                  <c:v>1.16566174287</c:v>
                </c:pt>
                <c:pt idx="1922">
                  <c:v>1.165661742773</c:v>
                </c:pt>
                <c:pt idx="1923">
                  <c:v>1.165661742677</c:v>
                </c:pt>
                <c:pt idx="1924">
                  <c:v>1.165661742583</c:v>
                </c:pt>
                <c:pt idx="1925">
                  <c:v>1.165661742491</c:v>
                </c:pt>
                <c:pt idx="1926">
                  <c:v>1.1656617424</c:v>
                </c:pt>
                <c:pt idx="1927">
                  <c:v>1.16566174231</c:v>
                </c:pt>
                <c:pt idx="1928">
                  <c:v>1.165661742222</c:v>
                </c:pt>
                <c:pt idx="1929">
                  <c:v>1.165661742135</c:v>
                </c:pt>
                <c:pt idx="1930">
                  <c:v>1.165661742049</c:v>
                </c:pt>
                <c:pt idx="1931">
                  <c:v>1.165661741965</c:v>
                </c:pt>
                <c:pt idx="1932">
                  <c:v>1.165661741882</c:v>
                </c:pt>
                <c:pt idx="1933">
                  <c:v>1.1656617418</c:v>
                </c:pt>
                <c:pt idx="1934">
                  <c:v>1.16566174172</c:v>
                </c:pt>
                <c:pt idx="1935">
                  <c:v>1.165661741641</c:v>
                </c:pt>
                <c:pt idx="1936">
                  <c:v>1.165661741563</c:v>
                </c:pt>
                <c:pt idx="1937">
                  <c:v>1.165661741486</c:v>
                </c:pt>
                <c:pt idx="1938">
                  <c:v>1.165661741411</c:v>
                </c:pt>
                <c:pt idx="1939">
                  <c:v>1.165661741337</c:v>
                </c:pt>
                <c:pt idx="1940">
                  <c:v>1.165661741263</c:v>
                </c:pt>
                <c:pt idx="1941">
                  <c:v>1.165661741191</c:v>
                </c:pt>
                <c:pt idx="1942">
                  <c:v>1.165661741121</c:v>
                </c:pt>
                <c:pt idx="1943">
                  <c:v>1.165661741051</c:v>
                </c:pt>
                <c:pt idx="1944">
                  <c:v>1.165661740982</c:v>
                </c:pt>
                <c:pt idx="1945">
                  <c:v>1.165661740915</c:v>
                </c:pt>
                <c:pt idx="1946">
                  <c:v>1.165661740848</c:v>
                </c:pt>
                <c:pt idx="1947">
                  <c:v>1.165661740782</c:v>
                </c:pt>
                <c:pt idx="1948">
                  <c:v>1.165661740718</c:v>
                </c:pt>
                <c:pt idx="1949">
                  <c:v>1.165661740654</c:v>
                </c:pt>
                <c:pt idx="1950">
                  <c:v>1.165661740592</c:v>
                </c:pt>
                <c:pt idx="1951">
                  <c:v>1.16566174053</c:v>
                </c:pt>
                <c:pt idx="1952">
                  <c:v>1.16566174047</c:v>
                </c:pt>
                <c:pt idx="1953">
                  <c:v>1.16566174041</c:v>
                </c:pt>
                <c:pt idx="1954">
                  <c:v>1.165661740351</c:v>
                </c:pt>
                <c:pt idx="1955">
                  <c:v>1.165661740294</c:v>
                </c:pt>
                <c:pt idx="1956">
                  <c:v>1.165661740237</c:v>
                </c:pt>
                <c:pt idx="1957">
                  <c:v>1.165661740181</c:v>
                </c:pt>
                <c:pt idx="1958">
                  <c:v>1.165661740126</c:v>
                </c:pt>
                <c:pt idx="1959">
                  <c:v>1.165661740071</c:v>
                </c:pt>
                <c:pt idx="1960">
                  <c:v>1.165661740018</c:v>
                </c:pt>
                <c:pt idx="1961">
                  <c:v>1.165661739965</c:v>
                </c:pt>
                <c:pt idx="1962">
                  <c:v>1.165661739913</c:v>
                </c:pt>
                <c:pt idx="1963">
                  <c:v>1.165661739862</c:v>
                </c:pt>
                <c:pt idx="1964">
                  <c:v>1.165661739812</c:v>
                </c:pt>
                <c:pt idx="1965">
                  <c:v>1.165661739763</c:v>
                </c:pt>
                <c:pt idx="1966">
                  <c:v>1.165661739714</c:v>
                </c:pt>
                <c:pt idx="1967">
                  <c:v>1.165661739666</c:v>
                </c:pt>
                <c:pt idx="1968">
                  <c:v>1.165661739619</c:v>
                </c:pt>
                <c:pt idx="1969">
                  <c:v>1.165661739573</c:v>
                </c:pt>
                <c:pt idx="1970">
                  <c:v>1.165661739527</c:v>
                </c:pt>
                <c:pt idx="1971">
                  <c:v>1.165661739482</c:v>
                </c:pt>
                <c:pt idx="1972">
                  <c:v>1.165661739438</c:v>
                </c:pt>
                <c:pt idx="1973">
                  <c:v>1.165661739394</c:v>
                </c:pt>
                <c:pt idx="1974">
                  <c:v>1.165661739351</c:v>
                </c:pt>
                <c:pt idx="1975">
                  <c:v>1.165661739309</c:v>
                </c:pt>
                <c:pt idx="1976">
                  <c:v>1.165661739267</c:v>
                </c:pt>
                <c:pt idx="1977">
                  <c:v>1.165661739227</c:v>
                </c:pt>
                <c:pt idx="1978">
                  <c:v>1.165661739186</c:v>
                </c:pt>
                <c:pt idx="1979">
                  <c:v>1.165661739147</c:v>
                </c:pt>
                <c:pt idx="1980">
                  <c:v>1.165661739108</c:v>
                </c:pt>
                <c:pt idx="1981">
                  <c:v>1.165661739069</c:v>
                </c:pt>
                <c:pt idx="1982">
                  <c:v>1.165661739031</c:v>
                </c:pt>
                <c:pt idx="1983">
                  <c:v>1.165661738994</c:v>
                </c:pt>
                <c:pt idx="1984">
                  <c:v>1.165661738957</c:v>
                </c:pt>
                <c:pt idx="1985">
                  <c:v>1.165661738921</c:v>
                </c:pt>
                <c:pt idx="1986">
                  <c:v>1.165661738886</c:v>
                </c:pt>
                <c:pt idx="1987">
                  <c:v>1.165661738851</c:v>
                </c:pt>
                <c:pt idx="1988">
                  <c:v>1.165661738816</c:v>
                </c:pt>
                <c:pt idx="1989">
                  <c:v>1.165661738782</c:v>
                </c:pt>
                <c:pt idx="1990">
                  <c:v>1.165661738749</c:v>
                </c:pt>
                <c:pt idx="1991">
                  <c:v>1.165661738716</c:v>
                </c:pt>
                <c:pt idx="1992">
                  <c:v>1.165661738684</c:v>
                </c:pt>
                <c:pt idx="1993">
                  <c:v>1.165661738652</c:v>
                </c:pt>
                <c:pt idx="1994">
                  <c:v>1.165661738621</c:v>
                </c:pt>
                <c:pt idx="1995">
                  <c:v>1.16566173859</c:v>
                </c:pt>
                <c:pt idx="1996">
                  <c:v>1.165661738559</c:v>
                </c:pt>
                <c:pt idx="1997">
                  <c:v>1.16566173853</c:v>
                </c:pt>
                <c:pt idx="1998">
                  <c:v>1.1656617385</c:v>
                </c:pt>
                <c:pt idx="1999">
                  <c:v>1.165661738471</c:v>
                </c:pt>
                <c:pt idx="2000">
                  <c:v>1.165661738443</c:v>
                </c:pt>
                <c:pt idx="2001">
                  <c:v>1.165661738414</c:v>
                </c:pt>
                <c:pt idx="2002">
                  <c:v>1.165661738387</c:v>
                </c:pt>
                <c:pt idx="2003">
                  <c:v>1.16566173836</c:v>
                </c:pt>
                <c:pt idx="2004">
                  <c:v>1.165661738333</c:v>
                </c:pt>
                <c:pt idx="2005">
                  <c:v>1.165661738306</c:v>
                </c:pt>
                <c:pt idx="2006">
                  <c:v>1.16566173828</c:v>
                </c:pt>
                <c:pt idx="2007">
                  <c:v>1.165661738255</c:v>
                </c:pt>
                <c:pt idx="2008">
                  <c:v>1.16566173823</c:v>
                </c:pt>
                <c:pt idx="2009">
                  <c:v>1.165661738205</c:v>
                </c:pt>
                <c:pt idx="2010">
                  <c:v>1.165661738181</c:v>
                </c:pt>
                <c:pt idx="2011">
                  <c:v>1.165661738157</c:v>
                </c:pt>
                <c:pt idx="2012">
                  <c:v>1.165661738133</c:v>
                </c:pt>
                <c:pt idx="2013">
                  <c:v>1.16566173811</c:v>
                </c:pt>
                <c:pt idx="2014">
                  <c:v>1.165661738087</c:v>
                </c:pt>
                <c:pt idx="2015">
                  <c:v>1.165661738064</c:v>
                </c:pt>
                <c:pt idx="2016">
                  <c:v>1.165661738042</c:v>
                </c:pt>
                <c:pt idx="2017">
                  <c:v>1.16566173802</c:v>
                </c:pt>
                <c:pt idx="2018">
                  <c:v>1.165661737999</c:v>
                </c:pt>
                <c:pt idx="2019">
                  <c:v>1.165661737978</c:v>
                </c:pt>
                <c:pt idx="2020">
                  <c:v>1.165661737957</c:v>
                </c:pt>
                <c:pt idx="2021">
                  <c:v>1.165661737936</c:v>
                </c:pt>
                <c:pt idx="2022">
                  <c:v>1.165661737916</c:v>
                </c:pt>
                <c:pt idx="2023">
                  <c:v>1.165661737896</c:v>
                </c:pt>
                <c:pt idx="2024">
                  <c:v>1.165661737877</c:v>
                </c:pt>
                <c:pt idx="2025">
                  <c:v>1.165661737857</c:v>
                </c:pt>
                <c:pt idx="2026">
                  <c:v>1.165661737838</c:v>
                </c:pt>
                <c:pt idx="2027">
                  <c:v>1.16566173782</c:v>
                </c:pt>
                <c:pt idx="2028">
                  <c:v>1.165661737801</c:v>
                </c:pt>
                <c:pt idx="2029">
                  <c:v>1.165661737783</c:v>
                </c:pt>
                <c:pt idx="2030">
                  <c:v>1.165661737765</c:v>
                </c:pt>
                <c:pt idx="2031">
                  <c:v>1.165661737748</c:v>
                </c:pt>
                <c:pt idx="2032">
                  <c:v>1.165661737731</c:v>
                </c:pt>
                <c:pt idx="2033">
                  <c:v>1.165661737714</c:v>
                </c:pt>
                <c:pt idx="2034">
                  <c:v>1.165661737697</c:v>
                </c:pt>
                <c:pt idx="2035">
                  <c:v>1.16566173768</c:v>
                </c:pt>
                <c:pt idx="2036">
                  <c:v>1.165661737664</c:v>
                </c:pt>
                <c:pt idx="2037">
                  <c:v>1.165661737648</c:v>
                </c:pt>
                <c:pt idx="2038">
                  <c:v>1.165661737632</c:v>
                </c:pt>
                <c:pt idx="2039">
                  <c:v>1.165661737617</c:v>
                </c:pt>
                <c:pt idx="2040">
                  <c:v>1.165661737602</c:v>
                </c:pt>
                <c:pt idx="2041">
                  <c:v>1.165661737587</c:v>
                </c:pt>
                <c:pt idx="2042">
                  <c:v>1.165661737572</c:v>
                </c:pt>
                <c:pt idx="2043">
                  <c:v>1.165661737558</c:v>
                </c:pt>
                <c:pt idx="2044">
                  <c:v>1.165661737543</c:v>
                </c:pt>
                <c:pt idx="2045">
                  <c:v>1.165661737529</c:v>
                </c:pt>
                <c:pt idx="2046">
                  <c:v>1.165661737515</c:v>
                </c:pt>
                <c:pt idx="2047">
                  <c:v>1.165661737502</c:v>
                </c:pt>
                <c:pt idx="2048">
                  <c:v>1.165661737488</c:v>
                </c:pt>
                <c:pt idx="2049">
                  <c:v>1.165661737475</c:v>
                </c:pt>
                <c:pt idx="2050">
                  <c:v>1.165661737462</c:v>
                </c:pt>
                <c:pt idx="2051">
                  <c:v>1.165661737449</c:v>
                </c:pt>
                <c:pt idx="2052">
                  <c:v>1.165661737437</c:v>
                </c:pt>
                <c:pt idx="2053">
                  <c:v>1.165661737424</c:v>
                </c:pt>
                <c:pt idx="2054">
                  <c:v>1.165661737412</c:v>
                </c:pt>
                <c:pt idx="2055">
                  <c:v>1.1656617374</c:v>
                </c:pt>
                <c:pt idx="2056">
                  <c:v>1.165661737388</c:v>
                </c:pt>
                <c:pt idx="2057">
                  <c:v>1.165661737376</c:v>
                </c:pt>
                <c:pt idx="2058">
                  <c:v>1.165661737365</c:v>
                </c:pt>
                <c:pt idx="2059">
                  <c:v>1.165661737354</c:v>
                </c:pt>
                <c:pt idx="2060">
                  <c:v>1.165661737342</c:v>
                </c:pt>
                <c:pt idx="2061">
                  <c:v>1.165661737331</c:v>
                </c:pt>
                <c:pt idx="2062">
                  <c:v>1.165661737321</c:v>
                </c:pt>
                <c:pt idx="2063">
                  <c:v>1.16566173731</c:v>
                </c:pt>
                <c:pt idx="2064">
                  <c:v>1.1656617373</c:v>
                </c:pt>
                <c:pt idx="2065">
                  <c:v>1.165661737289</c:v>
                </c:pt>
                <c:pt idx="2066">
                  <c:v>1.165661737279</c:v>
                </c:pt>
                <c:pt idx="2067">
                  <c:v>1.165661737269</c:v>
                </c:pt>
                <c:pt idx="2068">
                  <c:v>1.165661737259</c:v>
                </c:pt>
                <c:pt idx="2069">
                  <c:v>1.16566173725</c:v>
                </c:pt>
                <c:pt idx="2070">
                  <c:v>1.16566173724</c:v>
                </c:pt>
                <c:pt idx="2071">
                  <c:v>1.165661737231</c:v>
                </c:pt>
                <c:pt idx="2072">
                  <c:v>1.165661737222</c:v>
                </c:pt>
                <c:pt idx="2073">
                  <c:v>1.165661737213</c:v>
                </c:pt>
                <c:pt idx="2074">
                  <c:v>1.165661737204</c:v>
                </c:pt>
                <c:pt idx="2075">
                  <c:v>1.165661737195</c:v>
                </c:pt>
                <c:pt idx="2076">
                  <c:v>1.165661737186</c:v>
                </c:pt>
                <c:pt idx="2077">
                  <c:v>1.165661737178</c:v>
                </c:pt>
                <c:pt idx="2078">
                  <c:v>1.165661737169</c:v>
                </c:pt>
                <c:pt idx="2079">
                  <c:v>1.165661737161</c:v>
                </c:pt>
                <c:pt idx="2080">
                  <c:v>1.165661737153</c:v>
                </c:pt>
                <c:pt idx="2081">
                  <c:v>1.165661737145</c:v>
                </c:pt>
                <c:pt idx="2082">
                  <c:v>1.165661737137</c:v>
                </c:pt>
                <c:pt idx="2083">
                  <c:v>1.165661737129</c:v>
                </c:pt>
                <c:pt idx="2084">
                  <c:v>1.165661737122</c:v>
                </c:pt>
                <c:pt idx="2085">
                  <c:v>1.165661737114</c:v>
                </c:pt>
                <c:pt idx="2086">
                  <c:v>1.165661737107</c:v>
                </c:pt>
                <c:pt idx="2087">
                  <c:v>1.165661737099</c:v>
                </c:pt>
                <c:pt idx="2088">
                  <c:v>1.165661737092</c:v>
                </c:pt>
                <c:pt idx="2089">
                  <c:v>1.165661737085</c:v>
                </c:pt>
                <c:pt idx="2090">
                  <c:v>1.165661737078</c:v>
                </c:pt>
                <c:pt idx="2091">
                  <c:v>1.165661737071</c:v>
                </c:pt>
                <c:pt idx="2092">
                  <c:v>1.165661737065</c:v>
                </c:pt>
                <c:pt idx="2093">
                  <c:v>1.165661737058</c:v>
                </c:pt>
                <c:pt idx="2094">
                  <c:v>1.165661737052</c:v>
                </c:pt>
                <c:pt idx="2095">
                  <c:v>1.165661737045</c:v>
                </c:pt>
                <c:pt idx="2096">
                  <c:v>1.165661737039</c:v>
                </c:pt>
                <c:pt idx="2097">
                  <c:v>1.165661737033</c:v>
                </c:pt>
                <c:pt idx="2098">
                  <c:v>1.165661737026</c:v>
                </c:pt>
                <c:pt idx="2099">
                  <c:v>1.16566173702</c:v>
                </c:pt>
                <c:pt idx="2100">
                  <c:v>1.165661737014</c:v>
                </c:pt>
                <c:pt idx="2101">
                  <c:v>1.165661737009</c:v>
                </c:pt>
                <c:pt idx="2102">
                  <c:v>1.165661737003</c:v>
                </c:pt>
                <c:pt idx="2103">
                  <c:v>1.165661736997</c:v>
                </c:pt>
                <c:pt idx="2104">
                  <c:v>1.165661736992</c:v>
                </c:pt>
                <c:pt idx="2105">
                  <c:v>1.165661736986</c:v>
                </c:pt>
                <c:pt idx="2106">
                  <c:v>1.165661736981</c:v>
                </c:pt>
                <c:pt idx="2107">
                  <c:v>1.165661736975</c:v>
                </c:pt>
                <c:pt idx="2108">
                  <c:v>1.16566173697</c:v>
                </c:pt>
                <c:pt idx="2109">
                  <c:v>1.165661736965</c:v>
                </c:pt>
                <c:pt idx="2110">
                  <c:v>1.16566173696</c:v>
                </c:pt>
                <c:pt idx="2111">
                  <c:v>1.165661736955</c:v>
                </c:pt>
                <c:pt idx="2112">
                  <c:v>1.16566173695</c:v>
                </c:pt>
                <c:pt idx="2113">
                  <c:v>1.165661736945</c:v>
                </c:pt>
                <c:pt idx="2114">
                  <c:v>1.16566173694</c:v>
                </c:pt>
                <c:pt idx="2115">
                  <c:v>1.165661736936</c:v>
                </c:pt>
                <c:pt idx="2116">
                  <c:v>1.165661736931</c:v>
                </c:pt>
                <c:pt idx="2117">
                  <c:v>1.165661736927</c:v>
                </c:pt>
                <c:pt idx="2118">
                  <c:v>1.165661736922</c:v>
                </c:pt>
                <c:pt idx="2119">
                  <c:v>1.165661736918</c:v>
                </c:pt>
                <c:pt idx="2120">
                  <c:v>1.165661736913</c:v>
                </c:pt>
                <c:pt idx="2121">
                  <c:v>1.165661736909</c:v>
                </c:pt>
                <c:pt idx="2122">
                  <c:v>1.165661736905</c:v>
                </c:pt>
                <c:pt idx="2123">
                  <c:v>1.165661736901</c:v>
                </c:pt>
                <c:pt idx="2124">
                  <c:v>1.165661736897</c:v>
                </c:pt>
                <c:pt idx="2125">
                  <c:v>1.165661736893</c:v>
                </c:pt>
                <c:pt idx="2126">
                  <c:v>1.165661736889</c:v>
                </c:pt>
                <c:pt idx="2127">
                  <c:v>1.165661736885</c:v>
                </c:pt>
                <c:pt idx="2128">
                  <c:v>1.165661736881</c:v>
                </c:pt>
                <c:pt idx="2129">
                  <c:v>1.165661736877</c:v>
                </c:pt>
                <c:pt idx="2130">
                  <c:v>1.165661736873</c:v>
                </c:pt>
                <c:pt idx="2131">
                  <c:v>1.16566173687</c:v>
                </c:pt>
                <c:pt idx="2132">
                  <c:v>1.165661736866</c:v>
                </c:pt>
                <c:pt idx="2133">
                  <c:v>1.165661736863</c:v>
                </c:pt>
                <c:pt idx="2134">
                  <c:v>1.165661736859</c:v>
                </c:pt>
                <c:pt idx="2135">
                  <c:v>1.165661736856</c:v>
                </c:pt>
                <c:pt idx="2136">
                  <c:v>1.165661736852</c:v>
                </c:pt>
                <c:pt idx="2137">
                  <c:v>1.165661736849</c:v>
                </c:pt>
                <c:pt idx="2138">
                  <c:v>1.165661736846</c:v>
                </c:pt>
                <c:pt idx="2139">
                  <c:v>1.165661736843</c:v>
                </c:pt>
                <c:pt idx="2140">
                  <c:v>1.165661736839</c:v>
                </c:pt>
                <c:pt idx="2141">
                  <c:v>1.165661736836</c:v>
                </c:pt>
                <c:pt idx="2142">
                  <c:v>1.165661736833</c:v>
                </c:pt>
                <c:pt idx="2143">
                  <c:v>1.16566173683</c:v>
                </c:pt>
                <c:pt idx="2144">
                  <c:v>1.165661736827</c:v>
                </c:pt>
                <c:pt idx="2145">
                  <c:v>1.165661736824</c:v>
                </c:pt>
                <c:pt idx="2146">
                  <c:v>1.165661736821</c:v>
                </c:pt>
                <c:pt idx="2147">
                  <c:v>1.165661736819</c:v>
                </c:pt>
                <c:pt idx="2148">
                  <c:v>1.165661736816</c:v>
                </c:pt>
                <c:pt idx="2149">
                  <c:v>1.165661736813</c:v>
                </c:pt>
                <c:pt idx="2150">
                  <c:v>1.16566173681</c:v>
                </c:pt>
                <c:pt idx="2151">
                  <c:v>1.165661736808</c:v>
                </c:pt>
                <c:pt idx="2152">
                  <c:v>1.165661736805</c:v>
                </c:pt>
                <c:pt idx="2153">
                  <c:v>1.165661736802</c:v>
                </c:pt>
                <c:pt idx="2154">
                  <c:v>1.1656617368</c:v>
                </c:pt>
                <c:pt idx="2155">
                  <c:v>1.165661736797</c:v>
                </c:pt>
                <c:pt idx="2156">
                  <c:v>1.165661736795</c:v>
                </c:pt>
                <c:pt idx="2157">
                  <c:v>1.165661736793</c:v>
                </c:pt>
                <c:pt idx="2158">
                  <c:v>1.16566173679</c:v>
                </c:pt>
                <c:pt idx="2159">
                  <c:v>1.165661736788</c:v>
                </c:pt>
                <c:pt idx="2160">
                  <c:v>1.165661736786</c:v>
                </c:pt>
                <c:pt idx="2161">
                  <c:v>1.165661736783</c:v>
                </c:pt>
                <c:pt idx="2162">
                  <c:v>1.165661736781</c:v>
                </c:pt>
                <c:pt idx="2163">
                  <c:v>1.165661736779</c:v>
                </c:pt>
                <c:pt idx="2164">
                  <c:v>1.165661736777</c:v>
                </c:pt>
                <c:pt idx="2165">
                  <c:v>1.165661736774</c:v>
                </c:pt>
                <c:pt idx="2166">
                  <c:v>1.165661736772</c:v>
                </c:pt>
                <c:pt idx="2167">
                  <c:v>1.16566173677</c:v>
                </c:pt>
                <c:pt idx="2168">
                  <c:v>1.165661736768</c:v>
                </c:pt>
                <c:pt idx="2169">
                  <c:v>1.165661736766</c:v>
                </c:pt>
                <c:pt idx="2170">
                  <c:v>1.165661736764</c:v>
                </c:pt>
                <c:pt idx="2171">
                  <c:v>1.165661736762</c:v>
                </c:pt>
                <c:pt idx="2172">
                  <c:v>1.16566173676</c:v>
                </c:pt>
                <c:pt idx="2173">
                  <c:v>1.165661736759</c:v>
                </c:pt>
                <c:pt idx="2174">
                  <c:v>1.165661736757</c:v>
                </c:pt>
                <c:pt idx="2175">
                  <c:v>1.165661736755</c:v>
                </c:pt>
                <c:pt idx="2176">
                  <c:v>1.165661736753</c:v>
                </c:pt>
                <c:pt idx="2177">
                  <c:v>1.165661736751</c:v>
                </c:pt>
                <c:pt idx="2178">
                  <c:v>1.16566173675</c:v>
                </c:pt>
                <c:pt idx="2179">
                  <c:v>1.165661736748</c:v>
                </c:pt>
                <c:pt idx="2180">
                  <c:v>1.165661736746</c:v>
                </c:pt>
                <c:pt idx="2181">
                  <c:v>1.165661736744</c:v>
                </c:pt>
                <c:pt idx="2182">
                  <c:v>1.165661736743</c:v>
                </c:pt>
                <c:pt idx="2183">
                  <c:v>1.165661736741</c:v>
                </c:pt>
                <c:pt idx="2184">
                  <c:v>1.16566173674</c:v>
                </c:pt>
                <c:pt idx="2185">
                  <c:v>1.165661736738</c:v>
                </c:pt>
                <c:pt idx="2186">
                  <c:v>1.165661736736</c:v>
                </c:pt>
                <c:pt idx="2187">
                  <c:v>1.165661736735</c:v>
                </c:pt>
                <c:pt idx="2188">
                  <c:v>1.165661736733</c:v>
                </c:pt>
                <c:pt idx="2189">
                  <c:v>1.165661736732</c:v>
                </c:pt>
                <c:pt idx="2190">
                  <c:v>1.165661736731</c:v>
                </c:pt>
                <c:pt idx="2191">
                  <c:v>1.165661736729</c:v>
                </c:pt>
                <c:pt idx="2192">
                  <c:v>1.165661736728</c:v>
                </c:pt>
                <c:pt idx="2193">
                  <c:v>1.165661736726</c:v>
                </c:pt>
                <c:pt idx="2194">
                  <c:v>1.165661736725</c:v>
                </c:pt>
                <c:pt idx="2195">
                  <c:v>1.165661736724</c:v>
                </c:pt>
                <c:pt idx="2196">
                  <c:v>1.165661736722</c:v>
                </c:pt>
                <c:pt idx="2197">
                  <c:v>1.165661736721</c:v>
                </c:pt>
                <c:pt idx="2198">
                  <c:v>1.16566173672</c:v>
                </c:pt>
                <c:pt idx="2199">
                  <c:v>1.165661736719</c:v>
                </c:pt>
                <c:pt idx="2200">
                  <c:v>1.165661736717</c:v>
                </c:pt>
                <c:pt idx="2201">
                  <c:v>1.165661736716</c:v>
                </c:pt>
                <c:pt idx="2202">
                  <c:v>1.165661736715</c:v>
                </c:pt>
                <c:pt idx="2203">
                  <c:v>1.165661736714</c:v>
                </c:pt>
                <c:pt idx="2204">
                  <c:v>1.165661736713</c:v>
                </c:pt>
                <c:pt idx="2205">
                  <c:v>1.165661736711</c:v>
                </c:pt>
                <c:pt idx="2206">
                  <c:v>1.16566173671</c:v>
                </c:pt>
                <c:pt idx="2207">
                  <c:v>1.165661736709</c:v>
                </c:pt>
                <c:pt idx="2208">
                  <c:v>1.165661736708</c:v>
                </c:pt>
                <c:pt idx="2209">
                  <c:v>1.165661736707</c:v>
                </c:pt>
                <c:pt idx="2210">
                  <c:v>1.165661736706</c:v>
                </c:pt>
                <c:pt idx="2211">
                  <c:v>1.165661736705</c:v>
                </c:pt>
                <c:pt idx="2212">
                  <c:v>1.165661736704</c:v>
                </c:pt>
                <c:pt idx="2213">
                  <c:v>1.165661736703</c:v>
                </c:pt>
                <c:pt idx="2214">
                  <c:v>1.165661736702</c:v>
                </c:pt>
                <c:pt idx="2215">
                  <c:v>1.165661736701</c:v>
                </c:pt>
                <c:pt idx="2216">
                  <c:v>1.1656617367</c:v>
                </c:pt>
                <c:pt idx="2217">
                  <c:v>1.165661736699</c:v>
                </c:pt>
                <c:pt idx="2218">
                  <c:v>1.165661736698</c:v>
                </c:pt>
                <c:pt idx="2219">
                  <c:v>1.165661736697</c:v>
                </c:pt>
                <c:pt idx="2220">
                  <c:v>1.165661736696</c:v>
                </c:pt>
                <c:pt idx="2221">
                  <c:v>1.165661736695</c:v>
                </c:pt>
                <c:pt idx="2222">
                  <c:v>1.165661736695</c:v>
                </c:pt>
                <c:pt idx="2223">
                  <c:v>1.165661736694</c:v>
                </c:pt>
                <c:pt idx="2224">
                  <c:v>1.165661736693</c:v>
                </c:pt>
                <c:pt idx="2225">
                  <c:v>1.165661736692</c:v>
                </c:pt>
                <c:pt idx="2226">
                  <c:v>1.165661736691</c:v>
                </c:pt>
                <c:pt idx="2227">
                  <c:v>1.16566173669</c:v>
                </c:pt>
                <c:pt idx="2228">
                  <c:v>1.16566173669</c:v>
                </c:pt>
                <c:pt idx="2229">
                  <c:v>1.165661736689</c:v>
                </c:pt>
                <c:pt idx="2230">
                  <c:v>1.165661736688</c:v>
                </c:pt>
                <c:pt idx="2231">
                  <c:v>1.165661736687</c:v>
                </c:pt>
                <c:pt idx="2232">
                  <c:v>1.165661736687</c:v>
                </c:pt>
                <c:pt idx="2233">
                  <c:v>1.165661736686</c:v>
                </c:pt>
                <c:pt idx="2234">
                  <c:v>1.165661736685</c:v>
                </c:pt>
                <c:pt idx="2235">
                  <c:v>1.165661736684</c:v>
                </c:pt>
                <c:pt idx="2236">
                  <c:v>1.165661736684</c:v>
                </c:pt>
                <c:pt idx="2237">
                  <c:v>1.165661736683</c:v>
                </c:pt>
                <c:pt idx="2238">
                  <c:v>1.165661736682</c:v>
                </c:pt>
                <c:pt idx="2239">
                  <c:v>1.165661736682</c:v>
                </c:pt>
                <c:pt idx="2240">
                  <c:v>1.165661736681</c:v>
                </c:pt>
                <c:pt idx="2241">
                  <c:v>1.16566173668</c:v>
                </c:pt>
                <c:pt idx="2242">
                  <c:v>1.16566173668</c:v>
                </c:pt>
                <c:pt idx="2243">
                  <c:v>1.165661736679</c:v>
                </c:pt>
                <c:pt idx="2244">
                  <c:v>1.165661736678</c:v>
                </c:pt>
                <c:pt idx="2245">
                  <c:v>1.165661736678</c:v>
                </c:pt>
                <c:pt idx="2246">
                  <c:v>1.165661736677</c:v>
                </c:pt>
                <c:pt idx="2247">
                  <c:v>1.165661736677</c:v>
                </c:pt>
                <c:pt idx="2248">
                  <c:v>1.165661736676</c:v>
                </c:pt>
                <c:pt idx="2249">
                  <c:v>1.165661736675</c:v>
                </c:pt>
                <c:pt idx="2250">
                  <c:v>1.165661736675</c:v>
                </c:pt>
                <c:pt idx="2251">
                  <c:v>1.165661736674</c:v>
                </c:pt>
                <c:pt idx="2252">
                  <c:v>1.165661736674</c:v>
                </c:pt>
                <c:pt idx="2253">
                  <c:v>1.165661736673</c:v>
                </c:pt>
                <c:pt idx="2254">
                  <c:v>1.165661736673</c:v>
                </c:pt>
                <c:pt idx="2255">
                  <c:v>1.165661736672</c:v>
                </c:pt>
                <c:pt idx="2256">
                  <c:v>1.165661736672</c:v>
                </c:pt>
                <c:pt idx="2257">
                  <c:v>1.165661736671</c:v>
                </c:pt>
                <c:pt idx="2258">
                  <c:v>1.165661736671</c:v>
                </c:pt>
                <c:pt idx="2259">
                  <c:v>1.16566173667</c:v>
                </c:pt>
                <c:pt idx="2260">
                  <c:v>1.16566173667</c:v>
                </c:pt>
                <c:pt idx="2261">
                  <c:v>1.165661736669</c:v>
                </c:pt>
                <c:pt idx="2262">
                  <c:v>1.165661736669</c:v>
                </c:pt>
                <c:pt idx="2263">
                  <c:v>1.165661736668</c:v>
                </c:pt>
                <c:pt idx="2264">
                  <c:v>1.165661736668</c:v>
                </c:pt>
                <c:pt idx="2265">
                  <c:v>1.165661736667</c:v>
                </c:pt>
                <c:pt idx="2266">
                  <c:v>1.165661736667</c:v>
                </c:pt>
                <c:pt idx="2267">
                  <c:v>1.165661736666</c:v>
                </c:pt>
                <c:pt idx="2268">
                  <c:v>1.165661736666</c:v>
                </c:pt>
                <c:pt idx="2269">
                  <c:v>1.165661736666</c:v>
                </c:pt>
                <c:pt idx="2270">
                  <c:v>1.165661736665</c:v>
                </c:pt>
                <c:pt idx="2271">
                  <c:v>1.165661736665</c:v>
                </c:pt>
                <c:pt idx="2272">
                  <c:v>1.165661736664</c:v>
                </c:pt>
                <c:pt idx="2273">
                  <c:v>1.165661736664</c:v>
                </c:pt>
                <c:pt idx="2274">
                  <c:v>1.165661736664</c:v>
                </c:pt>
                <c:pt idx="2275">
                  <c:v>1.165661736663</c:v>
                </c:pt>
                <c:pt idx="2276">
                  <c:v>1.165661736663</c:v>
                </c:pt>
                <c:pt idx="2277">
                  <c:v>1.165661736662</c:v>
                </c:pt>
                <c:pt idx="2278">
                  <c:v>1.165661736662</c:v>
                </c:pt>
                <c:pt idx="2279">
                  <c:v>1.165661736662</c:v>
                </c:pt>
                <c:pt idx="2280">
                  <c:v>1.165661736661</c:v>
                </c:pt>
                <c:pt idx="2281">
                  <c:v>1.165661736661</c:v>
                </c:pt>
                <c:pt idx="2282">
                  <c:v>1.165661736661</c:v>
                </c:pt>
                <c:pt idx="2283">
                  <c:v>1.16566173666</c:v>
                </c:pt>
                <c:pt idx="2284">
                  <c:v>1.16566173666</c:v>
                </c:pt>
                <c:pt idx="2285">
                  <c:v>1.16566173666</c:v>
                </c:pt>
                <c:pt idx="2286">
                  <c:v>1.165661736659</c:v>
                </c:pt>
                <c:pt idx="2287">
                  <c:v>1.165661736659</c:v>
                </c:pt>
                <c:pt idx="2288">
                  <c:v>1.165661736659</c:v>
                </c:pt>
                <c:pt idx="2289">
                  <c:v>1.165661736658</c:v>
                </c:pt>
                <c:pt idx="2290">
                  <c:v>1.165661736658</c:v>
                </c:pt>
                <c:pt idx="2291">
                  <c:v>1.165661736658</c:v>
                </c:pt>
                <c:pt idx="2292">
                  <c:v>1.165661736658</c:v>
                </c:pt>
                <c:pt idx="2293">
                  <c:v>1.165661736657</c:v>
                </c:pt>
                <c:pt idx="2294">
                  <c:v>1.165661736657</c:v>
                </c:pt>
                <c:pt idx="2295">
                  <c:v>1.165661736657</c:v>
                </c:pt>
                <c:pt idx="2296">
                  <c:v>1.165661736656</c:v>
                </c:pt>
                <c:pt idx="2297">
                  <c:v>1.165661736656</c:v>
                </c:pt>
                <c:pt idx="2298">
                  <c:v>1.165661736656</c:v>
                </c:pt>
                <c:pt idx="2299">
                  <c:v>1.165661736656</c:v>
                </c:pt>
                <c:pt idx="2300">
                  <c:v>1.165661736655</c:v>
                </c:pt>
                <c:pt idx="2301">
                  <c:v>1.165661736655</c:v>
                </c:pt>
                <c:pt idx="2302">
                  <c:v>1.165661736655</c:v>
                </c:pt>
                <c:pt idx="2303">
                  <c:v>1.165661736655</c:v>
                </c:pt>
                <c:pt idx="2304">
                  <c:v>1.165661736654</c:v>
                </c:pt>
                <c:pt idx="2305">
                  <c:v>1.165661736654</c:v>
                </c:pt>
                <c:pt idx="2306">
                  <c:v>1.165661736654</c:v>
                </c:pt>
                <c:pt idx="2307">
                  <c:v>1.165661736654</c:v>
                </c:pt>
                <c:pt idx="2308">
                  <c:v>1.165661736653</c:v>
                </c:pt>
                <c:pt idx="2309">
                  <c:v>1.165661736653</c:v>
                </c:pt>
                <c:pt idx="2310">
                  <c:v>1.165661736653</c:v>
                </c:pt>
                <c:pt idx="2311">
                  <c:v>1.165661736653</c:v>
                </c:pt>
                <c:pt idx="2312">
                  <c:v>1.165661736653</c:v>
                </c:pt>
                <c:pt idx="2313">
                  <c:v>1.165661736652</c:v>
                </c:pt>
                <c:pt idx="2314">
                  <c:v>1.165661736652</c:v>
                </c:pt>
                <c:pt idx="2315">
                  <c:v>1.165661736652</c:v>
                </c:pt>
                <c:pt idx="2316">
                  <c:v>1.165661736652</c:v>
                </c:pt>
                <c:pt idx="2317">
                  <c:v>1.165661736651</c:v>
                </c:pt>
                <c:pt idx="2318">
                  <c:v>1.165661736651</c:v>
                </c:pt>
                <c:pt idx="2319">
                  <c:v>1.165661736651</c:v>
                </c:pt>
                <c:pt idx="2320">
                  <c:v>1.165661736651</c:v>
                </c:pt>
                <c:pt idx="2321">
                  <c:v>1.165661736651</c:v>
                </c:pt>
                <c:pt idx="2322">
                  <c:v>1.165661736651</c:v>
                </c:pt>
                <c:pt idx="2323">
                  <c:v>1.16566173665</c:v>
                </c:pt>
                <c:pt idx="2324">
                  <c:v>1.16566173665</c:v>
                </c:pt>
                <c:pt idx="2325">
                  <c:v>1.16566173665</c:v>
                </c:pt>
                <c:pt idx="2326">
                  <c:v>1.16566173665</c:v>
                </c:pt>
                <c:pt idx="2327">
                  <c:v>1.16566173665</c:v>
                </c:pt>
                <c:pt idx="2328">
                  <c:v>1.165661736649</c:v>
                </c:pt>
                <c:pt idx="2329">
                  <c:v>1.165661736649</c:v>
                </c:pt>
                <c:pt idx="2330">
                  <c:v>1.165661736649</c:v>
                </c:pt>
                <c:pt idx="2331">
                  <c:v>1.165661736649</c:v>
                </c:pt>
                <c:pt idx="2332">
                  <c:v>1.165661736649</c:v>
                </c:pt>
                <c:pt idx="2333">
                  <c:v>1.165661736649</c:v>
                </c:pt>
                <c:pt idx="2334">
                  <c:v>1.165661736649</c:v>
                </c:pt>
                <c:pt idx="2335">
                  <c:v>1.165661736648</c:v>
                </c:pt>
                <c:pt idx="2336">
                  <c:v>1.165661736648</c:v>
                </c:pt>
                <c:pt idx="2337">
                  <c:v>1.165661736648</c:v>
                </c:pt>
                <c:pt idx="2338">
                  <c:v>1.165661736648</c:v>
                </c:pt>
                <c:pt idx="2339">
                  <c:v>1.165661736648</c:v>
                </c:pt>
                <c:pt idx="2340">
                  <c:v>1.165661736648</c:v>
                </c:pt>
                <c:pt idx="2341">
                  <c:v>1.165661736648</c:v>
                </c:pt>
                <c:pt idx="2342">
                  <c:v>1.165661736647</c:v>
                </c:pt>
                <c:pt idx="2343">
                  <c:v>1.165661736647</c:v>
                </c:pt>
                <c:pt idx="2344">
                  <c:v>1.165661736647</c:v>
                </c:pt>
                <c:pt idx="2345">
                  <c:v>1.165661736647</c:v>
                </c:pt>
                <c:pt idx="2346">
                  <c:v>1.165661736647</c:v>
                </c:pt>
                <c:pt idx="2347">
                  <c:v>1.165661736647</c:v>
                </c:pt>
                <c:pt idx="2348">
                  <c:v>1.165661736647</c:v>
                </c:pt>
                <c:pt idx="2349">
                  <c:v>1.165661736647</c:v>
                </c:pt>
                <c:pt idx="2350">
                  <c:v>1.165661736647</c:v>
                </c:pt>
                <c:pt idx="2351">
                  <c:v>1.165661736646</c:v>
                </c:pt>
                <c:pt idx="2352">
                  <c:v>1.165661736646</c:v>
                </c:pt>
                <c:pt idx="2353">
                  <c:v>1.165661736646</c:v>
                </c:pt>
                <c:pt idx="2354">
                  <c:v>1.165661736646</c:v>
                </c:pt>
                <c:pt idx="2355">
                  <c:v>1.165661736646</c:v>
                </c:pt>
                <c:pt idx="2356">
                  <c:v>1.165661736646</c:v>
                </c:pt>
                <c:pt idx="2357">
                  <c:v>1.165661736646</c:v>
                </c:pt>
                <c:pt idx="2358">
                  <c:v>1.165661736646</c:v>
                </c:pt>
                <c:pt idx="2359">
                  <c:v>1.165661736646</c:v>
                </c:pt>
                <c:pt idx="2360">
                  <c:v>1.165661736646</c:v>
                </c:pt>
                <c:pt idx="2361">
                  <c:v>1.165661736645</c:v>
                </c:pt>
                <c:pt idx="2362">
                  <c:v>1.165661736645</c:v>
                </c:pt>
                <c:pt idx="2363">
                  <c:v>1.165661736645</c:v>
                </c:pt>
                <c:pt idx="2364">
                  <c:v>1.165661736645</c:v>
                </c:pt>
                <c:pt idx="2365">
                  <c:v>1.165661736645</c:v>
                </c:pt>
                <c:pt idx="2366">
                  <c:v>1.165661736645</c:v>
                </c:pt>
                <c:pt idx="2367">
                  <c:v>1.165661736645</c:v>
                </c:pt>
                <c:pt idx="2368">
                  <c:v>1.165661736645</c:v>
                </c:pt>
                <c:pt idx="2369">
                  <c:v>1.165661736645</c:v>
                </c:pt>
                <c:pt idx="2370">
                  <c:v>1.165661736645</c:v>
                </c:pt>
                <c:pt idx="2371">
                  <c:v>1.165661736645</c:v>
                </c:pt>
                <c:pt idx="2372">
                  <c:v>1.165661736645</c:v>
                </c:pt>
                <c:pt idx="2373">
                  <c:v>1.165661736644</c:v>
                </c:pt>
                <c:pt idx="2374">
                  <c:v>1.165661736644</c:v>
                </c:pt>
                <c:pt idx="2375">
                  <c:v>1.165661736644</c:v>
                </c:pt>
                <c:pt idx="2376">
                  <c:v>1.165661736644</c:v>
                </c:pt>
                <c:pt idx="2377">
                  <c:v>1.165661736644</c:v>
                </c:pt>
                <c:pt idx="2378">
                  <c:v>1.165661736644</c:v>
                </c:pt>
                <c:pt idx="2379">
                  <c:v>1.165661736644</c:v>
                </c:pt>
                <c:pt idx="2380">
                  <c:v>1.165661736644</c:v>
                </c:pt>
                <c:pt idx="2381">
                  <c:v>1.165661736644</c:v>
                </c:pt>
                <c:pt idx="2382">
                  <c:v>1.165661736644</c:v>
                </c:pt>
                <c:pt idx="2383">
                  <c:v>1.165661736644</c:v>
                </c:pt>
                <c:pt idx="2384">
                  <c:v>1.165661736644</c:v>
                </c:pt>
                <c:pt idx="2385">
                  <c:v>1.165661736643</c:v>
                </c:pt>
                <c:pt idx="2386">
                  <c:v>1.165661736643</c:v>
                </c:pt>
                <c:pt idx="2387">
                  <c:v>1.165661736643</c:v>
                </c:pt>
                <c:pt idx="2388">
                  <c:v>1.165661736643</c:v>
                </c:pt>
                <c:pt idx="2389">
                  <c:v>1.165661736643</c:v>
                </c:pt>
                <c:pt idx="2390">
                  <c:v>1.165661736643</c:v>
                </c:pt>
                <c:pt idx="2391">
                  <c:v>1.165661736643</c:v>
                </c:pt>
                <c:pt idx="2392">
                  <c:v>1.165661736643</c:v>
                </c:pt>
                <c:pt idx="2393">
                  <c:v>1.165661736643</c:v>
                </c:pt>
                <c:pt idx="2394">
                  <c:v>1.165661736643</c:v>
                </c:pt>
                <c:pt idx="2395">
                  <c:v>1.165661736643</c:v>
                </c:pt>
                <c:pt idx="2396">
                  <c:v>1.165661736643</c:v>
                </c:pt>
                <c:pt idx="2397">
                  <c:v>1.165661736643</c:v>
                </c:pt>
                <c:pt idx="2398">
                  <c:v>1.165661736643</c:v>
                </c:pt>
                <c:pt idx="2399">
                  <c:v>1.165661736642</c:v>
                </c:pt>
                <c:pt idx="2400">
                  <c:v>1.165661736642</c:v>
                </c:pt>
                <c:pt idx="2401">
                  <c:v>1.165661736642</c:v>
                </c:pt>
                <c:pt idx="2402">
                  <c:v>1.165661736642</c:v>
                </c:pt>
                <c:pt idx="2403">
                  <c:v>1.165661736642</c:v>
                </c:pt>
                <c:pt idx="2404">
                  <c:v>1.165661736642</c:v>
                </c:pt>
                <c:pt idx="2405">
                  <c:v>1.165661736642</c:v>
                </c:pt>
                <c:pt idx="2406">
                  <c:v>1.165661736642</c:v>
                </c:pt>
                <c:pt idx="2407">
                  <c:v>1.165661736642</c:v>
                </c:pt>
                <c:pt idx="2408">
                  <c:v>1.165661736642</c:v>
                </c:pt>
                <c:pt idx="2409">
                  <c:v>1.165661736642</c:v>
                </c:pt>
                <c:pt idx="2410">
                  <c:v>1.165661736642</c:v>
                </c:pt>
                <c:pt idx="2411">
                  <c:v>1.165661736642</c:v>
                </c:pt>
                <c:pt idx="2412">
                  <c:v>1.165661736642</c:v>
                </c:pt>
                <c:pt idx="2413">
                  <c:v>1.165661736642</c:v>
                </c:pt>
                <c:pt idx="2414">
                  <c:v>1.165661736642</c:v>
                </c:pt>
                <c:pt idx="2415">
                  <c:v>1.165661736642</c:v>
                </c:pt>
                <c:pt idx="2416">
                  <c:v>1.165661736641</c:v>
                </c:pt>
                <c:pt idx="2417">
                  <c:v>1.165661736641</c:v>
                </c:pt>
                <c:pt idx="2418">
                  <c:v>1.165661736641</c:v>
                </c:pt>
                <c:pt idx="2419">
                  <c:v>1.165661736641</c:v>
                </c:pt>
                <c:pt idx="2420">
                  <c:v>1.165661736641</c:v>
                </c:pt>
                <c:pt idx="2421">
                  <c:v>1.165661736641</c:v>
                </c:pt>
                <c:pt idx="2422">
                  <c:v>1.165661736641</c:v>
                </c:pt>
                <c:pt idx="2423">
                  <c:v>1.165661736641</c:v>
                </c:pt>
                <c:pt idx="2424">
                  <c:v>1.165661736641</c:v>
                </c:pt>
                <c:pt idx="2425">
                  <c:v>1.165661736641</c:v>
                </c:pt>
                <c:pt idx="2426">
                  <c:v>1.165661736641</c:v>
                </c:pt>
                <c:pt idx="2427">
                  <c:v>1.165661736641</c:v>
                </c:pt>
                <c:pt idx="2428">
                  <c:v>1.165661736641</c:v>
                </c:pt>
                <c:pt idx="2429">
                  <c:v>1.165661736641</c:v>
                </c:pt>
                <c:pt idx="2430">
                  <c:v>1.165661736641</c:v>
                </c:pt>
                <c:pt idx="2431">
                  <c:v>1.165661736641</c:v>
                </c:pt>
                <c:pt idx="2432">
                  <c:v>1.165661736641</c:v>
                </c:pt>
                <c:pt idx="2433">
                  <c:v>1.165661736641</c:v>
                </c:pt>
                <c:pt idx="2434">
                  <c:v>1.165661736641</c:v>
                </c:pt>
                <c:pt idx="2435">
                  <c:v>1.165661736641</c:v>
                </c:pt>
                <c:pt idx="2436">
                  <c:v>1.165661736641</c:v>
                </c:pt>
                <c:pt idx="2437">
                  <c:v>1.165661736641</c:v>
                </c:pt>
                <c:pt idx="2438">
                  <c:v>1.165661736641</c:v>
                </c:pt>
                <c:pt idx="2439">
                  <c:v>1.165661736641</c:v>
                </c:pt>
                <c:pt idx="2440">
                  <c:v>1.165661736641</c:v>
                </c:pt>
                <c:pt idx="2441">
                  <c:v>1.16566173664</c:v>
                </c:pt>
                <c:pt idx="2442">
                  <c:v>1.16566173664</c:v>
                </c:pt>
                <c:pt idx="2443">
                  <c:v>1.16566173664</c:v>
                </c:pt>
                <c:pt idx="2444">
                  <c:v>1.16566173664</c:v>
                </c:pt>
                <c:pt idx="2445">
                  <c:v>1.16566173664</c:v>
                </c:pt>
                <c:pt idx="2446">
                  <c:v>1.16566173664</c:v>
                </c:pt>
                <c:pt idx="2447">
                  <c:v>1.16566173664</c:v>
                </c:pt>
                <c:pt idx="2448">
                  <c:v>1.16566173664</c:v>
                </c:pt>
                <c:pt idx="2449">
                  <c:v>1.16566173664</c:v>
                </c:pt>
                <c:pt idx="2450">
                  <c:v>1.16566173664</c:v>
                </c:pt>
                <c:pt idx="2451">
                  <c:v>1.16566173664</c:v>
                </c:pt>
                <c:pt idx="2452">
                  <c:v>1.16566173664</c:v>
                </c:pt>
                <c:pt idx="2453">
                  <c:v>1.16566173664</c:v>
                </c:pt>
                <c:pt idx="2454">
                  <c:v>1.16566173664</c:v>
                </c:pt>
                <c:pt idx="2455">
                  <c:v>1.16566173664</c:v>
                </c:pt>
                <c:pt idx="2456">
                  <c:v>1.16566173664</c:v>
                </c:pt>
                <c:pt idx="2457">
                  <c:v>1.16566173664</c:v>
                </c:pt>
                <c:pt idx="2458">
                  <c:v>1.16566173664</c:v>
                </c:pt>
                <c:pt idx="2459">
                  <c:v>1.16566173664</c:v>
                </c:pt>
                <c:pt idx="2460">
                  <c:v>1.16566173664</c:v>
                </c:pt>
                <c:pt idx="2461">
                  <c:v>1.16566173664</c:v>
                </c:pt>
                <c:pt idx="2462">
                  <c:v>1.16566173664</c:v>
                </c:pt>
                <c:pt idx="2463">
                  <c:v>1.16566173664</c:v>
                </c:pt>
                <c:pt idx="2464">
                  <c:v>1.16566173664</c:v>
                </c:pt>
                <c:pt idx="2465">
                  <c:v>1.16566173664</c:v>
                </c:pt>
                <c:pt idx="2466">
                  <c:v>1.16566173664</c:v>
                </c:pt>
                <c:pt idx="2467">
                  <c:v>1.16566173664</c:v>
                </c:pt>
                <c:pt idx="2468">
                  <c:v>1.16566173664</c:v>
                </c:pt>
                <c:pt idx="2469">
                  <c:v>1.16566173664</c:v>
                </c:pt>
                <c:pt idx="2470">
                  <c:v>1.16566173664</c:v>
                </c:pt>
                <c:pt idx="2471">
                  <c:v>1.16566173664</c:v>
                </c:pt>
                <c:pt idx="2472">
                  <c:v>1.16566173664</c:v>
                </c:pt>
                <c:pt idx="2473">
                  <c:v>1.16566173664</c:v>
                </c:pt>
                <c:pt idx="2474">
                  <c:v>1.16566173664</c:v>
                </c:pt>
                <c:pt idx="2475">
                  <c:v>1.16566173664</c:v>
                </c:pt>
                <c:pt idx="2476">
                  <c:v>1.16566173664</c:v>
                </c:pt>
                <c:pt idx="2477">
                  <c:v>1.16566173664</c:v>
                </c:pt>
                <c:pt idx="2478">
                  <c:v>1.16566173664</c:v>
                </c:pt>
                <c:pt idx="2479">
                  <c:v>1.16566173664</c:v>
                </c:pt>
                <c:pt idx="2480">
                  <c:v>1.16566173664</c:v>
                </c:pt>
                <c:pt idx="2481">
                  <c:v>1.16566173664</c:v>
                </c:pt>
                <c:pt idx="2482">
                  <c:v>1.165661736639</c:v>
                </c:pt>
                <c:pt idx="2483">
                  <c:v>1.165661736639</c:v>
                </c:pt>
                <c:pt idx="2484">
                  <c:v>1.165661736639</c:v>
                </c:pt>
                <c:pt idx="2485">
                  <c:v>1.165661736639</c:v>
                </c:pt>
                <c:pt idx="2486">
                  <c:v>1.165661736639</c:v>
                </c:pt>
                <c:pt idx="2487">
                  <c:v>1.165661736639</c:v>
                </c:pt>
                <c:pt idx="2488">
                  <c:v>1.165661736639</c:v>
                </c:pt>
                <c:pt idx="2489">
                  <c:v>1.165661736639</c:v>
                </c:pt>
                <c:pt idx="2490">
                  <c:v>1.165661736639</c:v>
                </c:pt>
                <c:pt idx="2491">
                  <c:v>1.165661736639</c:v>
                </c:pt>
                <c:pt idx="2492">
                  <c:v>1.165661736639</c:v>
                </c:pt>
                <c:pt idx="2493">
                  <c:v>1.165661736639</c:v>
                </c:pt>
                <c:pt idx="2494">
                  <c:v>1.165661736639</c:v>
                </c:pt>
                <c:pt idx="2495">
                  <c:v>1.165661736639</c:v>
                </c:pt>
                <c:pt idx="2496">
                  <c:v>1.165661736639</c:v>
                </c:pt>
                <c:pt idx="2497">
                  <c:v>1.165661736639</c:v>
                </c:pt>
                <c:pt idx="2498">
                  <c:v>1.165661736639</c:v>
                </c:pt>
                <c:pt idx="2499">
                  <c:v>1.165661736639</c:v>
                </c:pt>
                <c:pt idx="2500">
                  <c:v>1.165661736639</c:v>
                </c:pt>
                <c:pt idx="2501">
                  <c:v>1.165661736639</c:v>
                </c:pt>
                <c:pt idx="2502">
                  <c:v>1.165661736639</c:v>
                </c:pt>
                <c:pt idx="2503">
                  <c:v>1.165661736639</c:v>
                </c:pt>
                <c:pt idx="2504">
                  <c:v>1.165661736639</c:v>
                </c:pt>
              </c:numCache>
            </c:numRef>
          </c:val>
          <c:smooth val="0"/>
        </c:ser>
        <c:ser>
          <c:idx val="7"/>
          <c:order val="2"/>
          <c:tx>
            <c:strRef>
              <c:f>DAN_REBOOT.gdat!$H$1</c:f>
              <c:strCache>
                <c:ptCount val="1"/>
                <c:pt idx="0">
                  <c:v>SOS1_allo_RasGDP</c:v>
                </c:pt>
              </c:strCache>
            </c:strRef>
          </c:tx>
          <c:spPr>
            <a:ln w="38100" cmpd="sng"/>
          </c:spPr>
          <c:marker>
            <c:symbol val="none"/>
          </c:marker>
          <c:cat>
            <c:numRef>
              <c:f>DAN_REBOOT.gdat!$A$2:$A$2506</c:f>
              <c:numCache>
                <c:formatCode>0.00E+00</c:formatCode>
                <c:ptCount val="2505"/>
                <c:pt idx="0">
                  <c:v>0.0</c:v>
                </c:pt>
                <c:pt idx="1">
                  <c:v>400.0</c:v>
                </c:pt>
                <c:pt idx="2">
                  <c:v>800.0</c:v>
                </c:pt>
                <c:pt idx="3">
                  <c:v>1200.0</c:v>
                </c:pt>
                <c:pt idx="4">
                  <c:v>1600.0</c:v>
                </c:pt>
                <c:pt idx="5">
                  <c:v>2000.0</c:v>
                </c:pt>
                <c:pt idx="6">
                  <c:v>2400.0</c:v>
                </c:pt>
                <c:pt idx="7">
                  <c:v>2800.0</c:v>
                </c:pt>
                <c:pt idx="8">
                  <c:v>3200.0</c:v>
                </c:pt>
                <c:pt idx="9">
                  <c:v>3600.0</c:v>
                </c:pt>
                <c:pt idx="10">
                  <c:v>4000.0</c:v>
                </c:pt>
                <c:pt idx="11">
                  <c:v>4400.0</c:v>
                </c:pt>
                <c:pt idx="12">
                  <c:v>4800.0</c:v>
                </c:pt>
                <c:pt idx="13">
                  <c:v>5200.0</c:v>
                </c:pt>
                <c:pt idx="14">
                  <c:v>5600.0</c:v>
                </c:pt>
                <c:pt idx="15">
                  <c:v>6000.0</c:v>
                </c:pt>
                <c:pt idx="16">
                  <c:v>6400.0</c:v>
                </c:pt>
                <c:pt idx="17">
                  <c:v>6800.0</c:v>
                </c:pt>
                <c:pt idx="18">
                  <c:v>7200.0</c:v>
                </c:pt>
                <c:pt idx="19">
                  <c:v>7600.0</c:v>
                </c:pt>
                <c:pt idx="20">
                  <c:v>8000.0</c:v>
                </c:pt>
                <c:pt idx="21">
                  <c:v>8400.0</c:v>
                </c:pt>
                <c:pt idx="22">
                  <c:v>8800.0</c:v>
                </c:pt>
                <c:pt idx="23">
                  <c:v>9200.0</c:v>
                </c:pt>
                <c:pt idx="24">
                  <c:v>9600.0</c:v>
                </c:pt>
                <c:pt idx="25">
                  <c:v>10000.0</c:v>
                </c:pt>
                <c:pt idx="26">
                  <c:v>10400.0</c:v>
                </c:pt>
                <c:pt idx="27">
                  <c:v>10800.0</c:v>
                </c:pt>
                <c:pt idx="28">
                  <c:v>11200.0</c:v>
                </c:pt>
                <c:pt idx="29">
                  <c:v>11600.0</c:v>
                </c:pt>
                <c:pt idx="30">
                  <c:v>12000.0</c:v>
                </c:pt>
                <c:pt idx="31">
                  <c:v>12400.0</c:v>
                </c:pt>
                <c:pt idx="32">
                  <c:v>12800.0</c:v>
                </c:pt>
                <c:pt idx="33">
                  <c:v>13200.0</c:v>
                </c:pt>
                <c:pt idx="34">
                  <c:v>13600.0</c:v>
                </c:pt>
                <c:pt idx="35">
                  <c:v>14000.0</c:v>
                </c:pt>
                <c:pt idx="36">
                  <c:v>14400.0</c:v>
                </c:pt>
                <c:pt idx="37">
                  <c:v>14800.0</c:v>
                </c:pt>
                <c:pt idx="38">
                  <c:v>15200.0</c:v>
                </c:pt>
                <c:pt idx="39">
                  <c:v>15600.0</c:v>
                </c:pt>
                <c:pt idx="40">
                  <c:v>16000.0</c:v>
                </c:pt>
                <c:pt idx="41">
                  <c:v>16400.0</c:v>
                </c:pt>
                <c:pt idx="42">
                  <c:v>16800.0</c:v>
                </c:pt>
                <c:pt idx="43">
                  <c:v>17200.0</c:v>
                </c:pt>
                <c:pt idx="44">
                  <c:v>17600.0</c:v>
                </c:pt>
                <c:pt idx="45">
                  <c:v>18000.0</c:v>
                </c:pt>
                <c:pt idx="46">
                  <c:v>18400.0</c:v>
                </c:pt>
                <c:pt idx="47">
                  <c:v>18800.0</c:v>
                </c:pt>
                <c:pt idx="48">
                  <c:v>19200.0</c:v>
                </c:pt>
                <c:pt idx="49">
                  <c:v>19600.0</c:v>
                </c:pt>
                <c:pt idx="50">
                  <c:v>20000.0</c:v>
                </c:pt>
                <c:pt idx="51">
                  <c:v>20400.0</c:v>
                </c:pt>
                <c:pt idx="52">
                  <c:v>20800.0</c:v>
                </c:pt>
                <c:pt idx="53">
                  <c:v>21200.0</c:v>
                </c:pt>
                <c:pt idx="54">
                  <c:v>21600.0</c:v>
                </c:pt>
                <c:pt idx="55">
                  <c:v>22000.0</c:v>
                </c:pt>
                <c:pt idx="56">
                  <c:v>22400.0</c:v>
                </c:pt>
                <c:pt idx="57">
                  <c:v>22800.0</c:v>
                </c:pt>
                <c:pt idx="58">
                  <c:v>23200.0</c:v>
                </c:pt>
                <c:pt idx="59">
                  <c:v>23600.0</c:v>
                </c:pt>
                <c:pt idx="60">
                  <c:v>24000.0</c:v>
                </c:pt>
                <c:pt idx="61">
                  <c:v>24400.0</c:v>
                </c:pt>
                <c:pt idx="62">
                  <c:v>24800.0</c:v>
                </c:pt>
                <c:pt idx="63">
                  <c:v>25200.0</c:v>
                </c:pt>
                <c:pt idx="64">
                  <c:v>25600.0</c:v>
                </c:pt>
                <c:pt idx="65">
                  <c:v>26000.0</c:v>
                </c:pt>
                <c:pt idx="66">
                  <c:v>26400.0</c:v>
                </c:pt>
                <c:pt idx="67">
                  <c:v>26800.0</c:v>
                </c:pt>
                <c:pt idx="68">
                  <c:v>27200.0</c:v>
                </c:pt>
                <c:pt idx="69">
                  <c:v>27600.0</c:v>
                </c:pt>
                <c:pt idx="70">
                  <c:v>28000.0</c:v>
                </c:pt>
                <c:pt idx="71">
                  <c:v>28400.0</c:v>
                </c:pt>
                <c:pt idx="72">
                  <c:v>28800.0</c:v>
                </c:pt>
                <c:pt idx="73">
                  <c:v>29200.0</c:v>
                </c:pt>
                <c:pt idx="74">
                  <c:v>29600.0</c:v>
                </c:pt>
                <c:pt idx="75">
                  <c:v>30000.0</c:v>
                </c:pt>
                <c:pt idx="76">
                  <c:v>30400.0</c:v>
                </c:pt>
                <c:pt idx="77">
                  <c:v>30800.0</c:v>
                </c:pt>
                <c:pt idx="78">
                  <c:v>31200.0</c:v>
                </c:pt>
                <c:pt idx="79">
                  <c:v>31600.0</c:v>
                </c:pt>
                <c:pt idx="80">
                  <c:v>32000.0</c:v>
                </c:pt>
                <c:pt idx="81">
                  <c:v>32400.0</c:v>
                </c:pt>
                <c:pt idx="82">
                  <c:v>32800.0</c:v>
                </c:pt>
                <c:pt idx="83">
                  <c:v>33200.0</c:v>
                </c:pt>
                <c:pt idx="84">
                  <c:v>33600.0</c:v>
                </c:pt>
                <c:pt idx="85">
                  <c:v>34000.0</c:v>
                </c:pt>
                <c:pt idx="86">
                  <c:v>34400.0</c:v>
                </c:pt>
                <c:pt idx="87">
                  <c:v>34800.0</c:v>
                </c:pt>
                <c:pt idx="88">
                  <c:v>35200.0</c:v>
                </c:pt>
                <c:pt idx="89">
                  <c:v>35600.0</c:v>
                </c:pt>
                <c:pt idx="90">
                  <c:v>36000.0</c:v>
                </c:pt>
                <c:pt idx="91">
                  <c:v>36400.0</c:v>
                </c:pt>
                <c:pt idx="92">
                  <c:v>36800.0</c:v>
                </c:pt>
                <c:pt idx="93">
                  <c:v>37200.0</c:v>
                </c:pt>
                <c:pt idx="94">
                  <c:v>37600.0</c:v>
                </c:pt>
                <c:pt idx="95">
                  <c:v>38000.0</c:v>
                </c:pt>
                <c:pt idx="96">
                  <c:v>38400.0</c:v>
                </c:pt>
                <c:pt idx="97">
                  <c:v>38800.0</c:v>
                </c:pt>
                <c:pt idx="98">
                  <c:v>39200.0</c:v>
                </c:pt>
                <c:pt idx="99">
                  <c:v>39600.0</c:v>
                </c:pt>
                <c:pt idx="100">
                  <c:v>40000.0</c:v>
                </c:pt>
                <c:pt idx="101">
                  <c:v>40400.0</c:v>
                </c:pt>
                <c:pt idx="102">
                  <c:v>40800.0</c:v>
                </c:pt>
                <c:pt idx="103">
                  <c:v>41200.0</c:v>
                </c:pt>
                <c:pt idx="104">
                  <c:v>41600.0</c:v>
                </c:pt>
                <c:pt idx="105">
                  <c:v>42000.0</c:v>
                </c:pt>
                <c:pt idx="106">
                  <c:v>42400.0</c:v>
                </c:pt>
                <c:pt idx="107">
                  <c:v>42800.0</c:v>
                </c:pt>
                <c:pt idx="108">
                  <c:v>43200.0</c:v>
                </c:pt>
                <c:pt idx="109">
                  <c:v>43600.0</c:v>
                </c:pt>
                <c:pt idx="110">
                  <c:v>44000.0</c:v>
                </c:pt>
                <c:pt idx="111">
                  <c:v>44400.0</c:v>
                </c:pt>
                <c:pt idx="112">
                  <c:v>44800.0</c:v>
                </c:pt>
                <c:pt idx="113">
                  <c:v>45200.0</c:v>
                </c:pt>
                <c:pt idx="114">
                  <c:v>45600.0</c:v>
                </c:pt>
                <c:pt idx="115">
                  <c:v>46000.0</c:v>
                </c:pt>
                <c:pt idx="116">
                  <c:v>46400.0</c:v>
                </c:pt>
                <c:pt idx="117">
                  <c:v>46800.0</c:v>
                </c:pt>
                <c:pt idx="118">
                  <c:v>47200.0</c:v>
                </c:pt>
                <c:pt idx="119">
                  <c:v>47600.0</c:v>
                </c:pt>
                <c:pt idx="120">
                  <c:v>48000.0</c:v>
                </c:pt>
                <c:pt idx="121">
                  <c:v>48400.0</c:v>
                </c:pt>
                <c:pt idx="122">
                  <c:v>48800.0</c:v>
                </c:pt>
                <c:pt idx="123">
                  <c:v>49200.0</c:v>
                </c:pt>
                <c:pt idx="124">
                  <c:v>49600.0</c:v>
                </c:pt>
                <c:pt idx="125">
                  <c:v>50000.0</c:v>
                </c:pt>
                <c:pt idx="126">
                  <c:v>50400.0</c:v>
                </c:pt>
                <c:pt idx="127">
                  <c:v>50800.0</c:v>
                </c:pt>
                <c:pt idx="128">
                  <c:v>51200.0</c:v>
                </c:pt>
                <c:pt idx="129">
                  <c:v>51600.0</c:v>
                </c:pt>
                <c:pt idx="130">
                  <c:v>52000.0</c:v>
                </c:pt>
                <c:pt idx="131">
                  <c:v>52400.0</c:v>
                </c:pt>
                <c:pt idx="132">
                  <c:v>52800.0</c:v>
                </c:pt>
                <c:pt idx="133">
                  <c:v>53200.0</c:v>
                </c:pt>
                <c:pt idx="134">
                  <c:v>53600.0</c:v>
                </c:pt>
                <c:pt idx="135">
                  <c:v>54000.0</c:v>
                </c:pt>
                <c:pt idx="136">
                  <c:v>54400.0</c:v>
                </c:pt>
                <c:pt idx="137">
                  <c:v>54800.0</c:v>
                </c:pt>
                <c:pt idx="138">
                  <c:v>55200.0</c:v>
                </c:pt>
                <c:pt idx="139">
                  <c:v>55600.0</c:v>
                </c:pt>
                <c:pt idx="140">
                  <c:v>56000.0</c:v>
                </c:pt>
                <c:pt idx="141">
                  <c:v>56400.0</c:v>
                </c:pt>
                <c:pt idx="142">
                  <c:v>56800.0</c:v>
                </c:pt>
                <c:pt idx="143">
                  <c:v>57200.0</c:v>
                </c:pt>
                <c:pt idx="144">
                  <c:v>57600.0</c:v>
                </c:pt>
                <c:pt idx="145">
                  <c:v>58000.0</c:v>
                </c:pt>
                <c:pt idx="146">
                  <c:v>58400.0</c:v>
                </c:pt>
                <c:pt idx="147">
                  <c:v>58800.0</c:v>
                </c:pt>
                <c:pt idx="148">
                  <c:v>59200.0</c:v>
                </c:pt>
                <c:pt idx="149">
                  <c:v>59600.0</c:v>
                </c:pt>
                <c:pt idx="150">
                  <c:v>60000.0</c:v>
                </c:pt>
                <c:pt idx="151">
                  <c:v>60400.0</c:v>
                </c:pt>
                <c:pt idx="152">
                  <c:v>60800.0</c:v>
                </c:pt>
                <c:pt idx="153">
                  <c:v>61200.0</c:v>
                </c:pt>
                <c:pt idx="154">
                  <c:v>61600.0</c:v>
                </c:pt>
                <c:pt idx="155">
                  <c:v>62000.0</c:v>
                </c:pt>
                <c:pt idx="156">
                  <c:v>62400.0</c:v>
                </c:pt>
                <c:pt idx="157">
                  <c:v>62800.0</c:v>
                </c:pt>
                <c:pt idx="158">
                  <c:v>63200.0</c:v>
                </c:pt>
                <c:pt idx="159">
                  <c:v>63600.0</c:v>
                </c:pt>
                <c:pt idx="160">
                  <c:v>64000.0</c:v>
                </c:pt>
                <c:pt idx="161">
                  <c:v>64400.0</c:v>
                </c:pt>
                <c:pt idx="162">
                  <c:v>64800.0</c:v>
                </c:pt>
                <c:pt idx="163">
                  <c:v>65200.0</c:v>
                </c:pt>
                <c:pt idx="164">
                  <c:v>65600.0</c:v>
                </c:pt>
                <c:pt idx="165">
                  <c:v>66000.0</c:v>
                </c:pt>
                <c:pt idx="166">
                  <c:v>66400.0</c:v>
                </c:pt>
                <c:pt idx="167">
                  <c:v>66800.0</c:v>
                </c:pt>
                <c:pt idx="168">
                  <c:v>67200.0</c:v>
                </c:pt>
                <c:pt idx="169">
                  <c:v>67600.0</c:v>
                </c:pt>
                <c:pt idx="170">
                  <c:v>68000.0</c:v>
                </c:pt>
                <c:pt idx="171">
                  <c:v>68400.0</c:v>
                </c:pt>
                <c:pt idx="172">
                  <c:v>68800.0</c:v>
                </c:pt>
                <c:pt idx="173">
                  <c:v>69200.0</c:v>
                </c:pt>
                <c:pt idx="174">
                  <c:v>69600.0</c:v>
                </c:pt>
                <c:pt idx="175">
                  <c:v>70000.0</c:v>
                </c:pt>
                <c:pt idx="176">
                  <c:v>70400.0</c:v>
                </c:pt>
                <c:pt idx="177">
                  <c:v>70800.0</c:v>
                </c:pt>
                <c:pt idx="178">
                  <c:v>71200.0</c:v>
                </c:pt>
                <c:pt idx="179">
                  <c:v>71600.0</c:v>
                </c:pt>
                <c:pt idx="180">
                  <c:v>72000.0</c:v>
                </c:pt>
                <c:pt idx="181">
                  <c:v>72400.0</c:v>
                </c:pt>
                <c:pt idx="182">
                  <c:v>72800.0</c:v>
                </c:pt>
                <c:pt idx="183">
                  <c:v>73200.0</c:v>
                </c:pt>
                <c:pt idx="184">
                  <c:v>73600.0</c:v>
                </c:pt>
                <c:pt idx="185">
                  <c:v>74000.0</c:v>
                </c:pt>
                <c:pt idx="186">
                  <c:v>74400.0</c:v>
                </c:pt>
                <c:pt idx="187">
                  <c:v>74800.0</c:v>
                </c:pt>
                <c:pt idx="188">
                  <c:v>75200.0</c:v>
                </c:pt>
                <c:pt idx="189">
                  <c:v>75600.0</c:v>
                </c:pt>
                <c:pt idx="190">
                  <c:v>76000.0</c:v>
                </c:pt>
                <c:pt idx="191">
                  <c:v>76400.0</c:v>
                </c:pt>
                <c:pt idx="192">
                  <c:v>76800.0</c:v>
                </c:pt>
                <c:pt idx="193">
                  <c:v>77200.0</c:v>
                </c:pt>
                <c:pt idx="194">
                  <c:v>77600.0</c:v>
                </c:pt>
                <c:pt idx="195">
                  <c:v>78000.0</c:v>
                </c:pt>
                <c:pt idx="196">
                  <c:v>78400.0</c:v>
                </c:pt>
                <c:pt idx="197">
                  <c:v>78800.0</c:v>
                </c:pt>
                <c:pt idx="198">
                  <c:v>79200.0</c:v>
                </c:pt>
                <c:pt idx="199">
                  <c:v>79600.0</c:v>
                </c:pt>
                <c:pt idx="200">
                  <c:v>80000.0</c:v>
                </c:pt>
                <c:pt idx="201">
                  <c:v>80400.0</c:v>
                </c:pt>
                <c:pt idx="202">
                  <c:v>80800.0</c:v>
                </c:pt>
                <c:pt idx="203">
                  <c:v>81200.0</c:v>
                </c:pt>
                <c:pt idx="204">
                  <c:v>81600.0</c:v>
                </c:pt>
                <c:pt idx="205">
                  <c:v>82000.0</c:v>
                </c:pt>
                <c:pt idx="206">
                  <c:v>82400.0</c:v>
                </c:pt>
                <c:pt idx="207">
                  <c:v>82800.0</c:v>
                </c:pt>
                <c:pt idx="208">
                  <c:v>83200.0</c:v>
                </c:pt>
                <c:pt idx="209">
                  <c:v>83600.0</c:v>
                </c:pt>
                <c:pt idx="210">
                  <c:v>84000.0</c:v>
                </c:pt>
                <c:pt idx="211">
                  <c:v>84400.0</c:v>
                </c:pt>
                <c:pt idx="212">
                  <c:v>84800.0</c:v>
                </c:pt>
                <c:pt idx="213">
                  <c:v>85200.0</c:v>
                </c:pt>
                <c:pt idx="214">
                  <c:v>85600.0</c:v>
                </c:pt>
                <c:pt idx="215">
                  <c:v>86000.0</c:v>
                </c:pt>
                <c:pt idx="216">
                  <c:v>86400.0</c:v>
                </c:pt>
                <c:pt idx="217">
                  <c:v>86800.0</c:v>
                </c:pt>
                <c:pt idx="218">
                  <c:v>87200.0</c:v>
                </c:pt>
                <c:pt idx="219">
                  <c:v>87600.0</c:v>
                </c:pt>
                <c:pt idx="220">
                  <c:v>88000.0</c:v>
                </c:pt>
                <c:pt idx="221">
                  <c:v>88400.0</c:v>
                </c:pt>
                <c:pt idx="222">
                  <c:v>88800.0</c:v>
                </c:pt>
                <c:pt idx="223">
                  <c:v>89200.0</c:v>
                </c:pt>
                <c:pt idx="224">
                  <c:v>89600.0</c:v>
                </c:pt>
                <c:pt idx="225">
                  <c:v>90000.0</c:v>
                </c:pt>
                <c:pt idx="226">
                  <c:v>90400.0</c:v>
                </c:pt>
                <c:pt idx="227">
                  <c:v>90800.0</c:v>
                </c:pt>
                <c:pt idx="228">
                  <c:v>91200.0</c:v>
                </c:pt>
                <c:pt idx="229">
                  <c:v>91600.0</c:v>
                </c:pt>
                <c:pt idx="230">
                  <c:v>92000.0</c:v>
                </c:pt>
                <c:pt idx="231">
                  <c:v>92400.0</c:v>
                </c:pt>
                <c:pt idx="232">
                  <c:v>92800.0</c:v>
                </c:pt>
                <c:pt idx="233">
                  <c:v>93200.0</c:v>
                </c:pt>
                <c:pt idx="234">
                  <c:v>93600.0</c:v>
                </c:pt>
                <c:pt idx="235">
                  <c:v>94000.0</c:v>
                </c:pt>
                <c:pt idx="236">
                  <c:v>94400.0</c:v>
                </c:pt>
                <c:pt idx="237">
                  <c:v>94800.0</c:v>
                </c:pt>
                <c:pt idx="238">
                  <c:v>95200.0</c:v>
                </c:pt>
                <c:pt idx="239">
                  <c:v>95600.0</c:v>
                </c:pt>
                <c:pt idx="240">
                  <c:v>96000.0</c:v>
                </c:pt>
                <c:pt idx="241">
                  <c:v>96400.0</c:v>
                </c:pt>
                <c:pt idx="242">
                  <c:v>96800.0</c:v>
                </c:pt>
                <c:pt idx="243">
                  <c:v>97200.0</c:v>
                </c:pt>
                <c:pt idx="244">
                  <c:v>97600.0</c:v>
                </c:pt>
                <c:pt idx="245">
                  <c:v>98000.0</c:v>
                </c:pt>
                <c:pt idx="246">
                  <c:v>98400.0</c:v>
                </c:pt>
                <c:pt idx="247">
                  <c:v>98800.0</c:v>
                </c:pt>
                <c:pt idx="248">
                  <c:v>99200.0</c:v>
                </c:pt>
                <c:pt idx="249">
                  <c:v>99600.0</c:v>
                </c:pt>
                <c:pt idx="250">
                  <c:v>100000.0</c:v>
                </c:pt>
                <c:pt idx="251">
                  <c:v>100400.0</c:v>
                </c:pt>
                <c:pt idx="252">
                  <c:v>100800.0</c:v>
                </c:pt>
                <c:pt idx="253">
                  <c:v>101200.0</c:v>
                </c:pt>
                <c:pt idx="254">
                  <c:v>101600.0</c:v>
                </c:pt>
                <c:pt idx="255">
                  <c:v>102000.0</c:v>
                </c:pt>
                <c:pt idx="256">
                  <c:v>102400.0</c:v>
                </c:pt>
                <c:pt idx="257">
                  <c:v>102800.0</c:v>
                </c:pt>
                <c:pt idx="258">
                  <c:v>103200.0</c:v>
                </c:pt>
                <c:pt idx="259">
                  <c:v>103600.0</c:v>
                </c:pt>
                <c:pt idx="260">
                  <c:v>104000.0</c:v>
                </c:pt>
                <c:pt idx="261">
                  <c:v>104400.0</c:v>
                </c:pt>
                <c:pt idx="262">
                  <c:v>104800.0</c:v>
                </c:pt>
                <c:pt idx="263">
                  <c:v>105200.0</c:v>
                </c:pt>
                <c:pt idx="264">
                  <c:v>105600.0</c:v>
                </c:pt>
                <c:pt idx="265">
                  <c:v>106000.0</c:v>
                </c:pt>
                <c:pt idx="266">
                  <c:v>106400.0</c:v>
                </c:pt>
                <c:pt idx="267">
                  <c:v>106800.0</c:v>
                </c:pt>
                <c:pt idx="268">
                  <c:v>107200.0</c:v>
                </c:pt>
                <c:pt idx="269">
                  <c:v>107600.0</c:v>
                </c:pt>
                <c:pt idx="270">
                  <c:v>108000.0</c:v>
                </c:pt>
                <c:pt idx="271">
                  <c:v>108400.0</c:v>
                </c:pt>
                <c:pt idx="272">
                  <c:v>108800.0</c:v>
                </c:pt>
                <c:pt idx="273">
                  <c:v>109200.0</c:v>
                </c:pt>
                <c:pt idx="274">
                  <c:v>109600.0</c:v>
                </c:pt>
                <c:pt idx="275">
                  <c:v>110000.0</c:v>
                </c:pt>
                <c:pt idx="276">
                  <c:v>110400.0</c:v>
                </c:pt>
                <c:pt idx="277">
                  <c:v>110800.0</c:v>
                </c:pt>
                <c:pt idx="278">
                  <c:v>111200.0</c:v>
                </c:pt>
                <c:pt idx="279">
                  <c:v>111600.0</c:v>
                </c:pt>
                <c:pt idx="280">
                  <c:v>112000.0</c:v>
                </c:pt>
                <c:pt idx="281">
                  <c:v>112400.0</c:v>
                </c:pt>
                <c:pt idx="282">
                  <c:v>112800.0</c:v>
                </c:pt>
                <c:pt idx="283">
                  <c:v>113200.0</c:v>
                </c:pt>
                <c:pt idx="284">
                  <c:v>113600.0</c:v>
                </c:pt>
                <c:pt idx="285">
                  <c:v>114000.0</c:v>
                </c:pt>
                <c:pt idx="286">
                  <c:v>114400.0</c:v>
                </c:pt>
                <c:pt idx="287">
                  <c:v>114800.0</c:v>
                </c:pt>
                <c:pt idx="288">
                  <c:v>115200.0</c:v>
                </c:pt>
                <c:pt idx="289">
                  <c:v>115600.0</c:v>
                </c:pt>
                <c:pt idx="290">
                  <c:v>116000.0</c:v>
                </c:pt>
                <c:pt idx="291">
                  <c:v>116400.0</c:v>
                </c:pt>
                <c:pt idx="292">
                  <c:v>116800.0</c:v>
                </c:pt>
                <c:pt idx="293">
                  <c:v>117200.0</c:v>
                </c:pt>
                <c:pt idx="294">
                  <c:v>117600.0</c:v>
                </c:pt>
                <c:pt idx="295">
                  <c:v>118000.0</c:v>
                </c:pt>
                <c:pt idx="296">
                  <c:v>118400.0</c:v>
                </c:pt>
                <c:pt idx="297">
                  <c:v>118800.0</c:v>
                </c:pt>
                <c:pt idx="298">
                  <c:v>119200.0</c:v>
                </c:pt>
                <c:pt idx="299">
                  <c:v>119600.0</c:v>
                </c:pt>
                <c:pt idx="300">
                  <c:v>120000.0</c:v>
                </c:pt>
                <c:pt idx="301">
                  <c:v>120400.0</c:v>
                </c:pt>
                <c:pt idx="302">
                  <c:v>120800.0</c:v>
                </c:pt>
                <c:pt idx="303">
                  <c:v>121200.0</c:v>
                </c:pt>
                <c:pt idx="304">
                  <c:v>121600.0</c:v>
                </c:pt>
                <c:pt idx="305">
                  <c:v>122000.0</c:v>
                </c:pt>
                <c:pt idx="306">
                  <c:v>122400.0</c:v>
                </c:pt>
                <c:pt idx="307">
                  <c:v>122800.0</c:v>
                </c:pt>
                <c:pt idx="308">
                  <c:v>123200.0</c:v>
                </c:pt>
                <c:pt idx="309">
                  <c:v>123600.0</c:v>
                </c:pt>
                <c:pt idx="310">
                  <c:v>124000.0</c:v>
                </c:pt>
                <c:pt idx="311">
                  <c:v>124400.0</c:v>
                </c:pt>
                <c:pt idx="312">
                  <c:v>124800.0</c:v>
                </c:pt>
                <c:pt idx="313">
                  <c:v>125200.0</c:v>
                </c:pt>
                <c:pt idx="314">
                  <c:v>125600.0</c:v>
                </c:pt>
                <c:pt idx="315">
                  <c:v>126000.0</c:v>
                </c:pt>
                <c:pt idx="316">
                  <c:v>126400.0</c:v>
                </c:pt>
                <c:pt idx="317">
                  <c:v>126800.0</c:v>
                </c:pt>
                <c:pt idx="318">
                  <c:v>127200.0</c:v>
                </c:pt>
                <c:pt idx="319">
                  <c:v>127600.0</c:v>
                </c:pt>
                <c:pt idx="320">
                  <c:v>128000.0</c:v>
                </c:pt>
                <c:pt idx="321">
                  <c:v>128400.0</c:v>
                </c:pt>
                <c:pt idx="322">
                  <c:v>128800.0</c:v>
                </c:pt>
                <c:pt idx="323">
                  <c:v>129200.0</c:v>
                </c:pt>
                <c:pt idx="324">
                  <c:v>129600.0</c:v>
                </c:pt>
                <c:pt idx="325">
                  <c:v>130000.0</c:v>
                </c:pt>
                <c:pt idx="326">
                  <c:v>130400.0</c:v>
                </c:pt>
                <c:pt idx="327">
                  <c:v>130800.0</c:v>
                </c:pt>
                <c:pt idx="328">
                  <c:v>131200.0</c:v>
                </c:pt>
                <c:pt idx="329">
                  <c:v>131600.0</c:v>
                </c:pt>
                <c:pt idx="330">
                  <c:v>132000.0</c:v>
                </c:pt>
                <c:pt idx="331">
                  <c:v>132400.0</c:v>
                </c:pt>
                <c:pt idx="332">
                  <c:v>132800.0</c:v>
                </c:pt>
                <c:pt idx="333">
                  <c:v>133200.0</c:v>
                </c:pt>
                <c:pt idx="334">
                  <c:v>133600.0</c:v>
                </c:pt>
                <c:pt idx="335">
                  <c:v>134000.0</c:v>
                </c:pt>
                <c:pt idx="336">
                  <c:v>134400.0</c:v>
                </c:pt>
                <c:pt idx="337">
                  <c:v>134800.0</c:v>
                </c:pt>
                <c:pt idx="338">
                  <c:v>135200.0</c:v>
                </c:pt>
                <c:pt idx="339">
                  <c:v>135600.0</c:v>
                </c:pt>
                <c:pt idx="340">
                  <c:v>136000.0</c:v>
                </c:pt>
                <c:pt idx="341">
                  <c:v>136400.0</c:v>
                </c:pt>
                <c:pt idx="342">
                  <c:v>136800.0</c:v>
                </c:pt>
                <c:pt idx="343">
                  <c:v>137200.0</c:v>
                </c:pt>
                <c:pt idx="344">
                  <c:v>137600.0</c:v>
                </c:pt>
                <c:pt idx="345">
                  <c:v>138000.0</c:v>
                </c:pt>
                <c:pt idx="346">
                  <c:v>138400.0</c:v>
                </c:pt>
                <c:pt idx="347">
                  <c:v>138800.0</c:v>
                </c:pt>
                <c:pt idx="348">
                  <c:v>139200.0</c:v>
                </c:pt>
                <c:pt idx="349">
                  <c:v>139600.0</c:v>
                </c:pt>
                <c:pt idx="350">
                  <c:v>140000.0</c:v>
                </c:pt>
                <c:pt idx="351">
                  <c:v>140400.0</c:v>
                </c:pt>
                <c:pt idx="352">
                  <c:v>140800.0</c:v>
                </c:pt>
                <c:pt idx="353">
                  <c:v>141200.0</c:v>
                </c:pt>
                <c:pt idx="354">
                  <c:v>141600.0</c:v>
                </c:pt>
                <c:pt idx="355">
                  <c:v>142000.0</c:v>
                </c:pt>
                <c:pt idx="356">
                  <c:v>142400.0</c:v>
                </c:pt>
                <c:pt idx="357">
                  <c:v>142800.0</c:v>
                </c:pt>
                <c:pt idx="358">
                  <c:v>143200.0</c:v>
                </c:pt>
                <c:pt idx="359">
                  <c:v>143600.0</c:v>
                </c:pt>
                <c:pt idx="360">
                  <c:v>144000.0</c:v>
                </c:pt>
                <c:pt idx="361">
                  <c:v>144400.0</c:v>
                </c:pt>
                <c:pt idx="362">
                  <c:v>144800.0</c:v>
                </c:pt>
                <c:pt idx="363">
                  <c:v>145200.0</c:v>
                </c:pt>
                <c:pt idx="364">
                  <c:v>145600.0</c:v>
                </c:pt>
                <c:pt idx="365">
                  <c:v>146000.0</c:v>
                </c:pt>
                <c:pt idx="366">
                  <c:v>146400.0</c:v>
                </c:pt>
                <c:pt idx="367">
                  <c:v>146800.0</c:v>
                </c:pt>
                <c:pt idx="368">
                  <c:v>147200.0</c:v>
                </c:pt>
                <c:pt idx="369">
                  <c:v>147600.0</c:v>
                </c:pt>
                <c:pt idx="370">
                  <c:v>148000.0</c:v>
                </c:pt>
                <c:pt idx="371">
                  <c:v>148400.0</c:v>
                </c:pt>
                <c:pt idx="372">
                  <c:v>148800.0</c:v>
                </c:pt>
                <c:pt idx="373">
                  <c:v>149200.0</c:v>
                </c:pt>
                <c:pt idx="374">
                  <c:v>149600.0</c:v>
                </c:pt>
                <c:pt idx="375">
                  <c:v>150000.0</c:v>
                </c:pt>
                <c:pt idx="376">
                  <c:v>150400.0</c:v>
                </c:pt>
                <c:pt idx="377">
                  <c:v>150800.0</c:v>
                </c:pt>
                <c:pt idx="378">
                  <c:v>151200.0</c:v>
                </c:pt>
                <c:pt idx="379">
                  <c:v>151600.0</c:v>
                </c:pt>
                <c:pt idx="380">
                  <c:v>152000.0</c:v>
                </c:pt>
                <c:pt idx="381">
                  <c:v>152400.0</c:v>
                </c:pt>
                <c:pt idx="382">
                  <c:v>152800.0</c:v>
                </c:pt>
                <c:pt idx="383">
                  <c:v>153200.0</c:v>
                </c:pt>
                <c:pt idx="384">
                  <c:v>153600.0</c:v>
                </c:pt>
                <c:pt idx="385">
                  <c:v>154000.0</c:v>
                </c:pt>
                <c:pt idx="386">
                  <c:v>154400.0</c:v>
                </c:pt>
                <c:pt idx="387">
                  <c:v>154800.0</c:v>
                </c:pt>
                <c:pt idx="388">
                  <c:v>155200.0</c:v>
                </c:pt>
                <c:pt idx="389">
                  <c:v>155600.0</c:v>
                </c:pt>
                <c:pt idx="390">
                  <c:v>156000.0</c:v>
                </c:pt>
                <c:pt idx="391">
                  <c:v>156400.0</c:v>
                </c:pt>
                <c:pt idx="392">
                  <c:v>156800.0</c:v>
                </c:pt>
                <c:pt idx="393">
                  <c:v>157200.0</c:v>
                </c:pt>
                <c:pt idx="394">
                  <c:v>157600.0</c:v>
                </c:pt>
                <c:pt idx="395">
                  <c:v>158000.0</c:v>
                </c:pt>
                <c:pt idx="396">
                  <c:v>158400.0</c:v>
                </c:pt>
                <c:pt idx="397">
                  <c:v>158800.0</c:v>
                </c:pt>
                <c:pt idx="398">
                  <c:v>159200.0</c:v>
                </c:pt>
                <c:pt idx="399">
                  <c:v>159600.0</c:v>
                </c:pt>
                <c:pt idx="400">
                  <c:v>160000.0</c:v>
                </c:pt>
                <c:pt idx="401">
                  <c:v>160400.0</c:v>
                </c:pt>
                <c:pt idx="402">
                  <c:v>160800.0</c:v>
                </c:pt>
                <c:pt idx="403">
                  <c:v>161200.0</c:v>
                </c:pt>
                <c:pt idx="404">
                  <c:v>161600.0</c:v>
                </c:pt>
                <c:pt idx="405">
                  <c:v>162000.0</c:v>
                </c:pt>
                <c:pt idx="406">
                  <c:v>162400.0</c:v>
                </c:pt>
                <c:pt idx="407">
                  <c:v>162800.0</c:v>
                </c:pt>
                <c:pt idx="408">
                  <c:v>163200.0</c:v>
                </c:pt>
                <c:pt idx="409">
                  <c:v>163600.0</c:v>
                </c:pt>
                <c:pt idx="410">
                  <c:v>164000.0</c:v>
                </c:pt>
                <c:pt idx="411">
                  <c:v>164400.0</c:v>
                </c:pt>
                <c:pt idx="412">
                  <c:v>164800.0</c:v>
                </c:pt>
                <c:pt idx="413">
                  <c:v>165200.0</c:v>
                </c:pt>
                <c:pt idx="414">
                  <c:v>165600.0</c:v>
                </c:pt>
                <c:pt idx="415">
                  <c:v>166000.0</c:v>
                </c:pt>
                <c:pt idx="416">
                  <c:v>166400.0</c:v>
                </c:pt>
                <c:pt idx="417">
                  <c:v>166800.0</c:v>
                </c:pt>
                <c:pt idx="418">
                  <c:v>167200.0</c:v>
                </c:pt>
                <c:pt idx="419">
                  <c:v>167600.0</c:v>
                </c:pt>
                <c:pt idx="420">
                  <c:v>168000.0</c:v>
                </c:pt>
                <c:pt idx="421">
                  <c:v>168400.0</c:v>
                </c:pt>
                <c:pt idx="422">
                  <c:v>168800.0</c:v>
                </c:pt>
                <c:pt idx="423">
                  <c:v>169200.0</c:v>
                </c:pt>
                <c:pt idx="424">
                  <c:v>169600.0</c:v>
                </c:pt>
                <c:pt idx="425">
                  <c:v>170000.0</c:v>
                </c:pt>
                <c:pt idx="426">
                  <c:v>170400.0</c:v>
                </c:pt>
                <c:pt idx="427">
                  <c:v>170800.0</c:v>
                </c:pt>
                <c:pt idx="428">
                  <c:v>171200.0</c:v>
                </c:pt>
                <c:pt idx="429">
                  <c:v>171600.0</c:v>
                </c:pt>
                <c:pt idx="430">
                  <c:v>172000.0</c:v>
                </c:pt>
                <c:pt idx="431">
                  <c:v>172400.0</c:v>
                </c:pt>
                <c:pt idx="432">
                  <c:v>172800.0</c:v>
                </c:pt>
                <c:pt idx="433">
                  <c:v>173200.0</c:v>
                </c:pt>
                <c:pt idx="434">
                  <c:v>173600.0</c:v>
                </c:pt>
                <c:pt idx="435">
                  <c:v>174000.0</c:v>
                </c:pt>
                <c:pt idx="436">
                  <c:v>174400.0</c:v>
                </c:pt>
                <c:pt idx="437">
                  <c:v>174800.0</c:v>
                </c:pt>
                <c:pt idx="438">
                  <c:v>175200.0</c:v>
                </c:pt>
                <c:pt idx="439">
                  <c:v>175600.0</c:v>
                </c:pt>
                <c:pt idx="440">
                  <c:v>176000.0</c:v>
                </c:pt>
                <c:pt idx="441">
                  <c:v>176400.0</c:v>
                </c:pt>
                <c:pt idx="442">
                  <c:v>176800.0</c:v>
                </c:pt>
                <c:pt idx="443">
                  <c:v>177200.0</c:v>
                </c:pt>
                <c:pt idx="444">
                  <c:v>177600.0</c:v>
                </c:pt>
                <c:pt idx="445">
                  <c:v>178000.0</c:v>
                </c:pt>
                <c:pt idx="446">
                  <c:v>178400.0</c:v>
                </c:pt>
                <c:pt idx="447">
                  <c:v>178800.0</c:v>
                </c:pt>
                <c:pt idx="448">
                  <c:v>179200.0</c:v>
                </c:pt>
                <c:pt idx="449">
                  <c:v>179600.0</c:v>
                </c:pt>
                <c:pt idx="450">
                  <c:v>180000.0</c:v>
                </c:pt>
                <c:pt idx="451">
                  <c:v>180400.0</c:v>
                </c:pt>
                <c:pt idx="452">
                  <c:v>180800.0</c:v>
                </c:pt>
                <c:pt idx="453">
                  <c:v>181200.0</c:v>
                </c:pt>
                <c:pt idx="454">
                  <c:v>181600.0</c:v>
                </c:pt>
                <c:pt idx="455">
                  <c:v>182000.0</c:v>
                </c:pt>
                <c:pt idx="456">
                  <c:v>182400.0</c:v>
                </c:pt>
                <c:pt idx="457">
                  <c:v>182800.0</c:v>
                </c:pt>
                <c:pt idx="458">
                  <c:v>183200.0</c:v>
                </c:pt>
                <c:pt idx="459">
                  <c:v>183600.0</c:v>
                </c:pt>
                <c:pt idx="460">
                  <c:v>184000.0</c:v>
                </c:pt>
                <c:pt idx="461">
                  <c:v>184400.0</c:v>
                </c:pt>
                <c:pt idx="462">
                  <c:v>184800.0</c:v>
                </c:pt>
                <c:pt idx="463">
                  <c:v>185200.0</c:v>
                </c:pt>
                <c:pt idx="464">
                  <c:v>185600.0</c:v>
                </c:pt>
                <c:pt idx="465">
                  <c:v>186000.0</c:v>
                </c:pt>
                <c:pt idx="466">
                  <c:v>186400.0</c:v>
                </c:pt>
                <c:pt idx="467">
                  <c:v>186800.0</c:v>
                </c:pt>
                <c:pt idx="468">
                  <c:v>187200.0</c:v>
                </c:pt>
                <c:pt idx="469">
                  <c:v>187600.0</c:v>
                </c:pt>
                <c:pt idx="470">
                  <c:v>188000.0</c:v>
                </c:pt>
                <c:pt idx="471">
                  <c:v>188400.0</c:v>
                </c:pt>
                <c:pt idx="472">
                  <c:v>188800.0</c:v>
                </c:pt>
                <c:pt idx="473">
                  <c:v>189200.0</c:v>
                </c:pt>
                <c:pt idx="474">
                  <c:v>189600.0</c:v>
                </c:pt>
                <c:pt idx="475">
                  <c:v>190000.0</c:v>
                </c:pt>
                <c:pt idx="476">
                  <c:v>190400.0</c:v>
                </c:pt>
                <c:pt idx="477">
                  <c:v>190800.0</c:v>
                </c:pt>
                <c:pt idx="478">
                  <c:v>191200.0</c:v>
                </c:pt>
                <c:pt idx="479">
                  <c:v>191600.0</c:v>
                </c:pt>
                <c:pt idx="480">
                  <c:v>192000.0</c:v>
                </c:pt>
                <c:pt idx="481">
                  <c:v>192400.0</c:v>
                </c:pt>
                <c:pt idx="482">
                  <c:v>192800.0</c:v>
                </c:pt>
                <c:pt idx="483">
                  <c:v>193200.0</c:v>
                </c:pt>
                <c:pt idx="484">
                  <c:v>193600.0</c:v>
                </c:pt>
                <c:pt idx="485">
                  <c:v>194000.0</c:v>
                </c:pt>
                <c:pt idx="486">
                  <c:v>194400.0</c:v>
                </c:pt>
                <c:pt idx="487">
                  <c:v>194800.0</c:v>
                </c:pt>
                <c:pt idx="488">
                  <c:v>195200.0</c:v>
                </c:pt>
                <c:pt idx="489">
                  <c:v>195600.0</c:v>
                </c:pt>
                <c:pt idx="490">
                  <c:v>196000.0</c:v>
                </c:pt>
                <c:pt idx="491">
                  <c:v>196400.0</c:v>
                </c:pt>
                <c:pt idx="492">
                  <c:v>196800.0</c:v>
                </c:pt>
                <c:pt idx="493">
                  <c:v>197200.0</c:v>
                </c:pt>
                <c:pt idx="494">
                  <c:v>197600.0</c:v>
                </c:pt>
                <c:pt idx="495">
                  <c:v>198000.0</c:v>
                </c:pt>
                <c:pt idx="496">
                  <c:v>198400.0</c:v>
                </c:pt>
                <c:pt idx="497">
                  <c:v>198800.0</c:v>
                </c:pt>
                <c:pt idx="498">
                  <c:v>199200.0</c:v>
                </c:pt>
                <c:pt idx="499">
                  <c:v>199600.0</c:v>
                </c:pt>
                <c:pt idx="500">
                  <c:v>200000.0</c:v>
                </c:pt>
                <c:pt idx="501">
                  <c:v>200400.0</c:v>
                </c:pt>
                <c:pt idx="502">
                  <c:v>200800.0</c:v>
                </c:pt>
                <c:pt idx="503">
                  <c:v>201200.0</c:v>
                </c:pt>
                <c:pt idx="504">
                  <c:v>201600.0</c:v>
                </c:pt>
                <c:pt idx="505">
                  <c:v>202000.0</c:v>
                </c:pt>
                <c:pt idx="506">
                  <c:v>202400.0</c:v>
                </c:pt>
                <c:pt idx="507">
                  <c:v>202800.0</c:v>
                </c:pt>
                <c:pt idx="508">
                  <c:v>203200.0</c:v>
                </c:pt>
                <c:pt idx="509">
                  <c:v>203600.0</c:v>
                </c:pt>
                <c:pt idx="510">
                  <c:v>204000.0</c:v>
                </c:pt>
                <c:pt idx="511">
                  <c:v>204400.0</c:v>
                </c:pt>
                <c:pt idx="512">
                  <c:v>204800.0</c:v>
                </c:pt>
                <c:pt idx="513">
                  <c:v>205200.0</c:v>
                </c:pt>
                <c:pt idx="514">
                  <c:v>205600.0</c:v>
                </c:pt>
                <c:pt idx="515">
                  <c:v>206000.0</c:v>
                </c:pt>
                <c:pt idx="516">
                  <c:v>206400.0</c:v>
                </c:pt>
                <c:pt idx="517">
                  <c:v>206800.0</c:v>
                </c:pt>
                <c:pt idx="518">
                  <c:v>207200.0</c:v>
                </c:pt>
                <c:pt idx="519">
                  <c:v>207600.0</c:v>
                </c:pt>
                <c:pt idx="520">
                  <c:v>208000.0</c:v>
                </c:pt>
                <c:pt idx="521">
                  <c:v>208400.0</c:v>
                </c:pt>
                <c:pt idx="522">
                  <c:v>208800.0</c:v>
                </c:pt>
                <c:pt idx="523">
                  <c:v>209200.0</c:v>
                </c:pt>
                <c:pt idx="524">
                  <c:v>209600.0</c:v>
                </c:pt>
                <c:pt idx="525">
                  <c:v>210000.0</c:v>
                </c:pt>
                <c:pt idx="526">
                  <c:v>210400.0</c:v>
                </c:pt>
                <c:pt idx="527">
                  <c:v>210800.0</c:v>
                </c:pt>
                <c:pt idx="528">
                  <c:v>211200.0</c:v>
                </c:pt>
                <c:pt idx="529">
                  <c:v>211600.0</c:v>
                </c:pt>
                <c:pt idx="530">
                  <c:v>212000.0</c:v>
                </c:pt>
                <c:pt idx="531">
                  <c:v>212400.0</c:v>
                </c:pt>
                <c:pt idx="532">
                  <c:v>212800.0</c:v>
                </c:pt>
                <c:pt idx="533">
                  <c:v>213200.0</c:v>
                </c:pt>
                <c:pt idx="534">
                  <c:v>213600.0</c:v>
                </c:pt>
                <c:pt idx="535">
                  <c:v>214000.0</c:v>
                </c:pt>
                <c:pt idx="536">
                  <c:v>214400.0</c:v>
                </c:pt>
                <c:pt idx="537">
                  <c:v>214800.0</c:v>
                </c:pt>
                <c:pt idx="538">
                  <c:v>215200.0</c:v>
                </c:pt>
                <c:pt idx="539">
                  <c:v>215600.0</c:v>
                </c:pt>
                <c:pt idx="540">
                  <c:v>216000.0</c:v>
                </c:pt>
                <c:pt idx="541">
                  <c:v>216400.0</c:v>
                </c:pt>
                <c:pt idx="542">
                  <c:v>216800.0</c:v>
                </c:pt>
                <c:pt idx="543">
                  <c:v>217200.0</c:v>
                </c:pt>
                <c:pt idx="544">
                  <c:v>217600.0</c:v>
                </c:pt>
                <c:pt idx="545">
                  <c:v>218000.0</c:v>
                </c:pt>
                <c:pt idx="546">
                  <c:v>218400.0</c:v>
                </c:pt>
                <c:pt idx="547">
                  <c:v>218800.0</c:v>
                </c:pt>
                <c:pt idx="548">
                  <c:v>219200.0</c:v>
                </c:pt>
                <c:pt idx="549">
                  <c:v>219600.0</c:v>
                </c:pt>
                <c:pt idx="550">
                  <c:v>220000.0</c:v>
                </c:pt>
                <c:pt idx="551">
                  <c:v>220400.0</c:v>
                </c:pt>
                <c:pt idx="552">
                  <c:v>220800.0</c:v>
                </c:pt>
                <c:pt idx="553">
                  <c:v>221200.0</c:v>
                </c:pt>
                <c:pt idx="554">
                  <c:v>221600.0</c:v>
                </c:pt>
                <c:pt idx="555">
                  <c:v>222000.0</c:v>
                </c:pt>
                <c:pt idx="556">
                  <c:v>222400.0</c:v>
                </c:pt>
                <c:pt idx="557">
                  <c:v>222800.0</c:v>
                </c:pt>
                <c:pt idx="558">
                  <c:v>223200.0</c:v>
                </c:pt>
                <c:pt idx="559">
                  <c:v>223600.0</c:v>
                </c:pt>
                <c:pt idx="560">
                  <c:v>224000.0</c:v>
                </c:pt>
                <c:pt idx="561">
                  <c:v>224400.0</c:v>
                </c:pt>
                <c:pt idx="562">
                  <c:v>224800.0</c:v>
                </c:pt>
                <c:pt idx="563">
                  <c:v>225200.0</c:v>
                </c:pt>
                <c:pt idx="564">
                  <c:v>225600.0</c:v>
                </c:pt>
                <c:pt idx="565">
                  <c:v>226000.0</c:v>
                </c:pt>
                <c:pt idx="566">
                  <c:v>226400.0</c:v>
                </c:pt>
                <c:pt idx="567">
                  <c:v>226800.0</c:v>
                </c:pt>
                <c:pt idx="568">
                  <c:v>227200.0</c:v>
                </c:pt>
                <c:pt idx="569">
                  <c:v>227600.0</c:v>
                </c:pt>
                <c:pt idx="570">
                  <c:v>228000.0</c:v>
                </c:pt>
                <c:pt idx="571">
                  <c:v>228400.0</c:v>
                </c:pt>
                <c:pt idx="572">
                  <c:v>228800.0</c:v>
                </c:pt>
                <c:pt idx="573">
                  <c:v>229200.0</c:v>
                </c:pt>
                <c:pt idx="574">
                  <c:v>229600.0</c:v>
                </c:pt>
                <c:pt idx="575">
                  <c:v>230000.0</c:v>
                </c:pt>
                <c:pt idx="576">
                  <c:v>230400.0</c:v>
                </c:pt>
                <c:pt idx="577">
                  <c:v>230800.0</c:v>
                </c:pt>
                <c:pt idx="578">
                  <c:v>231200.0</c:v>
                </c:pt>
                <c:pt idx="579">
                  <c:v>231600.0</c:v>
                </c:pt>
                <c:pt idx="580">
                  <c:v>232000.0</c:v>
                </c:pt>
                <c:pt idx="581">
                  <c:v>232400.0</c:v>
                </c:pt>
                <c:pt idx="582">
                  <c:v>232800.0</c:v>
                </c:pt>
                <c:pt idx="583">
                  <c:v>233200.0</c:v>
                </c:pt>
                <c:pt idx="584">
                  <c:v>233600.0</c:v>
                </c:pt>
                <c:pt idx="585">
                  <c:v>234000.0</c:v>
                </c:pt>
                <c:pt idx="586">
                  <c:v>234400.0</c:v>
                </c:pt>
                <c:pt idx="587">
                  <c:v>234800.0</c:v>
                </c:pt>
                <c:pt idx="588">
                  <c:v>235200.0</c:v>
                </c:pt>
                <c:pt idx="589">
                  <c:v>235600.0</c:v>
                </c:pt>
                <c:pt idx="590">
                  <c:v>236000.0</c:v>
                </c:pt>
                <c:pt idx="591">
                  <c:v>236400.0</c:v>
                </c:pt>
                <c:pt idx="592">
                  <c:v>236800.0</c:v>
                </c:pt>
                <c:pt idx="593">
                  <c:v>237200.0</c:v>
                </c:pt>
                <c:pt idx="594">
                  <c:v>237600.0</c:v>
                </c:pt>
                <c:pt idx="595">
                  <c:v>238000.0</c:v>
                </c:pt>
                <c:pt idx="596">
                  <c:v>238400.0</c:v>
                </c:pt>
                <c:pt idx="597">
                  <c:v>238800.0</c:v>
                </c:pt>
                <c:pt idx="598">
                  <c:v>239200.0</c:v>
                </c:pt>
                <c:pt idx="599">
                  <c:v>239600.0</c:v>
                </c:pt>
                <c:pt idx="600">
                  <c:v>240000.0</c:v>
                </c:pt>
                <c:pt idx="601">
                  <c:v>240400.0</c:v>
                </c:pt>
                <c:pt idx="602">
                  <c:v>240800.0</c:v>
                </c:pt>
                <c:pt idx="603">
                  <c:v>241200.0</c:v>
                </c:pt>
                <c:pt idx="604">
                  <c:v>241600.0</c:v>
                </c:pt>
                <c:pt idx="605">
                  <c:v>242000.0</c:v>
                </c:pt>
                <c:pt idx="606">
                  <c:v>242400.0</c:v>
                </c:pt>
                <c:pt idx="607">
                  <c:v>242800.0</c:v>
                </c:pt>
                <c:pt idx="608">
                  <c:v>243200.0</c:v>
                </c:pt>
                <c:pt idx="609">
                  <c:v>243600.0</c:v>
                </c:pt>
                <c:pt idx="610">
                  <c:v>244000.0</c:v>
                </c:pt>
                <c:pt idx="611">
                  <c:v>244400.0</c:v>
                </c:pt>
                <c:pt idx="612">
                  <c:v>244800.0</c:v>
                </c:pt>
                <c:pt idx="613">
                  <c:v>245200.0</c:v>
                </c:pt>
                <c:pt idx="614">
                  <c:v>245600.0</c:v>
                </c:pt>
                <c:pt idx="615">
                  <c:v>246000.0</c:v>
                </c:pt>
                <c:pt idx="616">
                  <c:v>246400.0</c:v>
                </c:pt>
                <c:pt idx="617">
                  <c:v>246800.0</c:v>
                </c:pt>
                <c:pt idx="618">
                  <c:v>247200.0</c:v>
                </c:pt>
                <c:pt idx="619">
                  <c:v>247600.0</c:v>
                </c:pt>
                <c:pt idx="620">
                  <c:v>248000.0</c:v>
                </c:pt>
                <c:pt idx="621">
                  <c:v>248400.0</c:v>
                </c:pt>
                <c:pt idx="622">
                  <c:v>248800.0</c:v>
                </c:pt>
                <c:pt idx="623">
                  <c:v>249200.0</c:v>
                </c:pt>
                <c:pt idx="624">
                  <c:v>249600.0</c:v>
                </c:pt>
                <c:pt idx="625">
                  <c:v>250000.0</c:v>
                </c:pt>
                <c:pt idx="626">
                  <c:v>250400.0</c:v>
                </c:pt>
                <c:pt idx="627">
                  <c:v>250800.0</c:v>
                </c:pt>
                <c:pt idx="628">
                  <c:v>251200.0</c:v>
                </c:pt>
                <c:pt idx="629">
                  <c:v>251600.0</c:v>
                </c:pt>
                <c:pt idx="630">
                  <c:v>252000.0</c:v>
                </c:pt>
                <c:pt idx="631">
                  <c:v>252400.0</c:v>
                </c:pt>
                <c:pt idx="632">
                  <c:v>252800.0</c:v>
                </c:pt>
                <c:pt idx="633">
                  <c:v>253200.0</c:v>
                </c:pt>
                <c:pt idx="634">
                  <c:v>253600.0</c:v>
                </c:pt>
                <c:pt idx="635">
                  <c:v>254000.0</c:v>
                </c:pt>
                <c:pt idx="636">
                  <c:v>254400.0</c:v>
                </c:pt>
                <c:pt idx="637">
                  <c:v>254800.0</c:v>
                </c:pt>
                <c:pt idx="638">
                  <c:v>255200.0</c:v>
                </c:pt>
                <c:pt idx="639">
                  <c:v>255600.0</c:v>
                </c:pt>
                <c:pt idx="640">
                  <c:v>256000.0</c:v>
                </c:pt>
                <c:pt idx="641">
                  <c:v>256400.0</c:v>
                </c:pt>
                <c:pt idx="642">
                  <c:v>256800.0</c:v>
                </c:pt>
                <c:pt idx="643">
                  <c:v>257200.0</c:v>
                </c:pt>
                <c:pt idx="644">
                  <c:v>257600.0</c:v>
                </c:pt>
                <c:pt idx="645">
                  <c:v>258000.0</c:v>
                </c:pt>
                <c:pt idx="646">
                  <c:v>258400.0</c:v>
                </c:pt>
                <c:pt idx="647">
                  <c:v>258800.0</c:v>
                </c:pt>
                <c:pt idx="648">
                  <c:v>259200.0</c:v>
                </c:pt>
                <c:pt idx="649">
                  <c:v>259600.0</c:v>
                </c:pt>
                <c:pt idx="650">
                  <c:v>260000.0</c:v>
                </c:pt>
                <c:pt idx="651">
                  <c:v>260400.0</c:v>
                </c:pt>
                <c:pt idx="652">
                  <c:v>260800.0</c:v>
                </c:pt>
                <c:pt idx="653">
                  <c:v>261200.0</c:v>
                </c:pt>
                <c:pt idx="654">
                  <c:v>261600.0</c:v>
                </c:pt>
                <c:pt idx="655">
                  <c:v>262000.0</c:v>
                </c:pt>
                <c:pt idx="656">
                  <c:v>262400.0</c:v>
                </c:pt>
                <c:pt idx="657">
                  <c:v>262800.0</c:v>
                </c:pt>
                <c:pt idx="658">
                  <c:v>263200.0</c:v>
                </c:pt>
                <c:pt idx="659">
                  <c:v>263600.0</c:v>
                </c:pt>
                <c:pt idx="660">
                  <c:v>264000.0</c:v>
                </c:pt>
                <c:pt idx="661">
                  <c:v>264400.0</c:v>
                </c:pt>
                <c:pt idx="662">
                  <c:v>264800.0</c:v>
                </c:pt>
                <c:pt idx="663">
                  <c:v>265200.0</c:v>
                </c:pt>
                <c:pt idx="664">
                  <c:v>265600.0</c:v>
                </c:pt>
                <c:pt idx="665">
                  <c:v>266000.0</c:v>
                </c:pt>
                <c:pt idx="666">
                  <c:v>266400.0</c:v>
                </c:pt>
                <c:pt idx="667">
                  <c:v>266800.0</c:v>
                </c:pt>
                <c:pt idx="668">
                  <c:v>267200.0</c:v>
                </c:pt>
                <c:pt idx="669">
                  <c:v>267600.0</c:v>
                </c:pt>
                <c:pt idx="670">
                  <c:v>268000.0</c:v>
                </c:pt>
                <c:pt idx="671">
                  <c:v>268400.0</c:v>
                </c:pt>
                <c:pt idx="672">
                  <c:v>268800.0</c:v>
                </c:pt>
                <c:pt idx="673">
                  <c:v>269200.0</c:v>
                </c:pt>
                <c:pt idx="674">
                  <c:v>269600.0</c:v>
                </c:pt>
                <c:pt idx="675">
                  <c:v>270000.0</c:v>
                </c:pt>
                <c:pt idx="676">
                  <c:v>270400.0</c:v>
                </c:pt>
                <c:pt idx="677">
                  <c:v>270800.0</c:v>
                </c:pt>
                <c:pt idx="678">
                  <c:v>271200.0</c:v>
                </c:pt>
                <c:pt idx="679">
                  <c:v>271600.0</c:v>
                </c:pt>
                <c:pt idx="680">
                  <c:v>272000.0</c:v>
                </c:pt>
                <c:pt idx="681">
                  <c:v>272400.0</c:v>
                </c:pt>
                <c:pt idx="682">
                  <c:v>272800.0</c:v>
                </c:pt>
                <c:pt idx="683">
                  <c:v>273200.0</c:v>
                </c:pt>
                <c:pt idx="684">
                  <c:v>273600.0</c:v>
                </c:pt>
                <c:pt idx="685">
                  <c:v>274000.0</c:v>
                </c:pt>
                <c:pt idx="686">
                  <c:v>274400.0</c:v>
                </c:pt>
                <c:pt idx="687">
                  <c:v>274800.0</c:v>
                </c:pt>
                <c:pt idx="688">
                  <c:v>275200.0</c:v>
                </c:pt>
                <c:pt idx="689">
                  <c:v>275600.0</c:v>
                </c:pt>
                <c:pt idx="690">
                  <c:v>276000.0</c:v>
                </c:pt>
                <c:pt idx="691">
                  <c:v>276400.0</c:v>
                </c:pt>
                <c:pt idx="692">
                  <c:v>276800.0</c:v>
                </c:pt>
                <c:pt idx="693">
                  <c:v>277200.0</c:v>
                </c:pt>
                <c:pt idx="694">
                  <c:v>277600.0</c:v>
                </c:pt>
                <c:pt idx="695">
                  <c:v>278000.0</c:v>
                </c:pt>
                <c:pt idx="696">
                  <c:v>278400.0</c:v>
                </c:pt>
                <c:pt idx="697">
                  <c:v>278800.0</c:v>
                </c:pt>
                <c:pt idx="698">
                  <c:v>279200.0</c:v>
                </c:pt>
                <c:pt idx="699">
                  <c:v>279600.0</c:v>
                </c:pt>
                <c:pt idx="700">
                  <c:v>280000.0</c:v>
                </c:pt>
                <c:pt idx="701">
                  <c:v>280400.0</c:v>
                </c:pt>
                <c:pt idx="702">
                  <c:v>280800.0</c:v>
                </c:pt>
                <c:pt idx="703">
                  <c:v>281200.0</c:v>
                </c:pt>
                <c:pt idx="704">
                  <c:v>281600.0</c:v>
                </c:pt>
                <c:pt idx="705">
                  <c:v>282000.0</c:v>
                </c:pt>
                <c:pt idx="706">
                  <c:v>282400.0</c:v>
                </c:pt>
                <c:pt idx="707">
                  <c:v>282800.0</c:v>
                </c:pt>
                <c:pt idx="708">
                  <c:v>283200.0</c:v>
                </c:pt>
                <c:pt idx="709">
                  <c:v>283600.0</c:v>
                </c:pt>
                <c:pt idx="710">
                  <c:v>284000.0</c:v>
                </c:pt>
                <c:pt idx="711">
                  <c:v>284400.0</c:v>
                </c:pt>
                <c:pt idx="712">
                  <c:v>284800.0</c:v>
                </c:pt>
                <c:pt idx="713">
                  <c:v>285200.0</c:v>
                </c:pt>
                <c:pt idx="714">
                  <c:v>285600.0</c:v>
                </c:pt>
                <c:pt idx="715">
                  <c:v>286000.0</c:v>
                </c:pt>
                <c:pt idx="716">
                  <c:v>286400.0</c:v>
                </c:pt>
                <c:pt idx="717">
                  <c:v>286800.0</c:v>
                </c:pt>
                <c:pt idx="718">
                  <c:v>287200.0</c:v>
                </c:pt>
                <c:pt idx="719">
                  <c:v>287600.0</c:v>
                </c:pt>
                <c:pt idx="720">
                  <c:v>288000.0</c:v>
                </c:pt>
                <c:pt idx="721">
                  <c:v>288400.0</c:v>
                </c:pt>
                <c:pt idx="722">
                  <c:v>288800.0</c:v>
                </c:pt>
                <c:pt idx="723">
                  <c:v>289200.0</c:v>
                </c:pt>
                <c:pt idx="724">
                  <c:v>289600.0</c:v>
                </c:pt>
                <c:pt idx="725">
                  <c:v>290000.0</c:v>
                </c:pt>
                <c:pt idx="726">
                  <c:v>290400.0</c:v>
                </c:pt>
                <c:pt idx="727">
                  <c:v>290800.0</c:v>
                </c:pt>
                <c:pt idx="728">
                  <c:v>291200.0</c:v>
                </c:pt>
                <c:pt idx="729">
                  <c:v>291600.0</c:v>
                </c:pt>
                <c:pt idx="730">
                  <c:v>292000.0</c:v>
                </c:pt>
                <c:pt idx="731">
                  <c:v>292400.0</c:v>
                </c:pt>
                <c:pt idx="732">
                  <c:v>292800.0</c:v>
                </c:pt>
                <c:pt idx="733">
                  <c:v>293200.0</c:v>
                </c:pt>
                <c:pt idx="734">
                  <c:v>293600.0</c:v>
                </c:pt>
                <c:pt idx="735">
                  <c:v>294000.0</c:v>
                </c:pt>
                <c:pt idx="736">
                  <c:v>294400.0</c:v>
                </c:pt>
                <c:pt idx="737">
                  <c:v>294800.0</c:v>
                </c:pt>
                <c:pt idx="738">
                  <c:v>295200.0</c:v>
                </c:pt>
                <c:pt idx="739">
                  <c:v>295600.0</c:v>
                </c:pt>
                <c:pt idx="740">
                  <c:v>296000.0</c:v>
                </c:pt>
                <c:pt idx="741">
                  <c:v>296400.0</c:v>
                </c:pt>
                <c:pt idx="742">
                  <c:v>296800.0</c:v>
                </c:pt>
                <c:pt idx="743">
                  <c:v>297200.0</c:v>
                </c:pt>
                <c:pt idx="744">
                  <c:v>297600.0</c:v>
                </c:pt>
                <c:pt idx="745">
                  <c:v>298000.0</c:v>
                </c:pt>
                <c:pt idx="746">
                  <c:v>298400.0</c:v>
                </c:pt>
                <c:pt idx="747">
                  <c:v>298800.0</c:v>
                </c:pt>
                <c:pt idx="748">
                  <c:v>299200.0</c:v>
                </c:pt>
                <c:pt idx="749">
                  <c:v>299600.0</c:v>
                </c:pt>
                <c:pt idx="750">
                  <c:v>300000.0</c:v>
                </c:pt>
                <c:pt idx="751">
                  <c:v>300400.0</c:v>
                </c:pt>
                <c:pt idx="752">
                  <c:v>300800.0</c:v>
                </c:pt>
                <c:pt idx="753">
                  <c:v>301200.0</c:v>
                </c:pt>
                <c:pt idx="754">
                  <c:v>301600.0</c:v>
                </c:pt>
                <c:pt idx="755">
                  <c:v>302000.0</c:v>
                </c:pt>
                <c:pt idx="756">
                  <c:v>302400.0</c:v>
                </c:pt>
                <c:pt idx="757">
                  <c:v>302800.0</c:v>
                </c:pt>
                <c:pt idx="758">
                  <c:v>303200.0</c:v>
                </c:pt>
                <c:pt idx="759">
                  <c:v>303600.0</c:v>
                </c:pt>
                <c:pt idx="760">
                  <c:v>304000.0</c:v>
                </c:pt>
                <c:pt idx="761">
                  <c:v>304400.0</c:v>
                </c:pt>
                <c:pt idx="762">
                  <c:v>304800.0</c:v>
                </c:pt>
                <c:pt idx="763">
                  <c:v>305200.0</c:v>
                </c:pt>
                <c:pt idx="764">
                  <c:v>305600.0</c:v>
                </c:pt>
                <c:pt idx="765">
                  <c:v>306000.0</c:v>
                </c:pt>
                <c:pt idx="766">
                  <c:v>306400.0</c:v>
                </c:pt>
                <c:pt idx="767">
                  <c:v>306800.0</c:v>
                </c:pt>
                <c:pt idx="768">
                  <c:v>307200.0</c:v>
                </c:pt>
                <c:pt idx="769">
                  <c:v>307600.0</c:v>
                </c:pt>
                <c:pt idx="770">
                  <c:v>308000.0</c:v>
                </c:pt>
                <c:pt idx="771">
                  <c:v>308400.0</c:v>
                </c:pt>
                <c:pt idx="772">
                  <c:v>308800.0</c:v>
                </c:pt>
                <c:pt idx="773">
                  <c:v>309200.0</c:v>
                </c:pt>
                <c:pt idx="774">
                  <c:v>309600.0</c:v>
                </c:pt>
                <c:pt idx="775">
                  <c:v>310000.0</c:v>
                </c:pt>
                <c:pt idx="776">
                  <c:v>310400.0</c:v>
                </c:pt>
                <c:pt idx="777">
                  <c:v>310800.0</c:v>
                </c:pt>
                <c:pt idx="778">
                  <c:v>311200.0</c:v>
                </c:pt>
                <c:pt idx="779">
                  <c:v>311600.0</c:v>
                </c:pt>
                <c:pt idx="780">
                  <c:v>312000.0</c:v>
                </c:pt>
                <c:pt idx="781">
                  <c:v>312400.0</c:v>
                </c:pt>
                <c:pt idx="782">
                  <c:v>312800.0</c:v>
                </c:pt>
                <c:pt idx="783">
                  <c:v>313200.0</c:v>
                </c:pt>
                <c:pt idx="784">
                  <c:v>313600.0</c:v>
                </c:pt>
                <c:pt idx="785">
                  <c:v>314000.0</c:v>
                </c:pt>
                <c:pt idx="786">
                  <c:v>314400.0</c:v>
                </c:pt>
                <c:pt idx="787">
                  <c:v>314800.0</c:v>
                </c:pt>
                <c:pt idx="788">
                  <c:v>315200.0</c:v>
                </c:pt>
                <c:pt idx="789">
                  <c:v>315600.0</c:v>
                </c:pt>
                <c:pt idx="790">
                  <c:v>316000.0</c:v>
                </c:pt>
                <c:pt idx="791">
                  <c:v>316400.0</c:v>
                </c:pt>
                <c:pt idx="792">
                  <c:v>316800.0</c:v>
                </c:pt>
                <c:pt idx="793">
                  <c:v>317200.0</c:v>
                </c:pt>
                <c:pt idx="794">
                  <c:v>317600.0</c:v>
                </c:pt>
                <c:pt idx="795">
                  <c:v>318000.0</c:v>
                </c:pt>
                <c:pt idx="796">
                  <c:v>318400.0</c:v>
                </c:pt>
                <c:pt idx="797">
                  <c:v>318800.0</c:v>
                </c:pt>
                <c:pt idx="798">
                  <c:v>319200.0</c:v>
                </c:pt>
                <c:pt idx="799">
                  <c:v>319600.0</c:v>
                </c:pt>
                <c:pt idx="800">
                  <c:v>320000.0</c:v>
                </c:pt>
                <c:pt idx="801">
                  <c:v>320400.0</c:v>
                </c:pt>
                <c:pt idx="802">
                  <c:v>320800.0</c:v>
                </c:pt>
                <c:pt idx="803">
                  <c:v>321200.0</c:v>
                </c:pt>
                <c:pt idx="804">
                  <c:v>321600.0</c:v>
                </c:pt>
                <c:pt idx="805">
                  <c:v>322000.0</c:v>
                </c:pt>
                <c:pt idx="806">
                  <c:v>322400.0</c:v>
                </c:pt>
                <c:pt idx="807">
                  <c:v>322800.0</c:v>
                </c:pt>
                <c:pt idx="808">
                  <c:v>323200.0</c:v>
                </c:pt>
                <c:pt idx="809">
                  <c:v>323600.0</c:v>
                </c:pt>
                <c:pt idx="810">
                  <c:v>324000.0</c:v>
                </c:pt>
                <c:pt idx="811">
                  <c:v>324400.0</c:v>
                </c:pt>
                <c:pt idx="812">
                  <c:v>324800.0</c:v>
                </c:pt>
                <c:pt idx="813">
                  <c:v>325200.0</c:v>
                </c:pt>
                <c:pt idx="814">
                  <c:v>325600.0</c:v>
                </c:pt>
                <c:pt idx="815">
                  <c:v>326000.0</c:v>
                </c:pt>
                <c:pt idx="816">
                  <c:v>326400.0</c:v>
                </c:pt>
                <c:pt idx="817">
                  <c:v>326800.0</c:v>
                </c:pt>
                <c:pt idx="818">
                  <c:v>327200.0</c:v>
                </c:pt>
                <c:pt idx="819">
                  <c:v>327600.0</c:v>
                </c:pt>
                <c:pt idx="820">
                  <c:v>328000.0</c:v>
                </c:pt>
                <c:pt idx="821">
                  <c:v>328400.0</c:v>
                </c:pt>
                <c:pt idx="822">
                  <c:v>328800.0</c:v>
                </c:pt>
                <c:pt idx="823">
                  <c:v>329200.0</c:v>
                </c:pt>
                <c:pt idx="824">
                  <c:v>329600.0</c:v>
                </c:pt>
                <c:pt idx="825">
                  <c:v>330000.0</c:v>
                </c:pt>
                <c:pt idx="826">
                  <c:v>330400.0</c:v>
                </c:pt>
                <c:pt idx="827">
                  <c:v>330800.0</c:v>
                </c:pt>
                <c:pt idx="828">
                  <c:v>331200.0</c:v>
                </c:pt>
                <c:pt idx="829">
                  <c:v>331600.0</c:v>
                </c:pt>
                <c:pt idx="830">
                  <c:v>332000.0</c:v>
                </c:pt>
                <c:pt idx="831">
                  <c:v>332400.0</c:v>
                </c:pt>
                <c:pt idx="832">
                  <c:v>332800.0</c:v>
                </c:pt>
                <c:pt idx="833">
                  <c:v>333200.0</c:v>
                </c:pt>
                <c:pt idx="834">
                  <c:v>333600.0</c:v>
                </c:pt>
                <c:pt idx="835">
                  <c:v>334000.0</c:v>
                </c:pt>
                <c:pt idx="836">
                  <c:v>334400.0</c:v>
                </c:pt>
                <c:pt idx="837">
                  <c:v>334800.0</c:v>
                </c:pt>
                <c:pt idx="838">
                  <c:v>335200.0</c:v>
                </c:pt>
                <c:pt idx="839">
                  <c:v>335600.0</c:v>
                </c:pt>
                <c:pt idx="840">
                  <c:v>336000.0</c:v>
                </c:pt>
                <c:pt idx="841">
                  <c:v>336400.0</c:v>
                </c:pt>
                <c:pt idx="842">
                  <c:v>336800.0</c:v>
                </c:pt>
                <c:pt idx="843">
                  <c:v>337200.0</c:v>
                </c:pt>
                <c:pt idx="844">
                  <c:v>337600.0</c:v>
                </c:pt>
                <c:pt idx="845">
                  <c:v>338000.0</c:v>
                </c:pt>
                <c:pt idx="846">
                  <c:v>338400.0</c:v>
                </c:pt>
                <c:pt idx="847">
                  <c:v>338800.0</c:v>
                </c:pt>
                <c:pt idx="848">
                  <c:v>339200.0</c:v>
                </c:pt>
                <c:pt idx="849">
                  <c:v>339600.0</c:v>
                </c:pt>
                <c:pt idx="850">
                  <c:v>340000.0</c:v>
                </c:pt>
                <c:pt idx="851">
                  <c:v>340400.0</c:v>
                </c:pt>
                <c:pt idx="852">
                  <c:v>340800.0</c:v>
                </c:pt>
                <c:pt idx="853">
                  <c:v>341200.0</c:v>
                </c:pt>
                <c:pt idx="854">
                  <c:v>341600.0</c:v>
                </c:pt>
                <c:pt idx="855">
                  <c:v>342000.0</c:v>
                </c:pt>
                <c:pt idx="856">
                  <c:v>342400.0</c:v>
                </c:pt>
                <c:pt idx="857">
                  <c:v>342800.0</c:v>
                </c:pt>
                <c:pt idx="858">
                  <c:v>343200.0</c:v>
                </c:pt>
                <c:pt idx="859">
                  <c:v>343600.0</c:v>
                </c:pt>
                <c:pt idx="860">
                  <c:v>344000.0</c:v>
                </c:pt>
                <c:pt idx="861">
                  <c:v>344400.0</c:v>
                </c:pt>
                <c:pt idx="862">
                  <c:v>344800.0</c:v>
                </c:pt>
                <c:pt idx="863">
                  <c:v>345200.0</c:v>
                </c:pt>
                <c:pt idx="864">
                  <c:v>345600.0</c:v>
                </c:pt>
                <c:pt idx="865">
                  <c:v>346000.0</c:v>
                </c:pt>
                <c:pt idx="866">
                  <c:v>346400.0</c:v>
                </c:pt>
                <c:pt idx="867">
                  <c:v>346800.0</c:v>
                </c:pt>
                <c:pt idx="868">
                  <c:v>347200.0</c:v>
                </c:pt>
                <c:pt idx="869">
                  <c:v>347600.0</c:v>
                </c:pt>
                <c:pt idx="870">
                  <c:v>348000.0</c:v>
                </c:pt>
                <c:pt idx="871">
                  <c:v>348400.0</c:v>
                </c:pt>
                <c:pt idx="872">
                  <c:v>348800.0</c:v>
                </c:pt>
                <c:pt idx="873">
                  <c:v>349200.0</c:v>
                </c:pt>
                <c:pt idx="874">
                  <c:v>349600.0</c:v>
                </c:pt>
                <c:pt idx="875">
                  <c:v>350000.0</c:v>
                </c:pt>
                <c:pt idx="876">
                  <c:v>350400.0</c:v>
                </c:pt>
                <c:pt idx="877">
                  <c:v>350800.0</c:v>
                </c:pt>
                <c:pt idx="878">
                  <c:v>351200.0</c:v>
                </c:pt>
                <c:pt idx="879">
                  <c:v>351600.0</c:v>
                </c:pt>
                <c:pt idx="880">
                  <c:v>352000.0</c:v>
                </c:pt>
                <c:pt idx="881">
                  <c:v>352400.0</c:v>
                </c:pt>
                <c:pt idx="882">
                  <c:v>352800.0</c:v>
                </c:pt>
                <c:pt idx="883">
                  <c:v>353200.0</c:v>
                </c:pt>
                <c:pt idx="884">
                  <c:v>353600.0</c:v>
                </c:pt>
                <c:pt idx="885">
                  <c:v>354000.0</c:v>
                </c:pt>
                <c:pt idx="886">
                  <c:v>354400.0</c:v>
                </c:pt>
                <c:pt idx="887">
                  <c:v>354800.0</c:v>
                </c:pt>
                <c:pt idx="888">
                  <c:v>355200.0</c:v>
                </c:pt>
                <c:pt idx="889">
                  <c:v>355600.0</c:v>
                </c:pt>
                <c:pt idx="890">
                  <c:v>356000.0</c:v>
                </c:pt>
                <c:pt idx="891">
                  <c:v>356400.0</c:v>
                </c:pt>
                <c:pt idx="892">
                  <c:v>356800.0</c:v>
                </c:pt>
                <c:pt idx="893">
                  <c:v>357200.0</c:v>
                </c:pt>
                <c:pt idx="894">
                  <c:v>357600.0</c:v>
                </c:pt>
                <c:pt idx="895">
                  <c:v>358000.0</c:v>
                </c:pt>
                <c:pt idx="896">
                  <c:v>358400.0</c:v>
                </c:pt>
                <c:pt idx="897">
                  <c:v>358800.0</c:v>
                </c:pt>
                <c:pt idx="898">
                  <c:v>359200.0</c:v>
                </c:pt>
                <c:pt idx="899">
                  <c:v>359600.0</c:v>
                </c:pt>
                <c:pt idx="900">
                  <c:v>360000.0</c:v>
                </c:pt>
                <c:pt idx="901">
                  <c:v>360400.0</c:v>
                </c:pt>
                <c:pt idx="902">
                  <c:v>360800.0</c:v>
                </c:pt>
                <c:pt idx="903">
                  <c:v>361200.0</c:v>
                </c:pt>
                <c:pt idx="904">
                  <c:v>361600.0</c:v>
                </c:pt>
                <c:pt idx="905">
                  <c:v>362000.0</c:v>
                </c:pt>
                <c:pt idx="906">
                  <c:v>362400.0</c:v>
                </c:pt>
                <c:pt idx="907">
                  <c:v>362800.0</c:v>
                </c:pt>
                <c:pt idx="908">
                  <c:v>363200.0</c:v>
                </c:pt>
                <c:pt idx="909">
                  <c:v>363600.0</c:v>
                </c:pt>
                <c:pt idx="910">
                  <c:v>364000.0</c:v>
                </c:pt>
                <c:pt idx="911">
                  <c:v>364400.0</c:v>
                </c:pt>
                <c:pt idx="912">
                  <c:v>364800.0</c:v>
                </c:pt>
                <c:pt idx="913">
                  <c:v>365200.0</c:v>
                </c:pt>
                <c:pt idx="914">
                  <c:v>365600.0</c:v>
                </c:pt>
                <c:pt idx="915">
                  <c:v>366000.0</c:v>
                </c:pt>
                <c:pt idx="916">
                  <c:v>366400.0</c:v>
                </c:pt>
                <c:pt idx="917">
                  <c:v>366800.0</c:v>
                </c:pt>
                <c:pt idx="918">
                  <c:v>367200.0</c:v>
                </c:pt>
                <c:pt idx="919">
                  <c:v>367600.0</c:v>
                </c:pt>
                <c:pt idx="920">
                  <c:v>368000.0</c:v>
                </c:pt>
                <c:pt idx="921">
                  <c:v>368400.0</c:v>
                </c:pt>
                <c:pt idx="922">
                  <c:v>368800.0</c:v>
                </c:pt>
                <c:pt idx="923">
                  <c:v>369200.0</c:v>
                </c:pt>
                <c:pt idx="924">
                  <c:v>369600.0</c:v>
                </c:pt>
                <c:pt idx="925">
                  <c:v>370000.0</c:v>
                </c:pt>
                <c:pt idx="926">
                  <c:v>370400.0</c:v>
                </c:pt>
                <c:pt idx="927">
                  <c:v>370800.0</c:v>
                </c:pt>
                <c:pt idx="928">
                  <c:v>371200.0</c:v>
                </c:pt>
                <c:pt idx="929">
                  <c:v>371600.0</c:v>
                </c:pt>
                <c:pt idx="930">
                  <c:v>372000.0</c:v>
                </c:pt>
                <c:pt idx="931">
                  <c:v>372400.0</c:v>
                </c:pt>
                <c:pt idx="932">
                  <c:v>372800.0</c:v>
                </c:pt>
                <c:pt idx="933">
                  <c:v>373200.0</c:v>
                </c:pt>
                <c:pt idx="934">
                  <c:v>373600.0</c:v>
                </c:pt>
                <c:pt idx="935">
                  <c:v>374000.0</c:v>
                </c:pt>
                <c:pt idx="936">
                  <c:v>374400.0</c:v>
                </c:pt>
                <c:pt idx="937">
                  <c:v>374800.0</c:v>
                </c:pt>
                <c:pt idx="938">
                  <c:v>375200.0</c:v>
                </c:pt>
                <c:pt idx="939">
                  <c:v>375600.0</c:v>
                </c:pt>
                <c:pt idx="940">
                  <c:v>376000.0</c:v>
                </c:pt>
                <c:pt idx="941">
                  <c:v>376400.0</c:v>
                </c:pt>
                <c:pt idx="942">
                  <c:v>376800.0</c:v>
                </c:pt>
                <c:pt idx="943">
                  <c:v>377200.0</c:v>
                </c:pt>
                <c:pt idx="944">
                  <c:v>377600.0</c:v>
                </c:pt>
                <c:pt idx="945">
                  <c:v>378000.0</c:v>
                </c:pt>
                <c:pt idx="946">
                  <c:v>378400.0</c:v>
                </c:pt>
                <c:pt idx="947">
                  <c:v>378800.0</c:v>
                </c:pt>
                <c:pt idx="948">
                  <c:v>379200.0</c:v>
                </c:pt>
                <c:pt idx="949">
                  <c:v>379600.0</c:v>
                </c:pt>
                <c:pt idx="950">
                  <c:v>380000.0</c:v>
                </c:pt>
                <c:pt idx="951">
                  <c:v>380400.0</c:v>
                </c:pt>
                <c:pt idx="952">
                  <c:v>380800.0</c:v>
                </c:pt>
                <c:pt idx="953">
                  <c:v>381200.0</c:v>
                </c:pt>
                <c:pt idx="954">
                  <c:v>381600.0</c:v>
                </c:pt>
                <c:pt idx="955">
                  <c:v>382000.0</c:v>
                </c:pt>
                <c:pt idx="956">
                  <c:v>382400.0</c:v>
                </c:pt>
                <c:pt idx="957">
                  <c:v>382800.0</c:v>
                </c:pt>
                <c:pt idx="958">
                  <c:v>383200.0</c:v>
                </c:pt>
                <c:pt idx="959">
                  <c:v>383600.0</c:v>
                </c:pt>
                <c:pt idx="960">
                  <c:v>384000.0</c:v>
                </c:pt>
                <c:pt idx="961">
                  <c:v>384400.0</c:v>
                </c:pt>
                <c:pt idx="962">
                  <c:v>384800.0</c:v>
                </c:pt>
                <c:pt idx="963">
                  <c:v>385200.0</c:v>
                </c:pt>
                <c:pt idx="964">
                  <c:v>385600.0</c:v>
                </c:pt>
                <c:pt idx="965">
                  <c:v>386000.0</c:v>
                </c:pt>
                <c:pt idx="966">
                  <c:v>386400.0</c:v>
                </c:pt>
                <c:pt idx="967">
                  <c:v>386800.0</c:v>
                </c:pt>
                <c:pt idx="968">
                  <c:v>387200.0</c:v>
                </c:pt>
                <c:pt idx="969">
                  <c:v>387600.0</c:v>
                </c:pt>
                <c:pt idx="970">
                  <c:v>388000.0</c:v>
                </c:pt>
                <c:pt idx="971">
                  <c:v>388400.0</c:v>
                </c:pt>
                <c:pt idx="972">
                  <c:v>388800.0</c:v>
                </c:pt>
                <c:pt idx="973">
                  <c:v>389200.0</c:v>
                </c:pt>
                <c:pt idx="974">
                  <c:v>389600.0</c:v>
                </c:pt>
                <c:pt idx="975">
                  <c:v>390000.0</c:v>
                </c:pt>
                <c:pt idx="976">
                  <c:v>390400.0</c:v>
                </c:pt>
                <c:pt idx="977">
                  <c:v>390800.0</c:v>
                </c:pt>
                <c:pt idx="978">
                  <c:v>391200.0</c:v>
                </c:pt>
                <c:pt idx="979">
                  <c:v>391600.0</c:v>
                </c:pt>
                <c:pt idx="980">
                  <c:v>392000.0</c:v>
                </c:pt>
                <c:pt idx="981">
                  <c:v>392400.0</c:v>
                </c:pt>
                <c:pt idx="982">
                  <c:v>392800.0</c:v>
                </c:pt>
                <c:pt idx="983">
                  <c:v>393200.0</c:v>
                </c:pt>
                <c:pt idx="984">
                  <c:v>393600.0</c:v>
                </c:pt>
                <c:pt idx="985">
                  <c:v>394000.0</c:v>
                </c:pt>
                <c:pt idx="986">
                  <c:v>394400.0</c:v>
                </c:pt>
                <c:pt idx="987">
                  <c:v>394800.0</c:v>
                </c:pt>
                <c:pt idx="988">
                  <c:v>395200.0</c:v>
                </c:pt>
                <c:pt idx="989">
                  <c:v>395600.0</c:v>
                </c:pt>
                <c:pt idx="990">
                  <c:v>396000.0</c:v>
                </c:pt>
                <c:pt idx="991">
                  <c:v>396400.0</c:v>
                </c:pt>
                <c:pt idx="992">
                  <c:v>396800.0</c:v>
                </c:pt>
                <c:pt idx="993">
                  <c:v>397200.0</c:v>
                </c:pt>
                <c:pt idx="994">
                  <c:v>397600.0</c:v>
                </c:pt>
                <c:pt idx="995">
                  <c:v>398000.0</c:v>
                </c:pt>
                <c:pt idx="996">
                  <c:v>398400.0</c:v>
                </c:pt>
                <c:pt idx="997">
                  <c:v>398800.0</c:v>
                </c:pt>
                <c:pt idx="998">
                  <c:v>399200.0</c:v>
                </c:pt>
                <c:pt idx="999">
                  <c:v>399600.0</c:v>
                </c:pt>
                <c:pt idx="1000">
                  <c:v>400000.0</c:v>
                </c:pt>
                <c:pt idx="1001">
                  <c:v>400400.0</c:v>
                </c:pt>
                <c:pt idx="1002">
                  <c:v>400800.0</c:v>
                </c:pt>
                <c:pt idx="1003">
                  <c:v>401200.0</c:v>
                </c:pt>
                <c:pt idx="1004">
                  <c:v>401600.0</c:v>
                </c:pt>
                <c:pt idx="1005">
                  <c:v>402000.0</c:v>
                </c:pt>
                <c:pt idx="1006">
                  <c:v>402400.0</c:v>
                </c:pt>
                <c:pt idx="1007">
                  <c:v>402800.0</c:v>
                </c:pt>
                <c:pt idx="1008">
                  <c:v>403200.0</c:v>
                </c:pt>
                <c:pt idx="1009">
                  <c:v>403600.0</c:v>
                </c:pt>
                <c:pt idx="1010">
                  <c:v>404000.0</c:v>
                </c:pt>
                <c:pt idx="1011">
                  <c:v>404400.0</c:v>
                </c:pt>
                <c:pt idx="1012">
                  <c:v>404800.0</c:v>
                </c:pt>
                <c:pt idx="1013">
                  <c:v>405200.0</c:v>
                </c:pt>
                <c:pt idx="1014">
                  <c:v>405600.0</c:v>
                </c:pt>
                <c:pt idx="1015">
                  <c:v>406000.0</c:v>
                </c:pt>
                <c:pt idx="1016">
                  <c:v>406400.0</c:v>
                </c:pt>
                <c:pt idx="1017">
                  <c:v>406800.0</c:v>
                </c:pt>
                <c:pt idx="1018">
                  <c:v>407200.0</c:v>
                </c:pt>
                <c:pt idx="1019">
                  <c:v>407600.0</c:v>
                </c:pt>
                <c:pt idx="1020">
                  <c:v>408000.0</c:v>
                </c:pt>
                <c:pt idx="1021">
                  <c:v>408400.0</c:v>
                </c:pt>
                <c:pt idx="1022">
                  <c:v>408800.0</c:v>
                </c:pt>
                <c:pt idx="1023">
                  <c:v>409200.0</c:v>
                </c:pt>
                <c:pt idx="1024">
                  <c:v>409600.0</c:v>
                </c:pt>
                <c:pt idx="1025">
                  <c:v>410000.0</c:v>
                </c:pt>
                <c:pt idx="1026">
                  <c:v>410400.0</c:v>
                </c:pt>
                <c:pt idx="1027">
                  <c:v>410800.0</c:v>
                </c:pt>
                <c:pt idx="1028">
                  <c:v>411200.0</c:v>
                </c:pt>
                <c:pt idx="1029">
                  <c:v>411600.0</c:v>
                </c:pt>
                <c:pt idx="1030">
                  <c:v>412000.0</c:v>
                </c:pt>
                <c:pt idx="1031">
                  <c:v>412400.0</c:v>
                </c:pt>
                <c:pt idx="1032">
                  <c:v>412800.0</c:v>
                </c:pt>
                <c:pt idx="1033">
                  <c:v>413200.0</c:v>
                </c:pt>
                <c:pt idx="1034">
                  <c:v>413600.0</c:v>
                </c:pt>
                <c:pt idx="1035">
                  <c:v>414000.0</c:v>
                </c:pt>
                <c:pt idx="1036">
                  <c:v>414400.0</c:v>
                </c:pt>
                <c:pt idx="1037">
                  <c:v>414800.0</c:v>
                </c:pt>
                <c:pt idx="1038">
                  <c:v>415200.0</c:v>
                </c:pt>
                <c:pt idx="1039">
                  <c:v>415600.0</c:v>
                </c:pt>
                <c:pt idx="1040">
                  <c:v>416000.0</c:v>
                </c:pt>
                <c:pt idx="1041">
                  <c:v>416400.0</c:v>
                </c:pt>
                <c:pt idx="1042">
                  <c:v>416800.0</c:v>
                </c:pt>
                <c:pt idx="1043">
                  <c:v>417200.0</c:v>
                </c:pt>
                <c:pt idx="1044">
                  <c:v>417600.0</c:v>
                </c:pt>
                <c:pt idx="1045">
                  <c:v>418000.0</c:v>
                </c:pt>
                <c:pt idx="1046">
                  <c:v>418400.0</c:v>
                </c:pt>
                <c:pt idx="1047">
                  <c:v>418800.0</c:v>
                </c:pt>
                <c:pt idx="1048">
                  <c:v>419200.0</c:v>
                </c:pt>
                <c:pt idx="1049">
                  <c:v>419600.0</c:v>
                </c:pt>
                <c:pt idx="1050">
                  <c:v>420000.0</c:v>
                </c:pt>
                <c:pt idx="1051">
                  <c:v>420400.0</c:v>
                </c:pt>
                <c:pt idx="1052">
                  <c:v>420800.0</c:v>
                </c:pt>
                <c:pt idx="1053">
                  <c:v>421200.0</c:v>
                </c:pt>
                <c:pt idx="1054">
                  <c:v>421600.0</c:v>
                </c:pt>
                <c:pt idx="1055">
                  <c:v>422000.0</c:v>
                </c:pt>
                <c:pt idx="1056">
                  <c:v>422400.0</c:v>
                </c:pt>
                <c:pt idx="1057">
                  <c:v>422800.0</c:v>
                </c:pt>
                <c:pt idx="1058">
                  <c:v>423200.0</c:v>
                </c:pt>
                <c:pt idx="1059">
                  <c:v>423600.0</c:v>
                </c:pt>
                <c:pt idx="1060">
                  <c:v>424000.0</c:v>
                </c:pt>
                <c:pt idx="1061">
                  <c:v>424400.0</c:v>
                </c:pt>
                <c:pt idx="1062">
                  <c:v>424800.0</c:v>
                </c:pt>
                <c:pt idx="1063">
                  <c:v>425200.0</c:v>
                </c:pt>
                <c:pt idx="1064">
                  <c:v>425600.0</c:v>
                </c:pt>
                <c:pt idx="1065">
                  <c:v>426000.0</c:v>
                </c:pt>
                <c:pt idx="1066">
                  <c:v>426400.0</c:v>
                </c:pt>
                <c:pt idx="1067">
                  <c:v>426800.0</c:v>
                </c:pt>
                <c:pt idx="1068">
                  <c:v>427200.0</c:v>
                </c:pt>
                <c:pt idx="1069">
                  <c:v>427600.0</c:v>
                </c:pt>
                <c:pt idx="1070">
                  <c:v>428000.0</c:v>
                </c:pt>
                <c:pt idx="1071">
                  <c:v>428400.0</c:v>
                </c:pt>
                <c:pt idx="1072">
                  <c:v>428800.0</c:v>
                </c:pt>
                <c:pt idx="1073">
                  <c:v>429200.0</c:v>
                </c:pt>
                <c:pt idx="1074">
                  <c:v>429600.0</c:v>
                </c:pt>
                <c:pt idx="1075">
                  <c:v>430000.0</c:v>
                </c:pt>
                <c:pt idx="1076">
                  <c:v>430400.0</c:v>
                </c:pt>
                <c:pt idx="1077">
                  <c:v>430800.0</c:v>
                </c:pt>
                <c:pt idx="1078">
                  <c:v>431200.0</c:v>
                </c:pt>
                <c:pt idx="1079">
                  <c:v>431600.0</c:v>
                </c:pt>
                <c:pt idx="1080">
                  <c:v>432000.0</c:v>
                </c:pt>
                <c:pt idx="1081">
                  <c:v>432400.0</c:v>
                </c:pt>
                <c:pt idx="1082">
                  <c:v>432800.0</c:v>
                </c:pt>
                <c:pt idx="1083">
                  <c:v>433200.0</c:v>
                </c:pt>
                <c:pt idx="1084">
                  <c:v>433600.0</c:v>
                </c:pt>
                <c:pt idx="1085">
                  <c:v>434000.0</c:v>
                </c:pt>
                <c:pt idx="1086">
                  <c:v>434400.0</c:v>
                </c:pt>
                <c:pt idx="1087">
                  <c:v>434800.0</c:v>
                </c:pt>
                <c:pt idx="1088">
                  <c:v>435200.0</c:v>
                </c:pt>
                <c:pt idx="1089">
                  <c:v>435600.0</c:v>
                </c:pt>
                <c:pt idx="1090">
                  <c:v>436000.0</c:v>
                </c:pt>
                <c:pt idx="1091">
                  <c:v>436400.0</c:v>
                </c:pt>
                <c:pt idx="1092">
                  <c:v>436800.0</c:v>
                </c:pt>
                <c:pt idx="1093">
                  <c:v>437200.0</c:v>
                </c:pt>
                <c:pt idx="1094">
                  <c:v>437600.0</c:v>
                </c:pt>
                <c:pt idx="1095">
                  <c:v>438000.0</c:v>
                </c:pt>
                <c:pt idx="1096">
                  <c:v>438400.0</c:v>
                </c:pt>
                <c:pt idx="1097">
                  <c:v>438800.0</c:v>
                </c:pt>
                <c:pt idx="1098">
                  <c:v>439200.0</c:v>
                </c:pt>
                <c:pt idx="1099">
                  <c:v>439600.0</c:v>
                </c:pt>
                <c:pt idx="1100">
                  <c:v>440000.0</c:v>
                </c:pt>
                <c:pt idx="1101">
                  <c:v>440400.0</c:v>
                </c:pt>
                <c:pt idx="1102">
                  <c:v>440800.0</c:v>
                </c:pt>
                <c:pt idx="1103">
                  <c:v>441200.0</c:v>
                </c:pt>
                <c:pt idx="1104">
                  <c:v>441600.0</c:v>
                </c:pt>
                <c:pt idx="1105">
                  <c:v>442000.0</c:v>
                </c:pt>
                <c:pt idx="1106">
                  <c:v>442400.0</c:v>
                </c:pt>
                <c:pt idx="1107">
                  <c:v>442800.0</c:v>
                </c:pt>
                <c:pt idx="1108">
                  <c:v>443200.0</c:v>
                </c:pt>
                <c:pt idx="1109">
                  <c:v>443600.0</c:v>
                </c:pt>
                <c:pt idx="1110">
                  <c:v>444000.0</c:v>
                </c:pt>
                <c:pt idx="1111">
                  <c:v>444400.0</c:v>
                </c:pt>
                <c:pt idx="1112">
                  <c:v>444800.0</c:v>
                </c:pt>
                <c:pt idx="1113">
                  <c:v>445200.0</c:v>
                </c:pt>
                <c:pt idx="1114">
                  <c:v>445600.0</c:v>
                </c:pt>
                <c:pt idx="1115">
                  <c:v>446000.0</c:v>
                </c:pt>
                <c:pt idx="1116">
                  <c:v>446400.0</c:v>
                </c:pt>
                <c:pt idx="1117">
                  <c:v>446800.0</c:v>
                </c:pt>
                <c:pt idx="1118">
                  <c:v>447200.0</c:v>
                </c:pt>
                <c:pt idx="1119">
                  <c:v>447600.0</c:v>
                </c:pt>
                <c:pt idx="1120">
                  <c:v>448000.0</c:v>
                </c:pt>
                <c:pt idx="1121">
                  <c:v>448400.0</c:v>
                </c:pt>
                <c:pt idx="1122">
                  <c:v>448800.0</c:v>
                </c:pt>
                <c:pt idx="1123">
                  <c:v>449200.0</c:v>
                </c:pt>
                <c:pt idx="1124">
                  <c:v>449600.0</c:v>
                </c:pt>
                <c:pt idx="1125">
                  <c:v>450000.0</c:v>
                </c:pt>
                <c:pt idx="1126">
                  <c:v>450400.0</c:v>
                </c:pt>
                <c:pt idx="1127">
                  <c:v>450800.0</c:v>
                </c:pt>
                <c:pt idx="1128">
                  <c:v>451200.0</c:v>
                </c:pt>
                <c:pt idx="1129">
                  <c:v>451600.0</c:v>
                </c:pt>
                <c:pt idx="1130">
                  <c:v>452000.0</c:v>
                </c:pt>
                <c:pt idx="1131">
                  <c:v>452400.0</c:v>
                </c:pt>
                <c:pt idx="1132">
                  <c:v>452800.0</c:v>
                </c:pt>
                <c:pt idx="1133">
                  <c:v>453200.0</c:v>
                </c:pt>
                <c:pt idx="1134">
                  <c:v>453600.0</c:v>
                </c:pt>
                <c:pt idx="1135">
                  <c:v>454000.0</c:v>
                </c:pt>
                <c:pt idx="1136">
                  <c:v>454400.0</c:v>
                </c:pt>
                <c:pt idx="1137">
                  <c:v>454800.0</c:v>
                </c:pt>
                <c:pt idx="1138">
                  <c:v>455200.0</c:v>
                </c:pt>
                <c:pt idx="1139">
                  <c:v>455600.0</c:v>
                </c:pt>
                <c:pt idx="1140">
                  <c:v>456000.0</c:v>
                </c:pt>
                <c:pt idx="1141">
                  <c:v>456400.0</c:v>
                </c:pt>
                <c:pt idx="1142">
                  <c:v>456800.0</c:v>
                </c:pt>
                <c:pt idx="1143">
                  <c:v>457200.0</c:v>
                </c:pt>
                <c:pt idx="1144">
                  <c:v>457600.0</c:v>
                </c:pt>
                <c:pt idx="1145">
                  <c:v>458000.0</c:v>
                </c:pt>
                <c:pt idx="1146">
                  <c:v>458400.0</c:v>
                </c:pt>
                <c:pt idx="1147">
                  <c:v>458800.0</c:v>
                </c:pt>
                <c:pt idx="1148">
                  <c:v>459200.0</c:v>
                </c:pt>
                <c:pt idx="1149">
                  <c:v>459600.0</c:v>
                </c:pt>
                <c:pt idx="1150">
                  <c:v>460000.0</c:v>
                </c:pt>
                <c:pt idx="1151">
                  <c:v>460400.0</c:v>
                </c:pt>
                <c:pt idx="1152">
                  <c:v>460800.0</c:v>
                </c:pt>
                <c:pt idx="1153">
                  <c:v>461200.0</c:v>
                </c:pt>
                <c:pt idx="1154">
                  <c:v>461600.0</c:v>
                </c:pt>
                <c:pt idx="1155">
                  <c:v>462000.0</c:v>
                </c:pt>
                <c:pt idx="1156">
                  <c:v>462400.0</c:v>
                </c:pt>
                <c:pt idx="1157">
                  <c:v>462800.0</c:v>
                </c:pt>
                <c:pt idx="1158">
                  <c:v>463200.0</c:v>
                </c:pt>
                <c:pt idx="1159">
                  <c:v>463600.0</c:v>
                </c:pt>
                <c:pt idx="1160">
                  <c:v>464000.0</c:v>
                </c:pt>
                <c:pt idx="1161">
                  <c:v>464400.0</c:v>
                </c:pt>
                <c:pt idx="1162">
                  <c:v>464800.0</c:v>
                </c:pt>
                <c:pt idx="1163">
                  <c:v>465200.0</c:v>
                </c:pt>
                <c:pt idx="1164">
                  <c:v>465600.0</c:v>
                </c:pt>
                <c:pt idx="1165">
                  <c:v>466000.0</c:v>
                </c:pt>
                <c:pt idx="1166">
                  <c:v>466400.0</c:v>
                </c:pt>
                <c:pt idx="1167">
                  <c:v>466800.0</c:v>
                </c:pt>
                <c:pt idx="1168">
                  <c:v>467200.0</c:v>
                </c:pt>
                <c:pt idx="1169">
                  <c:v>467600.0</c:v>
                </c:pt>
                <c:pt idx="1170">
                  <c:v>468000.0</c:v>
                </c:pt>
                <c:pt idx="1171">
                  <c:v>468400.0</c:v>
                </c:pt>
                <c:pt idx="1172">
                  <c:v>468800.0</c:v>
                </c:pt>
                <c:pt idx="1173">
                  <c:v>469200.0</c:v>
                </c:pt>
                <c:pt idx="1174">
                  <c:v>469600.0</c:v>
                </c:pt>
                <c:pt idx="1175">
                  <c:v>470000.0</c:v>
                </c:pt>
                <c:pt idx="1176">
                  <c:v>470400.0</c:v>
                </c:pt>
                <c:pt idx="1177">
                  <c:v>470800.0</c:v>
                </c:pt>
                <c:pt idx="1178">
                  <c:v>471200.0</c:v>
                </c:pt>
                <c:pt idx="1179">
                  <c:v>471600.0</c:v>
                </c:pt>
                <c:pt idx="1180">
                  <c:v>472000.0</c:v>
                </c:pt>
                <c:pt idx="1181">
                  <c:v>472400.0</c:v>
                </c:pt>
                <c:pt idx="1182">
                  <c:v>472800.0</c:v>
                </c:pt>
                <c:pt idx="1183">
                  <c:v>473200.0</c:v>
                </c:pt>
                <c:pt idx="1184">
                  <c:v>473600.0</c:v>
                </c:pt>
                <c:pt idx="1185">
                  <c:v>474000.0</c:v>
                </c:pt>
                <c:pt idx="1186">
                  <c:v>474400.0</c:v>
                </c:pt>
                <c:pt idx="1187">
                  <c:v>474800.0</c:v>
                </c:pt>
                <c:pt idx="1188">
                  <c:v>475200.0</c:v>
                </c:pt>
                <c:pt idx="1189">
                  <c:v>475600.0</c:v>
                </c:pt>
                <c:pt idx="1190">
                  <c:v>476000.0</c:v>
                </c:pt>
                <c:pt idx="1191">
                  <c:v>476400.0</c:v>
                </c:pt>
                <c:pt idx="1192">
                  <c:v>476800.0</c:v>
                </c:pt>
                <c:pt idx="1193">
                  <c:v>477200.0</c:v>
                </c:pt>
                <c:pt idx="1194">
                  <c:v>477600.0</c:v>
                </c:pt>
                <c:pt idx="1195">
                  <c:v>478000.0</c:v>
                </c:pt>
                <c:pt idx="1196">
                  <c:v>478400.0</c:v>
                </c:pt>
                <c:pt idx="1197">
                  <c:v>478800.0</c:v>
                </c:pt>
                <c:pt idx="1198">
                  <c:v>479200.0</c:v>
                </c:pt>
                <c:pt idx="1199">
                  <c:v>479600.0</c:v>
                </c:pt>
                <c:pt idx="1200">
                  <c:v>480000.0</c:v>
                </c:pt>
                <c:pt idx="1201">
                  <c:v>480400.0</c:v>
                </c:pt>
                <c:pt idx="1202">
                  <c:v>480800.0</c:v>
                </c:pt>
                <c:pt idx="1203">
                  <c:v>481200.0</c:v>
                </c:pt>
                <c:pt idx="1204">
                  <c:v>481600.0</c:v>
                </c:pt>
                <c:pt idx="1205">
                  <c:v>482000.0</c:v>
                </c:pt>
                <c:pt idx="1206">
                  <c:v>482400.0</c:v>
                </c:pt>
                <c:pt idx="1207">
                  <c:v>482800.0</c:v>
                </c:pt>
                <c:pt idx="1208">
                  <c:v>483200.0</c:v>
                </c:pt>
                <c:pt idx="1209">
                  <c:v>483600.0</c:v>
                </c:pt>
                <c:pt idx="1210">
                  <c:v>484000.0</c:v>
                </c:pt>
                <c:pt idx="1211">
                  <c:v>484400.0</c:v>
                </c:pt>
                <c:pt idx="1212">
                  <c:v>484800.0</c:v>
                </c:pt>
                <c:pt idx="1213">
                  <c:v>485200.0</c:v>
                </c:pt>
                <c:pt idx="1214">
                  <c:v>485600.0</c:v>
                </c:pt>
                <c:pt idx="1215">
                  <c:v>486000.0</c:v>
                </c:pt>
                <c:pt idx="1216">
                  <c:v>486400.0</c:v>
                </c:pt>
                <c:pt idx="1217">
                  <c:v>486800.0</c:v>
                </c:pt>
                <c:pt idx="1218">
                  <c:v>487200.0</c:v>
                </c:pt>
                <c:pt idx="1219">
                  <c:v>487600.0</c:v>
                </c:pt>
                <c:pt idx="1220">
                  <c:v>488000.0</c:v>
                </c:pt>
                <c:pt idx="1221">
                  <c:v>488400.0</c:v>
                </c:pt>
                <c:pt idx="1222">
                  <c:v>488800.0</c:v>
                </c:pt>
                <c:pt idx="1223">
                  <c:v>489200.0</c:v>
                </c:pt>
                <c:pt idx="1224">
                  <c:v>489600.0</c:v>
                </c:pt>
                <c:pt idx="1225">
                  <c:v>490000.0</c:v>
                </c:pt>
                <c:pt idx="1226">
                  <c:v>490400.0</c:v>
                </c:pt>
                <c:pt idx="1227">
                  <c:v>490800.0</c:v>
                </c:pt>
                <c:pt idx="1228">
                  <c:v>491200.0</c:v>
                </c:pt>
                <c:pt idx="1229">
                  <c:v>491600.0</c:v>
                </c:pt>
                <c:pt idx="1230">
                  <c:v>492000.0</c:v>
                </c:pt>
                <c:pt idx="1231">
                  <c:v>492400.0</c:v>
                </c:pt>
                <c:pt idx="1232">
                  <c:v>492800.0</c:v>
                </c:pt>
                <c:pt idx="1233">
                  <c:v>493200.0</c:v>
                </c:pt>
                <c:pt idx="1234">
                  <c:v>493600.0</c:v>
                </c:pt>
                <c:pt idx="1235">
                  <c:v>494000.0</c:v>
                </c:pt>
                <c:pt idx="1236">
                  <c:v>494400.0</c:v>
                </c:pt>
                <c:pt idx="1237">
                  <c:v>494800.0</c:v>
                </c:pt>
                <c:pt idx="1238">
                  <c:v>495200.0</c:v>
                </c:pt>
                <c:pt idx="1239">
                  <c:v>495600.0</c:v>
                </c:pt>
                <c:pt idx="1240">
                  <c:v>496000.0</c:v>
                </c:pt>
                <c:pt idx="1241">
                  <c:v>496400.0</c:v>
                </c:pt>
                <c:pt idx="1242">
                  <c:v>496800.0</c:v>
                </c:pt>
                <c:pt idx="1243">
                  <c:v>497200.0</c:v>
                </c:pt>
                <c:pt idx="1244">
                  <c:v>497600.0</c:v>
                </c:pt>
                <c:pt idx="1245">
                  <c:v>498000.0</c:v>
                </c:pt>
                <c:pt idx="1246">
                  <c:v>498400.0</c:v>
                </c:pt>
                <c:pt idx="1247">
                  <c:v>498800.0</c:v>
                </c:pt>
                <c:pt idx="1248">
                  <c:v>499200.0</c:v>
                </c:pt>
                <c:pt idx="1249">
                  <c:v>499600.0</c:v>
                </c:pt>
                <c:pt idx="1250">
                  <c:v>500000.0</c:v>
                </c:pt>
                <c:pt idx="1251">
                  <c:v>500400.0</c:v>
                </c:pt>
                <c:pt idx="1252">
                  <c:v>500800.0</c:v>
                </c:pt>
                <c:pt idx="1253">
                  <c:v>501200.0</c:v>
                </c:pt>
                <c:pt idx="1254">
                  <c:v>501600.0</c:v>
                </c:pt>
                <c:pt idx="1255">
                  <c:v>502000.0</c:v>
                </c:pt>
                <c:pt idx="1256">
                  <c:v>502400.0</c:v>
                </c:pt>
                <c:pt idx="1257">
                  <c:v>502800.0</c:v>
                </c:pt>
                <c:pt idx="1258">
                  <c:v>503200.0</c:v>
                </c:pt>
                <c:pt idx="1259">
                  <c:v>503600.0</c:v>
                </c:pt>
                <c:pt idx="1260">
                  <c:v>504000.0</c:v>
                </c:pt>
                <c:pt idx="1261">
                  <c:v>504400.0</c:v>
                </c:pt>
                <c:pt idx="1262">
                  <c:v>504800.0</c:v>
                </c:pt>
                <c:pt idx="1263">
                  <c:v>505200.0</c:v>
                </c:pt>
                <c:pt idx="1264">
                  <c:v>505600.0</c:v>
                </c:pt>
                <c:pt idx="1265">
                  <c:v>506000.0</c:v>
                </c:pt>
                <c:pt idx="1266">
                  <c:v>506400.0</c:v>
                </c:pt>
                <c:pt idx="1267">
                  <c:v>506800.0</c:v>
                </c:pt>
                <c:pt idx="1268">
                  <c:v>507200.0</c:v>
                </c:pt>
                <c:pt idx="1269">
                  <c:v>507600.0</c:v>
                </c:pt>
                <c:pt idx="1270">
                  <c:v>508000.0</c:v>
                </c:pt>
                <c:pt idx="1271">
                  <c:v>508400.0</c:v>
                </c:pt>
                <c:pt idx="1272">
                  <c:v>508800.0</c:v>
                </c:pt>
                <c:pt idx="1273">
                  <c:v>509200.0</c:v>
                </c:pt>
                <c:pt idx="1274">
                  <c:v>509600.0</c:v>
                </c:pt>
                <c:pt idx="1275">
                  <c:v>510000.0</c:v>
                </c:pt>
                <c:pt idx="1276">
                  <c:v>510400.0</c:v>
                </c:pt>
                <c:pt idx="1277">
                  <c:v>510800.0</c:v>
                </c:pt>
                <c:pt idx="1278">
                  <c:v>511200.0</c:v>
                </c:pt>
                <c:pt idx="1279">
                  <c:v>511600.0</c:v>
                </c:pt>
                <c:pt idx="1280">
                  <c:v>512000.0</c:v>
                </c:pt>
                <c:pt idx="1281">
                  <c:v>512400.0</c:v>
                </c:pt>
                <c:pt idx="1282">
                  <c:v>512800.0</c:v>
                </c:pt>
                <c:pt idx="1283">
                  <c:v>513200.0</c:v>
                </c:pt>
                <c:pt idx="1284">
                  <c:v>513600.0</c:v>
                </c:pt>
                <c:pt idx="1285">
                  <c:v>514000.0</c:v>
                </c:pt>
                <c:pt idx="1286">
                  <c:v>514400.0</c:v>
                </c:pt>
                <c:pt idx="1287">
                  <c:v>514800.0</c:v>
                </c:pt>
                <c:pt idx="1288">
                  <c:v>515200.0</c:v>
                </c:pt>
                <c:pt idx="1289">
                  <c:v>515600.0</c:v>
                </c:pt>
                <c:pt idx="1290">
                  <c:v>516000.0</c:v>
                </c:pt>
                <c:pt idx="1291">
                  <c:v>516400.0</c:v>
                </c:pt>
                <c:pt idx="1292">
                  <c:v>516800.0</c:v>
                </c:pt>
                <c:pt idx="1293">
                  <c:v>517200.0</c:v>
                </c:pt>
                <c:pt idx="1294">
                  <c:v>517600.0</c:v>
                </c:pt>
                <c:pt idx="1295">
                  <c:v>518000.0</c:v>
                </c:pt>
                <c:pt idx="1296">
                  <c:v>518400.0</c:v>
                </c:pt>
                <c:pt idx="1297">
                  <c:v>518800.0</c:v>
                </c:pt>
                <c:pt idx="1298">
                  <c:v>519200.0</c:v>
                </c:pt>
                <c:pt idx="1299">
                  <c:v>519600.0</c:v>
                </c:pt>
                <c:pt idx="1300">
                  <c:v>520000.0</c:v>
                </c:pt>
                <c:pt idx="1301">
                  <c:v>520400.0</c:v>
                </c:pt>
                <c:pt idx="1302">
                  <c:v>520800.0</c:v>
                </c:pt>
                <c:pt idx="1303">
                  <c:v>521200.0</c:v>
                </c:pt>
                <c:pt idx="1304">
                  <c:v>521600.0</c:v>
                </c:pt>
                <c:pt idx="1305">
                  <c:v>522000.0</c:v>
                </c:pt>
                <c:pt idx="1306">
                  <c:v>522400.0</c:v>
                </c:pt>
                <c:pt idx="1307">
                  <c:v>522800.0</c:v>
                </c:pt>
                <c:pt idx="1308">
                  <c:v>523200.0</c:v>
                </c:pt>
                <c:pt idx="1309">
                  <c:v>523600.0</c:v>
                </c:pt>
                <c:pt idx="1310">
                  <c:v>524000.0</c:v>
                </c:pt>
                <c:pt idx="1311">
                  <c:v>524400.0</c:v>
                </c:pt>
                <c:pt idx="1312">
                  <c:v>524800.0</c:v>
                </c:pt>
                <c:pt idx="1313">
                  <c:v>525200.0</c:v>
                </c:pt>
                <c:pt idx="1314">
                  <c:v>525600.0</c:v>
                </c:pt>
                <c:pt idx="1315">
                  <c:v>526000.0</c:v>
                </c:pt>
                <c:pt idx="1316">
                  <c:v>526400.0</c:v>
                </c:pt>
                <c:pt idx="1317">
                  <c:v>526800.0</c:v>
                </c:pt>
                <c:pt idx="1318">
                  <c:v>527200.0</c:v>
                </c:pt>
                <c:pt idx="1319">
                  <c:v>527600.0</c:v>
                </c:pt>
                <c:pt idx="1320">
                  <c:v>528000.0</c:v>
                </c:pt>
                <c:pt idx="1321">
                  <c:v>528400.0</c:v>
                </c:pt>
                <c:pt idx="1322">
                  <c:v>528800.0</c:v>
                </c:pt>
                <c:pt idx="1323">
                  <c:v>529200.0</c:v>
                </c:pt>
                <c:pt idx="1324">
                  <c:v>529600.0</c:v>
                </c:pt>
                <c:pt idx="1325">
                  <c:v>530000.0</c:v>
                </c:pt>
                <c:pt idx="1326">
                  <c:v>530400.0</c:v>
                </c:pt>
                <c:pt idx="1327">
                  <c:v>530800.0</c:v>
                </c:pt>
                <c:pt idx="1328">
                  <c:v>531200.0</c:v>
                </c:pt>
                <c:pt idx="1329">
                  <c:v>531600.0</c:v>
                </c:pt>
                <c:pt idx="1330">
                  <c:v>532000.0</c:v>
                </c:pt>
                <c:pt idx="1331">
                  <c:v>532400.0</c:v>
                </c:pt>
                <c:pt idx="1332">
                  <c:v>532800.0</c:v>
                </c:pt>
                <c:pt idx="1333">
                  <c:v>533200.0</c:v>
                </c:pt>
                <c:pt idx="1334">
                  <c:v>533600.0</c:v>
                </c:pt>
                <c:pt idx="1335">
                  <c:v>534000.0</c:v>
                </c:pt>
                <c:pt idx="1336">
                  <c:v>534400.0</c:v>
                </c:pt>
                <c:pt idx="1337">
                  <c:v>534800.0</c:v>
                </c:pt>
                <c:pt idx="1338">
                  <c:v>535200.0</c:v>
                </c:pt>
                <c:pt idx="1339">
                  <c:v>535600.0</c:v>
                </c:pt>
                <c:pt idx="1340">
                  <c:v>536000.0</c:v>
                </c:pt>
                <c:pt idx="1341">
                  <c:v>536400.0</c:v>
                </c:pt>
                <c:pt idx="1342">
                  <c:v>536800.0</c:v>
                </c:pt>
                <c:pt idx="1343">
                  <c:v>537200.0</c:v>
                </c:pt>
                <c:pt idx="1344">
                  <c:v>537600.0</c:v>
                </c:pt>
                <c:pt idx="1345">
                  <c:v>538000.0</c:v>
                </c:pt>
                <c:pt idx="1346">
                  <c:v>538400.0</c:v>
                </c:pt>
                <c:pt idx="1347">
                  <c:v>538800.0</c:v>
                </c:pt>
                <c:pt idx="1348">
                  <c:v>539200.0</c:v>
                </c:pt>
                <c:pt idx="1349">
                  <c:v>539600.0</c:v>
                </c:pt>
                <c:pt idx="1350">
                  <c:v>540000.0</c:v>
                </c:pt>
                <c:pt idx="1351">
                  <c:v>540400.0</c:v>
                </c:pt>
                <c:pt idx="1352">
                  <c:v>540800.0</c:v>
                </c:pt>
                <c:pt idx="1353">
                  <c:v>541200.0</c:v>
                </c:pt>
                <c:pt idx="1354">
                  <c:v>541600.0</c:v>
                </c:pt>
                <c:pt idx="1355">
                  <c:v>542000.0</c:v>
                </c:pt>
                <c:pt idx="1356">
                  <c:v>542400.0</c:v>
                </c:pt>
                <c:pt idx="1357">
                  <c:v>542800.0</c:v>
                </c:pt>
                <c:pt idx="1358">
                  <c:v>543200.0</c:v>
                </c:pt>
                <c:pt idx="1359">
                  <c:v>543600.0</c:v>
                </c:pt>
                <c:pt idx="1360">
                  <c:v>544000.0</c:v>
                </c:pt>
                <c:pt idx="1361">
                  <c:v>544400.0</c:v>
                </c:pt>
                <c:pt idx="1362">
                  <c:v>544800.0</c:v>
                </c:pt>
                <c:pt idx="1363">
                  <c:v>545200.0</c:v>
                </c:pt>
                <c:pt idx="1364">
                  <c:v>545600.0</c:v>
                </c:pt>
                <c:pt idx="1365">
                  <c:v>546000.0</c:v>
                </c:pt>
                <c:pt idx="1366">
                  <c:v>546400.0</c:v>
                </c:pt>
                <c:pt idx="1367">
                  <c:v>546800.0</c:v>
                </c:pt>
                <c:pt idx="1368">
                  <c:v>547200.0</c:v>
                </c:pt>
                <c:pt idx="1369">
                  <c:v>547600.0</c:v>
                </c:pt>
                <c:pt idx="1370">
                  <c:v>548000.0</c:v>
                </c:pt>
                <c:pt idx="1371">
                  <c:v>548400.0</c:v>
                </c:pt>
                <c:pt idx="1372">
                  <c:v>548800.0</c:v>
                </c:pt>
                <c:pt idx="1373">
                  <c:v>549200.0</c:v>
                </c:pt>
                <c:pt idx="1374">
                  <c:v>549600.0</c:v>
                </c:pt>
                <c:pt idx="1375">
                  <c:v>550000.0</c:v>
                </c:pt>
                <c:pt idx="1376">
                  <c:v>550400.0</c:v>
                </c:pt>
                <c:pt idx="1377">
                  <c:v>550800.0</c:v>
                </c:pt>
                <c:pt idx="1378">
                  <c:v>551200.0</c:v>
                </c:pt>
                <c:pt idx="1379">
                  <c:v>551600.0</c:v>
                </c:pt>
                <c:pt idx="1380">
                  <c:v>552000.0</c:v>
                </c:pt>
                <c:pt idx="1381">
                  <c:v>552400.0</c:v>
                </c:pt>
                <c:pt idx="1382">
                  <c:v>552800.0</c:v>
                </c:pt>
                <c:pt idx="1383">
                  <c:v>553200.0</c:v>
                </c:pt>
                <c:pt idx="1384">
                  <c:v>553600.0</c:v>
                </c:pt>
                <c:pt idx="1385">
                  <c:v>554000.0</c:v>
                </c:pt>
                <c:pt idx="1386">
                  <c:v>554400.0</c:v>
                </c:pt>
                <c:pt idx="1387">
                  <c:v>554800.0</c:v>
                </c:pt>
                <c:pt idx="1388">
                  <c:v>555200.0</c:v>
                </c:pt>
                <c:pt idx="1389">
                  <c:v>555600.0</c:v>
                </c:pt>
                <c:pt idx="1390">
                  <c:v>556000.0</c:v>
                </c:pt>
                <c:pt idx="1391">
                  <c:v>556400.0</c:v>
                </c:pt>
                <c:pt idx="1392">
                  <c:v>556800.0</c:v>
                </c:pt>
                <c:pt idx="1393">
                  <c:v>557200.0</c:v>
                </c:pt>
                <c:pt idx="1394">
                  <c:v>557600.0</c:v>
                </c:pt>
                <c:pt idx="1395">
                  <c:v>558000.0</c:v>
                </c:pt>
                <c:pt idx="1396">
                  <c:v>558400.0</c:v>
                </c:pt>
                <c:pt idx="1397">
                  <c:v>558800.0</c:v>
                </c:pt>
                <c:pt idx="1398">
                  <c:v>559200.0</c:v>
                </c:pt>
                <c:pt idx="1399">
                  <c:v>559600.0</c:v>
                </c:pt>
                <c:pt idx="1400">
                  <c:v>560000.0</c:v>
                </c:pt>
                <c:pt idx="1401">
                  <c:v>560400.0</c:v>
                </c:pt>
                <c:pt idx="1402">
                  <c:v>560800.0</c:v>
                </c:pt>
                <c:pt idx="1403">
                  <c:v>561200.0</c:v>
                </c:pt>
                <c:pt idx="1404">
                  <c:v>561600.0</c:v>
                </c:pt>
                <c:pt idx="1405">
                  <c:v>562000.0</c:v>
                </c:pt>
                <c:pt idx="1406">
                  <c:v>562400.0</c:v>
                </c:pt>
                <c:pt idx="1407">
                  <c:v>562800.0</c:v>
                </c:pt>
                <c:pt idx="1408">
                  <c:v>563200.0</c:v>
                </c:pt>
                <c:pt idx="1409">
                  <c:v>563600.0</c:v>
                </c:pt>
                <c:pt idx="1410">
                  <c:v>564000.0</c:v>
                </c:pt>
                <c:pt idx="1411">
                  <c:v>564400.0</c:v>
                </c:pt>
                <c:pt idx="1412">
                  <c:v>564800.0</c:v>
                </c:pt>
                <c:pt idx="1413">
                  <c:v>565200.0</c:v>
                </c:pt>
                <c:pt idx="1414">
                  <c:v>565600.0</c:v>
                </c:pt>
                <c:pt idx="1415">
                  <c:v>566000.0</c:v>
                </c:pt>
                <c:pt idx="1416">
                  <c:v>566400.0</c:v>
                </c:pt>
                <c:pt idx="1417">
                  <c:v>566800.0</c:v>
                </c:pt>
                <c:pt idx="1418">
                  <c:v>567200.0</c:v>
                </c:pt>
                <c:pt idx="1419">
                  <c:v>567600.0</c:v>
                </c:pt>
                <c:pt idx="1420">
                  <c:v>568000.0</c:v>
                </c:pt>
                <c:pt idx="1421">
                  <c:v>568400.0</c:v>
                </c:pt>
                <c:pt idx="1422">
                  <c:v>568800.0</c:v>
                </c:pt>
                <c:pt idx="1423">
                  <c:v>569200.0</c:v>
                </c:pt>
                <c:pt idx="1424">
                  <c:v>569600.0</c:v>
                </c:pt>
                <c:pt idx="1425">
                  <c:v>570000.0</c:v>
                </c:pt>
                <c:pt idx="1426">
                  <c:v>570400.0</c:v>
                </c:pt>
                <c:pt idx="1427">
                  <c:v>570800.0</c:v>
                </c:pt>
                <c:pt idx="1428">
                  <c:v>571200.0</c:v>
                </c:pt>
                <c:pt idx="1429">
                  <c:v>571600.0</c:v>
                </c:pt>
                <c:pt idx="1430">
                  <c:v>572000.0</c:v>
                </c:pt>
                <c:pt idx="1431">
                  <c:v>572400.0</c:v>
                </c:pt>
                <c:pt idx="1432">
                  <c:v>572800.0</c:v>
                </c:pt>
                <c:pt idx="1433">
                  <c:v>573200.0</c:v>
                </c:pt>
                <c:pt idx="1434">
                  <c:v>573600.0</c:v>
                </c:pt>
                <c:pt idx="1435">
                  <c:v>574000.0</c:v>
                </c:pt>
                <c:pt idx="1436">
                  <c:v>574400.0</c:v>
                </c:pt>
                <c:pt idx="1437">
                  <c:v>574800.0</c:v>
                </c:pt>
                <c:pt idx="1438">
                  <c:v>575200.0</c:v>
                </c:pt>
                <c:pt idx="1439">
                  <c:v>575600.0</c:v>
                </c:pt>
                <c:pt idx="1440">
                  <c:v>576000.0</c:v>
                </c:pt>
                <c:pt idx="1441">
                  <c:v>576400.0</c:v>
                </c:pt>
                <c:pt idx="1442">
                  <c:v>576800.0</c:v>
                </c:pt>
                <c:pt idx="1443">
                  <c:v>577200.0</c:v>
                </c:pt>
                <c:pt idx="1444">
                  <c:v>577600.0</c:v>
                </c:pt>
                <c:pt idx="1445">
                  <c:v>578000.0</c:v>
                </c:pt>
                <c:pt idx="1446">
                  <c:v>578400.0</c:v>
                </c:pt>
                <c:pt idx="1447">
                  <c:v>578800.0</c:v>
                </c:pt>
                <c:pt idx="1448">
                  <c:v>579200.0</c:v>
                </c:pt>
                <c:pt idx="1449">
                  <c:v>579600.0</c:v>
                </c:pt>
                <c:pt idx="1450">
                  <c:v>580000.0</c:v>
                </c:pt>
                <c:pt idx="1451">
                  <c:v>580400.0</c:v>
                </c:pt>
                <c:pt idx="1452">
                  <c:v>580800.0</c:v>
                </c:pt>
                <c:pt idx="1453">
                  <c:v>581200.0</c:v>
                </c:pt>
                <c:pt idx="1454">
                  <c:v>581600.0</c:v>
                </c:pt>
                <c:pt idx="1455">
                  <c:v>582000.0</c:v>
                </c:pt>
                <c:pt idx="1456">
                  <c:v>582400.0</c:v>
                </c:pt>
                <c:pt idx="1457">
                  <c:v>582800.0</c:v>
                </c:pt>
                <c:pt idx="1458">
                  <c:v>583200.0</c:v>
                </c:pt>
                <c:pt idx="1459">
                  <c:v>583600.0</c:v>
                </c:pt>
                <c:pt idx="1460">
                  <c:v>584000.0</c:v>
                </c:pt>
                <c:pt idx="1461">
                  <c:v>584400.0</c:v>
                </c:pt>
                <c:pt idx="1462">
                  <c:v>584800.0</c:v>
                </c:pt>
                <c:pt idx="1463">
                  <c:v>585200.0</c:v>
                </c:pt>
                <c:pt idx="1464">
                  <c:v>585600.0</c:v>
                </c:pt>
                <c:pt idx="1465">
                  <c:v>586000.0</c:v>
                </c:pt>
                <c:pt idx="1466">
                  <c:v>586400.0</c:v>
                </c:pt>
                <c:pt idx="1467">
                  <c:v>586800.0</c:v>
                </c:pt>
                <c:pt idx="1468">
                  <c:v>587200.0</c:v>
                </c:pt>
                <c:pt idx="1469">
                  <c:v>587600.0</c:v>
                </c:pt>
                <c:pt idx="1470">
                  <c:v>588000.0</c:v>
                </c:pt>
                <c:pt idx="1471">
                  <c:v>588400.0</c:v>
                </c:pt>
                <c:pt idx="1472">
                  <c:v>588800.0</c:v>
                </c:pt>
                <c:pt idx="1473">
                  <c:v>589200.0</c:v>
                </c:pt>
                <c:pt idx="1474">
                  <c:v>589600.0</c:v>
                </c:pt>
                <c:pt idx="1475">
                  <c:v>590000.0</c:v>
                </c:pt>
                <c:pt idx="1476">
                  <c:v>590400.0</c:v>
                </c:pt>
                <c:pt idx="1477">
                  <c:v>590800.0</c:v>
                </c:pt>
                <c:pt idx="1478">
                  <c:v>591200.0</c:v>
                </c:pt>
                <c:pt idx="1479">
                  <c:v>591600.0</c:v>
                </c:pt>
                <c:pt idx="1480">
                  <c:v>592000.0</c:v>
                </c:pt>
                <c:pt idx="1481">
                  <c:v>592400.0</c:v>
                </c:pt>
                <c:pt idx="1482">
                  <c:v>592800.0</c:v>
                </c:pt>
                <c:pt idx="1483">
                  <c:v>593200.0</c:v>
                </c:pt>
                <c:pt idx="1484">
                  <c:v>593600.0</c:v>
                </c:pt>
                <c:pt idx="1485">
                  <c:v>594000.0</c:v>
                </c:pt>
                <c:pt idx="1486">
                  <c:v>594400.0</c:v>
                </c:pt>
                <c:pt idx="1487">
                  <c:v>594800.0</c:v>
                </c:pt>
                <c:pt idx="1488">
                  <c:v>595200.0</c:v>
                </c:pt>
                <c:pt idx="1489">
                  <c:v>595600.0</c:v>
                </c:pt>
                <c:pt idx="1490">
                  <c:v>596000.0</c:v>
                </c:pt>
                <c:pt idx="1491">
                  <c:v>596400.0</c:v>
                </c:pt>
                <c:pt idx="1492">
                  <c:v>596800.0</c:v>
                </c:pt>
                <c:pt idx="1493">
                  <c:v>597200.0</c:v>
                </c:pt>
                <c:pt idx="1494">
                  <c:v>597600.0</c:v>
                </c:pt>
                <c:pt idx="1495">
                  <c:v>598000.0</c:v>
                </c:pt>
                <c:pt idx="1496">
                  <c:v>598400.0</c:v>
                </c:pt>
                <c:pt idx="1497">
                  <c:v>598800.0</c:v>
                </c:pt>
                <c:pt idx="1498">
                  <c:v>599200.0</c:v>
                </c:pt>
                <c:pt idx="1499">
                  <c:v>599600.0</c:v>
                </c:pt>
                <c:pt idx="1500">
                  <c:v>600000.0</c:v>
                </c:pt>
                <c:pt idx="1501">
                  <c:v>600400.0</c:v>
                </c:pt>
                <c:pt idx="1502">
                  <c:v>600800.0</c:v>
                </c:pt>
                <c:pt idx="1503">
                  <c:v>601200.0</c:v>
                </c:pt>
                <c:pt idx="1504">
                  <c:v>601600.0</c:v>
                </c:pt>
                <c:pt idx="1505">
                  <c:v>602000.0</c:v>
                </c:pt>
                <c:pt idx="1506">
                  <c:v>602400.0</c:v>
                </c:pt>
                <c:pt idx="1507">
                  <c:v>602800.0</c:v>
                </c:pt>
                <c:pt idx="1508">
                  <c:v>603200.0</c:v>
                </c:pt>
                <c:pt idx="1509">
                  <c:v>603600.0</c:v>
                </c:pt>
                <c:pt idx="1510">
                  <c:v>604000.0</c:v>
                </c:pt>
                <c:pt idx="1511">
                  <c:v>604400.0</c:v>
                </c:pt>
                <c:pt idx="1512">
                  <c:v>604800.0</c:v>
                </c:pt>
                <c:pt idx="1513">
                  <c:v>605200.0</c:v>
                </c:pt>
                <c:pt idx="1514">
                  <c:v>605600.0</c:v>
                </c:pt>
                <c:pt idx="1515">
                  <c:v>606000.0</c:v>
                </c:pt>
                <c:pt idx="1516">
                  <c:v>606400.0</c:v>
                </c:pt>
                <c:pt idx="1517">
                  <c:v>606800.0</c:v>
                </c:pt>
                <c:pt idx="1518">
                  <c:v>607200.0</c:v>
                </c:pt>
                <c:pt idx="1519">
                  <c:v>607600.0</c:v>
                </c:pt>
                <c:pt idx="1520">
                  <c:v>608000.0</c:v>
                </c:pt>
                <c:pt idx="1521">
                  <c:v>608400.0</c:v>
                </c:pt>
                <c:pt idx="1522">
                  <c:v>608800.0</c:v>
                </c:pt>
                <c:pt idx="1523">
                  <c:v>609200.0</c:v>
                </c:pt>
                <c:pt idx="1524">
                  <c:v>609600.0</c:v>
                </c:pt>
                <c:pt idx="1525">
                  <c:v>610000.0</c:v>
                </c:pt>
                <c:pt idx="1526">
                  <c:v>610400.0</c:v>
                </c:pt>
                <c:pt idx="1527">
                  <c:v>610800.0</c:v>
                </c:pt>
                <c:pt idx="1528">
                  <c:v>611200.0</c:v>
                </c:pt>
                <c:pt idx="1529">
                  <c:v>611600.0</c:v>
                </c:pt>
                <c:pt idx="1530">
                  <c:v>612000.0</c:v>
                </c:pt>
                <c:pt idx="1531">
                  <c:v>612400.0</c:v>
                </c:pt>
                <c:pt idx="1532">
                  <c:v>612800.0</c:v>
                </c:pt>
                <c:pt idx="1533">
                  <c:v>613200.0</c:v>
                </c:pt>
                <c:pt idx="1534">
                  <c:v>613600.0</c:v>
                </c:pt>
                <c:pt idx="1535">
                  <c:v>614000.0</c:v>
                </c:pt>
                <c:pt idx="1536">
                  <c:v>614400.0</c:v>
                </c:pt>
                <c:pt idx="1537">
                  <c:v>614800.0</c:v>
                </c:pt>
                <c:pt idx="1538">
                  <c:v>615200.0</c:v>
                </c:pt>
                <c:pt idx="1539">
                  <c:v>615600.0</c:v>
                </c:pt>
                <c:pt idx="1540">
                  <c:v>616000.0</c:v>
                </c:pt>
                <c:pt idx="1541">
                  <c:v>616400.0</c:v>
                </c:pt>
                <c:pt idx="1542">
                  <c:v>616800.0</c:v>
                </c:pt>
                <c:pt idx="1543">
                  <c:v>617200.0</c:v>
                </c:pt>
                <c:pt idx="1544">
                  <c:v>617600.0</c:v>
                </c:pt>
                <c:pt idx="1545">
                  <c:v>618000.0</c:v>
                </c:pt>
                <c:pt idx="1546">
                  <c:v>618400.0</c:v>
                </c:pt>
                <c:pt idx="1547">
                  <c:v>618800.0</c:v>
                </c:pt>
                <c:pt idx="1548">
                  <c:v>619200.0</c:v>
                </c:pt>
                <c:pt idx="1549">
                  <c:v>619600.0</c:v>
                </c:pt>
                <c:pt idx="1550">
                  <c:v>620000.0</c:v>
                </c:pt>
                <c:pt idx="1551">
                  <c:v>620400.0</c:v>
                </c:pt>
                <c:pt idx="1552">
                  <c:v>620800.0</c:v>
                </c:pt>
                <c:pt idx="1553">
                  <c:v>621200.0</c:v>
                </c:pt>
                <c:pt idx="1554">
                  <c:v>621600.0</c:v>
                </c:pt>
                <c:pt idx="1555">
                  <c:v>622000.0</c:v>
                </c:pt>
                <c:pt idx="1556">
                  <c:v>622400.0</c:v>
                </c:pt>
                <c:pt idx="1557">
                  <c:v>622800.0</c:v>
                </c:pt>
                <c:pt idx="1558">
                  <c:v>623200.0</c:v>
                </c:pt>
                <c:pt idx="1559">
                  <c:v>623600.0</c:v>
                </c:pt>
                <c:pt idx="1560">
                  <c:v>624000.0</c:v>
                </c:pt>
                <c:pt idx="1561">
                  <c:v>624400.0</c:v>
                </c:pt>
                <c:pt idx="1562">
                  <c:v>624800.0</c:v>
                </c:pt>
                <c:pt idx="1563">
                  <c:v>625200.0</c:v>
                </c:pt>
                <c:pt idx="1564">
                  <c:v>625600.0</c:v>
                </c:pt>
                <c:pt idx="1565">
                  <c:v>626000.0</c:v>
                </c:pt>
                <c:pt idx="1566">
                  <c:v>626400.0</c:v>
                </c:pt>
                <c:pt idx="1567">
                  <c:v>626800.0</c:v>
                </c:pt>
                <c:pt idx="1568">
                  <c:v>627200.0</c:v>
                </c:pt>
                <c:pt idx="1569">
                  <c:v>627600.0</c:v>
                </c:pt>
                <c:pt idx="1570">
                  <c:v>628000.0</c:v>
                </c:pt>
                <c:pt idx="1571">
                  <c:v>628400.0</c:v>
                </c:pt>
                <c:pt idx="1572">
                  <c:v>628800.0</c:v>
                </c:pt>
                <c:pt idx="1573">
                  <c:v>629200.0</c:v>
                </c:pt>
                <c:pt idx="1574">
                  <c:v>629600.0</c:v>
                </c:pt>
                <c:pt idx="1575">
                  <c:v>630000.0</c:v>
                </c:pt>
                <c:pt idx="1576">
                  <c:v>630400.0</c:v>
                </c:pt>
                <c:pt idx="1577">
                  <c:v>630800.0</c:v>
                </c:pt>
                <c:pt idx="1578">
                  <c:v>631200.0</c:v>
                </c:pt>
                <c:pt idx="1579">
                  <c:v>631600.0</c:v>
                </c:pt>
                <c:pt idx="1580">
                  <c:v>632000.0</c:v>
                </c:pt>
                <c:pt idx="1581">
                  <c:v>632400.0</c:v>
                </c:pt>
                <c:pt idx="1582">
                  <c:v>632800.0</c:v>
                </c:pt>
                <c:pt idx="1583">
                  <c:v>633200.0</c:v>
                </c:pt>
                <c:pt idx="1584">
                  <c:v>633600.0</c:v>
                </c:pt>
                <c:pt idx="1585">
                  <c:v>634000.0</c:v>
                </c:pt>
                <c:pt idx="1586">
                  <c:v>634400.0</c:v>
                </c:pt>
                <c:pt idx="1587">
                  <c:v>634800.0</c:v>
                </c:pt>
                <c:pt idx="1588">
                  <c:v>635200.0</c:v>
                </c:pt>
                <c:pt idx="1589">
                  <c:v>635600.0</c:v>
                </c:pt>
                <c:pt idx="1590">
                  <c:v>636000.0</c:v>
                </c:pt>
                <c:pt idx="1591">
                  <c:v>636400.0</c:v>
                </c:pt>
                <c:pt idx="1592">
                  <c:v>636800.0</c:v>
                </c:pt>
                <c:pt idx="1593">
                  <c:v>637200.0</c:v>
                </c:pt>
                <c:pt idx="1594">
                  <c:v>637600.0</c:v>
                </c:pt>
                <c:pt idx="1595">
                  <c:v>638000.0</c:v>
                </c:pt>
                <c:pt idx="1596">
                  <c:v>638400.0</c:v>
                </c:pt>
                <c:pt idx="1597">
                  <c:v>638800.0</c:v>
                </c:pt>
                <c:pt idx="1598">
                  <c:v>639200.0</c:v>
                </c:pt>
                <c:pt idx="1599">
                  <c:v>639600.0</c:v>
                </c:pt>
                <c:pt idx="1600">
                  <c:v>640000.0</c:v>
                </c:pt>
                <c:pt idx="1601">
                  <c:v>640400.0</c:v>
                </c:pt>
                <c:pt idx="1602">
                  <c:v>640800.0</c:v>
                </c:pt>
                <c:pt idx="1603">
                  <c:v>641200.0</c:v>
                </c:pt>
                <c:pt idx="1604">
                  <c:v>641600.0</c:v>
                </c:pt>
                <c:pt idx="1605">
                  <c:v>642000.0</c:v>
                </c:pt>
                <c:pt idx="1606">
                  <c:v>642400.0</c:v>
                </c:pt>
                <c:pt idx="1607">
                  <c:v>642800.0</c:v>
                </c:pt>
                <c:pt idx="1608">
                  <c:v>643200.0</c:v>
                </c:pt>
                <c:pt idx="1609">
                  <c:v>643600.0</c:v>
                </c:pt>
                <c:pt idx="1610">
                  <c:v>644000.0</c:v>
                </c:pt>
                <c:pt idx="1611">
                  <c:v>644400.0</c:v>
                </c:pt>
                <c:pt idx="1612">
                  <c:v>644800.0</c:v>
                </c:pt>
                <c:pt idx="1613">
                  <c:v>645200.0</c:v>
                </c:pt>
                <c:pt idx="1614">
                  <c:v>645600.0</c:v>
                </c:pt>
                <c:pt idx="1615">
                  <c:v>646000.0</c:v>
                </c:pt>
                <c:pt idx="1616">
                  <c:v>646400.0</c:v>
                </c:pt>
                <c:pt idx="1617">
                  <c:v>646800.0</c:v>
                </c:pt>
                <c:pt idx="1618">
                  <c:v>647200.0</c:v>
                </c:pt>
                <c:pt idx="1619">
                  <c:v>647600.0</c:v>
                </c:pt>
                <c:pt idx="1620">
                  <c:v>648000.0</c:v>
                </c:pt>
                <c:pt idx="1621">
                  <c:v>648400.0</c:v>
                </c:pt>
                <c:pt idx="1622">
                  <c:v>648800.0</c:v>
                </c:pt>
                <c:pt idx="1623">
                  <c:v>649200.0</c:v>
                </c:pt>
                <c:pt idx="1624">
                  <c:v>649600.0</c:v>
                </c:pt>
                <c:pt idx="1625">
                  <c:v>650000.0</c:v>
                </c:pt>
                <c:pt idx="1626">
                  <c:v>650400.0</c:v>
                </c:pt>
                <c:pt idx="1627">
                  <c:v>650800.0</c:v>
                </c:pt>
                <c:pt idx="1628">
                  <c:v>651200.0</c:v>
                </c:pt>
                <c:pt idx="1629">
                  <c:v>651600.0</c:v>
                </c:pt>
                <c:pt idx="1630">
                  <c:v>652000.0</c:v>
                </c:pt>
                <c:pt idx="1631">
                  <c:v>652400.0</c:v>
                </c:pt>
                <c:pt idx="1632">
                  <c:v>652800.0</c:v>
                </c:pt>
                <c:pt idx="1633">
                  <c:v>653200.0</c:v>
                </c:pt>
                <c:pt idx="1634">
                  <c:v>653600.0</c:v>
                </c:pt>
                <c:pt idx="1635">
                  <c:v>654000.0</c:v>
                </c:pt>
                <c:pt idx="1636">
                  <c:v>654400.0</c:v>
                </c:pt>
                <c:pt idx="1637">
                  <c:v>654800.0</c:v>
                </c:pt>
                <c:pt idx="1638">
                  <c:v>655200.0</c:v>
                </c:pt>
                <c:pt idx="1639">
                  <c:v>655600.0</c:v>
                </c:pt>
                <c:pt idx="1640">
                  <c:v>656000.0</c:v>
                </c:pt>
                <c:pt idx="1641">
                  <c:v>656400.0</c:v>
                </c:pt>
                <c:pt idx="1642">
                  <c:v>656800.0</c:v>
                </c:pt>
                <c:pt idx="1643">
                  <c:v>657200.0</c:v>
                </c:pt>
                <c:pt idx="1644">
                  <c:v>657600.0</c:v>
                </c:pt>
                <c:pt idx="1645">
                  <c:v>658000.0</c:v>
                </c:pt>
                <c:pt idx="1646">
                  <c:v>658400.0</c:v>
                </c:pt>
                <c:pt idx="1647">
                  <c:v>658800.0</c:v>
                </c:pt>
                <c:pt idx="1648">
                  <c:v>659200.0</c:v>
                </c:pt>
                <c:pt idx="1649">
                  <c:v>659600.0</c:v>
                </c:pt>
                <c:pt idx="1650">
                  <c:v>660000.0</c:v>
                </c:pt>
                <c:pt idx="1651">
                  <c:v>660400.0</c:v>
                </c:pt>
                <c:pt idx="1652">
                  <c:v>660800.0</c:v>
                </c:pt>
                <c:pt idx="1653">
                  <c:v>661200.0</c:v>
                </c:pt>
                <c:pt idx="1654">
                  <c:v>661600.0</c:v>
                </c:pt>
                <c:pt idx="1655">
                  <c:v>662000.0</c:v>
                </c:pt>
                <c:pt idx="1656">
                  <c:v>662400.0</c:v>
                </c:pt>
                <c:pt idx="1657">
                  <c:v>662800.0</c:v>
                </c:pt>
                <c:pt idx="1658">
                  <c:v>663200.0</c:v>
                </c:pt>
                <c:pt idx="1659">
                  <c:v>663600.0</c:v>
                </c:pt>
                <c:pt idx="1660">
                  <c:v>664000.0</c:v>
                </c:pt>
                <c:pt idx="1661">
                  <c:v>664400.0</c:v>
                </c:pt>
                <c:pt idx="1662">
                  <c:v>664800.0</c:v>
                </c:pt>
                <c:pt idx="1663">
                  <c:v>665200.0</c:v>
                </c:pt>
                <c:pt idx="1664">
                  <c:v>665600.0</c:v>
                </c:pt>
                <c:pt idx="1665">
                  <c:v>666000.0</c:v>
                </c:pt>
                <c:pt idx="1666">
                  <c:v>666400.0</c:v>
                </c:pt>
                <c:pt idx="1667">
                  <c:v>666800.0</c:v>
                </c:pt>
                <c:pt idx="1668">
                  <c:v>667200.0</c:v>
                </c:pt>
                <c:pt idx="1669">
                  <c:v>667600.0</c:v>
                </c:pt>
                <c:pt idx="1670">
                  <c:v>668000.0</c:v>
                </c:pt>
                <c:pt idx="1671">
                  <c:v>668400.0</c:v>
                </c:pt>
                <c:pt idx="1672">
                  <c:v>668800.0</c:v>
                </c:pt>
                <c:pt idx="1673">
                  <c:v>669200.0</c:v>
                </c:pt>
                <c:pt idx="1674">
                  <c:v>669600.0</c:v>
                </c:pt>
                <c:pt idx="1675">
                  <c:v>670000.0</c:v>
                </c:pt>
                <c:pt idx="1676">
                  <c:v>670400.0</c:v>
                </c:pt>
                <c:pt idx="1677">
                  <c:v>670800.0</c:v>
                </c:pt>
                <c:pt idx="1678">
                  <c:v>671200.0</c:v>
                </c:pt>
                <c:pt idx="1679">
                  <c:v>671600.0</c:v>
                </c:pt>
                <c:pt idx="1680">
                  <c:v>672000.0</c:v>
                </c:pt>
                <c:pt idx="1681">
                  <c:v>672400.0</c:v>
                </c:pt>
                <c:pt idx="1682">
                  <c:v>672800.0</c:v>
                </c:pt>
                <c:pt idx="1683">
                  <c:v>673200.0</c:v>
                </c:pt>
                <c:pt idx="1684">
                  <c:v>673600.0</c:v>
                </c:pt>
                <c:pt idx="1685">
                  <c:v>674000.0</c:v>
                </c:pt>
                <c:pt idx="1686">
                  <c:v>674400.0</c:v>
                </c:pt>
                <c:pt idx="1687">
                  <c:v>674800.0</c:v>
                </c:pt>
                <c:pt idx="1688">
                  <c:v>675200.0</c:v>
                </c:pt>
                <c:pt idx="1689">
                  <c:v>675600.0</c:v>
                </c:pt>
                <c:pt idx="1690">
                  <c:v>676000.0</c:v>
                </c:pt>
                <c:pt idx="1691">
                  <c:v>676400.0</c:v>
                </c:pt>
                <c:pt idx="1692">
                  <c:v>676800.0</c:v>
                </c:pt>
                <c:pt idx="1693">
                  <c:v>677200.0</c:v>
                </c:pt>
                <c:pt idx="1694">
                  <c:v>677600.0</c:v>
                </c:pt>
                <c:pt idx="1695">
                  <c:v>678000.0</c:v>
                </c:pt>
                <c:pt idx="1696">
                  <c:v>678400.0</c:v>
                </c:pt>
                <c:pt idx="1697">
                  <c:v>678800.0</c:v>
                </c:pt>
                <c:pt idx="1698">
                  <c:v>679200.0</c:v>
                </c:pt>
                <c:pt idx="1699">
                  <c:v>679600.0</c:v>
                </c:pt>
                <c:pt idx="1700">
                  <c:v>680000.0</c:v>
                </c:pt>
                <c:pt idx="1701">
                  <c:v>680400.0</c:v>
                </c:pt>
                <c:pt idx="1702">
                  <c:v>680800.0</c:v>
                </c:pt>
                <c:pt idx="1703">
                  <c:v>681200.0</c:v>
                </c:pt>
                <c:pt idx="1704">
                  <c:v>681600.0</c:v>
                </c:pt>
                <c:pt idx="1705">
                  <c:v>682000.0</c:v>
                </c:pt>
                <c:pt idx="1706">
                  <c:v>682400.0</c:v>
                </c:pt>
                <c:pt idx="1707">
                  <c:v>682800.0</c:v>
                </c:pt>
                <c:pt idx="1708">
                  <c:v>683200.0</c:v>
                </c:pt>
                <c:pt idx="1709">
                  <c:v>683600.0</c:v>
                </c:pt>
                <c:pt idx="1710">
                  <c:v>684000.0</c:v>
                </c:pt>
                <c:pt idx="1711">
                  <c:v>684400.0</c:v>
                </c:pt>
                <c:pt idx="1712">
                  <c:v>684800.0</c:v>
                </c:pt>
                <c:pt idx="1713">
                  <c:v>685200.0</c:v>
                </c:pt>
                <c:pt idx="1714">
                  <c:v>685600.0</c:v>
                </c:pt>
                <c:pt idx="1715">
                  <c:v>686000.0</c:v>
                </c:pt>
                <c:pt idx="1716">
                  <c:v>686400.0</c:v>
                </c:pt>
                <c:pt idx="1717">
                  <c:v>686800.0</c:v>
                </c:pt>
                <c:pt idx="1718">
                  <c:v>687200.0</c:v>
                </c:pt>
                <c:pt idx="1719">
                  <c:v>687600.0</c:v>
                </c:pt>
                <c:pt idx="1720">
                  <c:v>688000.0</c:v>
                </c:pt>
                <c:pt idx="1721">
                  <c:v>688400.0</c:v>
                </c:pt>
                <c:pt idx="1722">
                  <c:v>688800.0</c:v>
                </c:pt>
                <c:pt idx="1723">
                  <c:v>689200.0</c:v>
                </c:pt>
                <c:pt idx="1724">
                  <c:v>689600.0</c:v>
                </c:pt>
                <c:pt idx="1725">
                  <c:v>690000.0</c:v>
                </c:pt>
                <c:pt idx="1726">
                  <c:v>690400.0</c:v>
                </c:pt>
                <c:pt idx="1727">
                  <c:v>690800.0</c:v>
                </c:pt>
                <c:pt idx="1728">
                  <c:v>691200.0</c:v>
                </c:pt>
                <c:pt idx="1729">
                  <c:v>691600.0</c:v>
                </c:pt>
                <c:pt idx="1730">
                  <c:v>692000.0</c:v>
                </c:pt>
                <c:pt idx="1731">
                  <c:v>692400.0</c:v>
                </c:pt>
                <c:pt idx="1732">
                  <c:v>692800.0</c:v>
                </c:pt>
                <c:pt idx="1733">
                  <c:v>693200.0</c:v>
                </c:pt>
                <c:pt idx="1734">
                  <c:v>693600.0</c:v>
                </c:pt>
                <c:pt idx="1735">
                  <c:v>694000.0</c:v>
                </c:pt>
                <c:pt idx="1736">
                  <c:v>694400.0</c:v>
                </c:pt>
                <c:pt idx="1737">
                  <c:v>694800.0</c:v>
                </c:pt>
                <c:pt idx="1738">
                  <c:v>695200.0</c:v>
                </c:pt>
                <c:pt idx="1739">
                  <c:v>695600.0</c:v>
                </c:pt>
                <c:pt idx="1740">
                  <c:v>696000.0</c:v>
                </c:pt>
                <c:pt idx="1741">
                  <c:v>696400.0</c:v>
                </c:pt>
                <c:pt idx="1742">
                  <c:v>696800.0</c:v>
                </c:pt>
                <c:pt idx="1743">
                  <c:v>697200.0</c:v>
                </c:pt>
                <c:pt idx="1744">
                  <c:v>697600.0</c:v>
                </c:pt>
                <c:pt idx="1745">
                  <c:v>698000.0</c:v>
                </c:pt>
                <c:pt idx="1746">
                  <c:v>698400.0</c:v>
                </c:pt>
                <c:pt idx="1747">
                  <c:v>698800.0</c:v>
                </c:pt>
                <c:pt idx="1748">
                  <c:v>699200.0</c:v>
                </c:pt>
                <c:pt idx="1749">
                  <c:v>699600.0</c:v>
                </c:pt>
                <c:pt idx="1750">
                  <c:v>700000.0</c:v>
                </c:pt>
                <c:pt idx="1751">
                  <c:v>700400.0</c:v>
                </c:pt>
                <c:pt idx="1752">
                  <c:v>700800.0</c:v>
                </c:pt>
                <c:pt idx="1753">
                  <c:v>701200.0</c:v>
                </c:pt>
                <c:pt idx="1754">
                  <c:v>701600.0</c:v>
                </c:pt>
                <c:pt idx="1755">
                  <c:v>702000.0</c:v>
                </c:pt>
                <c:pt idx="1756">
                  <c:v>702400.0</c:v>
                </c:pt>
                <c:pt idx="1757">
                  <c:v>702800.0</c:v>
                </c:pt>
                <c:pt idx="1758">
                  <c:v>703200.0</c:v>
                </c:pt>
                <c:pt idx="1759">
                  <c:v>703600.0</c:v>
                </c:pt>
                <c:pt idx="1760">
                  <c:v>704000.0</c:v>
                </c:pt>
                <c:pt idx="1761">
                  <c:v>704400.0</c:v>
                </c:pt>
                <c:pt idx="1762">
                  <c:v>704800.0</c:v>
                </c:pt>
                <c:pt idx="1763">
                  <c:v>705200.0</c:v>
                </c:pt>
                <c:pt idx="1764">
                  <c:v>705600.0</c:v>
                </c:pt>
                <c:pt idx="1765">
                  <c:v>706000.0</c:v>
                </c:pt>
                <c:pt idx="1766">
                  <c:v>706400.0</c:v>
                </c:pt>
                <c:pt idx="1767">
                  <c:v>706800.0</c:v>
                </c:pt>
                <c:pt idx="1768">
                  <c:v>707200.0</c:v>
                </c:pt>
                <c:pt idx="1769">
                  <c:v>707600.0</c:v>
                </c:pt>
                <c:pt idx="1770">
                  <c:v>708000.0</c:v>
                </c:pt>
                <c:pt idx="1771">
                  <c:v>708400.0</c:v>
                </c:pt>
                <c:pt idx="1772">
                  <c:v>708800.0</c:v>
                </c:pt>
                <c:pt idx="1773">
                  <c:v>709200.0</c:v>
                </c:pt>
                <c:pt idx="1774">
                  <c:v>709600.0</c:v>
                </c:pt>
                <c:pt idx="1775">
                  <c:v>710000.0</c:v>
                </c:pt>
                <c:pt idx="1776">
                  <c:v>710400.0</c:v>
                </c:pt>
                <c:pt idx="1777">
                  <c:v>710800.0</c:v>
                </c:pt>
                <c:pt idx="1778">
                  <c:v>711200.0</c:v>
                </c:pt>
                <c:pt idx="1779">
                  <c:v>711600.0</c:v>
                </c:pt>
                <c:pt idx="1780">
                  <c:v>712000.0</c:v>
                </c:pt>
                <c:pt idx="1781">
                  <c:v>712400.0</c:v>
                </c:pt>
                <c:pt idx="1782">
                  <c:v>712800.0</c:v>
                </c:pt>
                <c:pt idx="1783">
                  <c:v>713200.0</c:v>
                </c:pt>
                <c:pt idx="1784">
                  <c:v>713600.0</c:v>
                </c:pt>
                <c:pt idx="1785">
                  <c:v>714000.0</c:v>
                </c:pt>
                <c:pt idx="1786">
                  <c:v>714400.0</c:v>
                </c:pt>
                <c:pt idx="1787">
                  <c:v>714800.0</c:v>
                </c:pt>
                <c:pt idx="1788">
                  <c:v>715200.0</c:v>
                </c:pt>
                <c:pt idx="1789">
                  <c:v>715600.0</c:v>
                </c:pt>
                <c:pt idx="1790">
                  <c:v>716000.0</c:v>
                </c:pt>
                <c:pt idx="1791">
                  <c:v>716400.0</c:v>
                </c:pt>
                <c:pt idx="1792">
                  <c:v>716800.0</c:v>
                </c:pt>
                <c:pt idx="1793">
                  <c:v>717200.0</c:v>
                </c:pt>
                <c:pt idx="1794">
                  <c:v>717600.0</c:v>
                </c:pt>
                <c:pt idx="1795">
                  <c:v>718000.0</c:v>
                </c:pt>
                <c:pt idx="1796">
                  <c:v>718400.0</c:v>
                </c:pt>
                <c:pt idx="1797">
                  <c:v>718800.0</c:v>
                </c:pt>
                <c:pt idx="1798">
                  <c:v>719200.0</c:v>
                </c:pt>
                <c:pt idx="1799">
                  <c:v>719600.0</c:v>
                </c:pt>
                <c:pt idx="1800">
                  <c:v>720000.0</c:v>
                </c:pt>
                <c:pt idx="1801">
                  <c:v>720400.0</c:v>
                </c:pt>
                <c:pt idx="1802">
                  <c:v>720800.0</c:v>
                </c:pt>
                <c:pt idx="1803">
                  <c:v>721200.0</c:v>
                </c:pt>
                <c:pt idx="1804">
                  <c:v>721600.0</c:v>
                </c:pt>
                <c:pt idx="1805">
                  <c:v>722000.0</c:v>
                </c:pt>
                <c:pt idx="1806">
                  <c:v>722400.0</c:v>
                </c:pt>
                <c:pt idx="1807">
                  <c:v>722800.0</c:v>
                </c:pt>
                <c:pt idx="1808">
                  <c:v>723200.0</c:v>
                </c:pt>
                <c:pt idx="1809">
                  <c:v>723600.0</c:v>
                </c:pt>
                <c:pt idx="1810">
                  <c:v>724000.0</c:v>
                </c:pt>
                <c:pt idx="1811">
                  <c:v>724400.0</c:v>
                </c:pt>
                <c:pt idx="1812">
                  <c:v>724800.0</c:v>
                </c:pt>
                <c:pt idx="1813">
                  <c:v>725200.0</c:v>
                </c:pt>
                <c:pt idx="1814">
                  <c:v>725600.0</c:v>
                </c:pt>
                <c:pt idx="1815">
                  <c:v>726000.0</c:v>
                </c:pt>
                <c:pt idx="1816">
                  <c:v>726400.0</c:v>
                </c:pt>
                <c:pt idx="1817">
                  <c:v>726800.0</c:v>
                </c:pt>
                <c:pt idx="1818">
                  <c:v>727200.0</c:v>
                </c:pt>
                <c:pt idx="1819">
                  <c:v>727600.0</c:v>
                </c:pt>
                <c:pt idx="1820">
                  <c:v>728000.0</c:v>
                </c:pt>
                <c:pt idx="1821">
                  <c:v>728400.0</c:v>
                </c:pt>
                <c:pt idx="1822">
                  <c:v>728800.0</c:v>
                </c:pt>
                <c:pt idx="1823">
                  <c:v>729200.0</c:v>
                </c:pt>
                <c:pt idx="1824">
                  <c:v>729600.0</c:v>
                </c:pt>
                <c:pt idx="1825">
                  <c:v>730000.0</c:v>
                </c:pt>
                <c:pt idx="1826">
                  <c:v>730400.0</c:v>
                </c:pt>
                <c:pt idx="1827">
                  <c:v>730800.0</c:v>
                </c:pt>
                <c:pt idx="1828">
                  <c:v>731200.0</c:v>
                </c:pt>
                <c:pt idx="1829">
                  <c:v>731600.0</c:v>
                </c:pt>
                <c:pt idx="1830">
                  <c:v>732000.0</c:v>
                </c:pt>
                <c:pt idx="1831">
                  <c:v>732400.0</c:v>
                </c:pt>
                <c:pt idx="1832">
                  <c:v>732800.0</c:v>
                </c:pt>
                <c:pt idx="1833">
                  <c:v>733200.0</c:v>
                </c:pt>
                <c:pt idx="1834">
                  <c:v>733600.0</c:v>
                </c:pt>
                <c:pt idx="1835">
                  <c:v>734000.0</c:v>
                </c:pt>
                <c:pt idx="1836">
                  <c:v>734400.0</c:v>
                </c:pt>
                <c:pt idx="1837">
                  <c:v>734800.0</c:v>
                </c:pt>
                <c:pt idx="1838">
                  <c:v>735200.0</c:v>
                </c:pt>
                <c:pt idx="1839">
                  <c:v>735600.0</c:v>
                </c:pt>
                <c:pt idx="1840">
                  <c:v>736000.0</c:v>
                </c:pt>
                <c:pt idx="1841">
                  <c:v>736400.0</c:v>
                </c:pt>
                <c:pt idx="1842">
                  <c:v>736800.0</c:v>
                </c:pt>
                <c:pt idx="1843">
                  <c:v>737200.0</c:v>
                </c:pt>
                <c:pt idx="1844">
                  <c:v>737600.0</c:v>
                </c:pt>
                <c:pt idx="1845">
                  <c:v>738000.0</c:v>
                </c:pt>
                <c:pt idx="1846">
                  <c:v>738400.0</c:v>
                </c:pt>
                <c:pt idx="1847">
                  <c:v>738800.0</c:v>
                </c:pt>
                <c:pt idx="1848">
                  <c:v>739200.0</c:v>
                </c:pt>
                <c:pt idx="1849">
                  <c:v>739600.0</c:v>
                </c:pt>
                <c:pt idx="1850">
                  <c:v>740000.0</c:v>
                </c:pt>
                <c:pt idx="1851">
                  <c:v>740400.0</c:v>
                </c:pt>
                <c:pt idx="1852">
                  <c:v>740800.0</c:v>
                </c:pt>
                <c:pt idx="1853">
                  <c:v>741200.0</c:v>
                </c:pt>
                <c:pt idx="1854">
                  <c:v>741600.0</c:v>
                </c:pt>
                <c:pt idx="1855">
                  <c:v>742000.0</c:v>
                </c:pt>
                <c:pt idx="1856">
                  <c:v>742400.0</c:v>
                </c:pt>
                <c:pt idx="1857">
                  <c:v>742800.0</c:v>
                </c:pt>
                <c:pt idx="1858">
                  <c:v>743200.0</c:v>
                </c:pt>
                <c:pt idx="1859">
                  <c:v>743600.0</c:v>
                </c:pt>
                <c:pt idx="1860">
                  <c:v>744000.0</c:v>
                </c:pt>
                <c:pt idx="1861">
                  <c:v>744400.0</c:v>
                </c:pt>
                <c:pt idx="1862">
                  <c:v>744800.0</c:v>
                </c:pt>
                <c:pt idx="1863">
                  <c:v>745200.0</c:v>
                </c:pt>
                <c:pt idx="1864">
                  <c:v>745600.0</c:v>
                </c:pt>
                <c:pt idx="1865">
                  <c:v>746000.0</c:v>
                </c:pt>
                <c:pt idx="1866">
                  <c:v>746400.0</c:v>
                </c:pt>
                <c:pt idx="1867">
                  <c:v>746800.0</c:v>
                </c:pt>
                <c:pt idx="1868">
                  <c:v>747200.0</c:v>
                </c:pt>
                <c:pt idx="1869">
                  <c:v>747600.0</c:v>
                </c:pt>
                <c:pt idx="1870">
                  <c:v>748000.0</c:v>
                </c:pt>
                <c:pt idx="1871">
                  <c:v>748400.0</c:v>
                </c:pt>
                <c:pt idx="1872">
                  <c:v>748800.0</c:v>
                </c:pt>
                <c:pt idx="1873">
                  <c:v>749200.0</c:v>
                </c:pt>
                <c:pt idx="1874">
                  <c:v>749600.0</c:v>
                </c:pt>
                <c:pt idx="1875">
                  <c:v>750000.0</c:v>
                </c:pt>
                <c:pt idx="1876">
                  <c:v>750400.0</c:v>
                </c:pt>
                <c:pt idx="1877">
                  <c:v>750800.0</c:v>
                </c:pt>
                <c:pt idx="1878">
                  <c:v>751200.0</c:v>
                </c:pt>
                <c:pt idx="1879">
                  <c:v>751600.0</c:v>
                </c:pt>
                <c:pt idx="1880">
                  <c:v>752000.0</c:v>
                </c:pt>
                <c:pt idx="1881">
                  <c:v>752400.0</c:v>
                </c:pt>
                <c:pt idx="1882">
                  <c:v>752800.0</c:v>
                </c:pt>
                <c:pt idx="1883">
                  <c:v>753200.0</c:v>
                </c:pt>
                <c:pt idx="1884">
                  <c:v>753600.0</c:v>
                </c:pt>
                <c:pt idx="1885">
                  <c:v>754000.0</c:v>
                </c:pt>
                <c:pt idx="1886">
                  <c:v>754400.0</c:v>
                </c:pt>
                <c:pt idx="1887">
                  <c:v>754800.0</c:v>
                </c:pt>
                <c:pt idx="1888">
                  <c:v>755200.0</c:v>
                </c:pt>
                <c:pt idx="1889">
                  <c:v>755600.0</c:v>
                </c:pt>
                <c:pt idx="1890">
                  <c:v>756000.0</c:v>
                </c:pt>
                <c:pt idx="1891">
                  <c:v>756400.0</c:v>
                </c:pt>
                <c:pt idx="1892">
                  <c:v>756800.0</c:v>
                </c:pt>
                <c:pt idx="1893">
                  <c:v>757200.0</c:v>
                </c:pt>
                <c:pt idx="1894">
                  <c:v>757600.0</c:v>
                </c:pt>
                <c:pt idx="1895">
                  <c:v>758000.0</c:v>
                </c:pt>
                <c:pt idx="1896">
                  <c:v>758400.0</c:v>
                </c:pt>
                <c:pt idx="1897">
                  <c:v>758800.0</c:v>
                </c:pt>
                <c:pt idx="1898">
                  <c:v>759200.0</c:v>
                </c:pt>
                <c:pt idx="1899">
                  <c:v>759600.0</c:v>
                </c:pt>
                <c:pt idx="1900">
                  <c:v>760000.0</c:v>
                </c:pt>
                <c:pt idx="1901">
                  <c:v>760400.0</c:v>
                </c:pt>
                <c:pt idx="1902">
                  <c:v>760800.0</c:v>
                </c:pt>
                <c:pt idx="1903">
                  <c:v>761200.0</c:v>
                </c:pt>
                <c:pt idx="1904">
                  <c:v>761600.0</c:v>
                </c:pt>
                <c:pt idx="1905">
                  <c:v>762000.0</c:v>
                </c:pt>
                <c:pt idx="1906">
                  <c:v>762400.0</c:v>
                </c:pt>
                <c:pt idx="1907">
                  <c:v>762800.0</c:v>
                </c:pt>
                <c:pt idx="1908">
                  <c:v>763200.0</c:v>
                </c:pt>
                <c:pt idx="1909">
                  <c:v>763600.0</c:v>
                </c:pt>
                <c:pt idx="1910">
                  <c:v>764000.0</c:v>
                </c:pt>
                <c:pt idx="1911">
                  <c:v>764400.0</c:v>
                </c:pt>
                <c:pt idx="1912">
                  <c:v>764800.0</c:v>
                </c:pt>
                <c:pt idx="1913">
                  <c:v>765200.0</c:v>
                </c:pt>
                <c:pt idx="1914">
                  <c:v>765600.0</c:v>
                </c:pt>
                <c:pt idx="1915">
                  <c:v>766000.0</c:v>
                </c:pt>
                <c:pt idx="1916">
                  <c:v>766400.0</c:v>
                </c:pt>
                <c:pt idx="1917">
                  <c:v>766800.0</c:v>
                </c:pt>
                <c:pt idx="1918">
                  <c:v>767200.0</c:v>
                </c:pt>
                <c:pt idx="1919">
                  <c:v>767600.0</c:v>
                </c:pt>
                <c:pt idx="1920">
                  <c:v>768000.0</c:v>
                </c:pt>
                <c:pt idx="1921">
                  <c:v>768400.0</c:v>
                </c:pt>
                <c:pt idx="1922">
                  <c:v>768800.0</c:v>
                </c:pt>
                <c:pt idx="1923">
                  <c:v>769200.0</c:v>
                </c:pt>
                <c:pt idx="1924">
                  <c:v>769600.0</c:v>
                </c:pt>
                <c:pt idx="1925">
                  <c:v>770000.0</c:v>
                </c:pt>
                <c:pt idx="1926">
                  <c:v>770400.0</c:v>
                </c:pt>
                <c:pt idx="1927">
                  <c:v>770800.0</c:v>
                </c:pt>
                <c:pt idx="1928">
                  <c:v>771200.0</c:v>
                </c:pt>
                <c:pt idx="1929">
                  <c:v>771600.0</c:v>
                </c:pt>
                <c:pt idx="1930">
                  <c:v>772000.0</c:v>
                </c:pt>
                <c:pt idx="1931">
                  <c:v>772400.0</c:v>
                </c:pt>
                <c:pt idx="1932">
                  <c:v>772800.0</c:v>
                </c:pt>
                <c:pt idx="1933">
                  <c:v>773200.0</c:v>
                </c:pt>
                <c:pt idx="1934">
                  <c:v>773600.0</c:v>
                </c:pt>
                <c:pt idx="1935">
                  <c:v>774000.0</c:v>
                </c:pt>
                <c:pt idx="1936">
                  <c:v>774400.0</c:v>
                </c:pt>
                <c:pt idx="1937">
                  <c:v>774800.0</c:v>
                </c:pt>
                <c:pt idx="1938">
                  <c:v>775200.0</c:v>
                </c:pt>
                <c:pt idx="1939">
                  <c:v>775600.0</c:v>
                </c:pt>
                <c:pt idx="1940">
                  <c:v>776000.0</c:v>
                </c:pt>
                <c:pt idx="1941">
                  <c:v>776400.0</c:v>
                </c:pt>
                <c:pt idx="1942">
                  <c:v>776800.0</c:v>
                </c:pt>
                <c:pt idx="1943">
                  <c:v>777200.0</c:v>
                </c:pt>
                <c:pt idx="1944">
                  <c:v>777600.0</c:v>
                </c:pt>
                <c:pt idx="1945">
                  <c:v>778000.0</c:v>
                </c:pt>
                <c:pt idx="1946">
                  <c:v>778400.0</c:v>
                </c:pt>
                <c:pt idx="1947">
                  <c:v>778800.0</c:v>
                </c:pt>
                <c:pt idx="1948">
                  <c:v>779200.0</c:v>
                </c:pt>
                <c:pt idx="1949">
                  <c:v>779600.0</c:v>
                </c:pt>
                <c:pt idx="1950">
                  <c:v>780000.0</c:v>
                </c:pt>
                <c:pt idx="1951">
                  <c:v>780400.0</c:v>
                </c:pt>
                <c:pt idx="1952">
                  <c:v>780800.0</c:v>
                </c:pt>
                <c:pt idx="1953">
                  <c:v>781200.0</c:v>
                </c:pt>
                <c:pt idx="1954">
                  <c:v>781600.0</c:v>
                </c:pt>
                <c:pt idx="1955">
                  <c:v>782000.0</c:v>
                </c:pt>
                <c:pt idx="1956">
                  <c:v>782400.0</c:v>
                </c:pt>
                <c:pt idx="1957">
                  <c:v>782800.0</c:v>
                </c:pt>
                <c:pt idx="1958">
                  <c:v>783200.0</c:v>
                </c:pt>
                <c:pt idx="1959">
                  <c:v>783600.0</c:v>
                </c:pt>
                <c:pt idx="1960">
                  <c:v>784000.0</c:v>
                </c:pt>
                <c:pt idx="1961">
                  <c:v>784400.0</c:v>
                </c:pt>
                <c:pt idx="1962">
                  <c:v>784800.0</c:v>
                </c:pt>
                <c:pt idx="1963">
                  <c:v>785200.0</c:v>
                </c:pt>
                <c:pt idx="1964">
                  <c:v>785600.0</c:v>
                </c:pt>
                <c:pt idx="1965">
                  <c:v>786000.0</c:v>
                </c:pt>
                <c:pt idx="1966">
                  <c:v>786400.0</c:v>
                </c:pt>
                <c:pt idx="1967">
                  <c:v>786800.0</c:v>
                </c:pt>
                <c:pt idx="1968">
                  <c:v>787200.0</c:v>
                </c:pt>
                <c:pt idx="1969">
                  <c:v>787600.0</c:v>
                </c:pt>
                <c:pt idx="1970">
                  <c:v>788000.0</c:v>
                </c:pt>
                <c:pt idx="1971">
                  <c:v>788400.0</c:v>
                </c:pt>
                <c:pt idx="1972">
                  <c:v>788800.0</c:v>
                </c:pt>
                <c:pt idx="1973">
                  <c:v>789200.0</c:v>
                </c:pt>
                <c:pt idx="1974">
                  <c:v>789600.0</c:v>
                </c:pt>
                <c:pt idx="1975">
                  <c:v>790000.0</c:v>
                </c:pt>
                <c:pt idx="1976">
                  <c:v>790400.0</c:v>
                </c:pt>
                <c:pt idx="1977">
                  <c:v>790800.0</c:v>
                </c:pt>
                <c:pt idx="1978">
                  <c:v>791200.0</c:v>
                </c:pt>
                <c:pt idx="1979">
                  <c:v>791600.0</c:v>
                </c:pt>
                <c:pt idx="1980">
                  <c:v>792000.0</c:v>
                </c:pt>
                <c:pt idx="1981">
                  <c:v>792400.0</c:v>
                </c:pt>
                <c:pt idx="1982">
                  <c:v>792800.0</c:v>
                </c:pt>
                <c:pt idx="1983">
                  <c:v>793200.0</c:v>
                </c:pt>
                <c:pt idx="1984">
                  <c:v>793600.0</c:v>
                </c:pt>
                <c:pt idx="1985">
                  <c:v>794000.0</c:v>
                </c:pt>
                <c:pt idx="1986">
                  <c:v>794400.0</c:v>
                </c:pt>
                <c:pt idx="1987">
                  <c:v>794800.0</c:v>
                </c:pt>
                <c:pt idx="1988">
                  <c:v>795200.0</c:v>
                </c:pt>
                <c:pt idx="1989">
                  <c:v>795600.0</c:v>
                </c:pt>
                <c:pt idx="1990">
                  <c:v>796000.0</c:v>
                </c:pt>
                <c:pt idx="1991">
                  <c:v>796400.0</c:v>
                </c:pt>
                <c:pt idx="1992">
                  <c:v>796800.0</c:v>
                </c:pt>
                <c:pt idx="1993">
                  <c:v>797200.0</c:v>
                </c:pt>
                <c:pt idx="1994">
                  <c:v>797600.0</c:v>
                </c:pt>
                <c:pt idx="1995">
                  <c:v>798000.0</c:v>
                </c:pt>
                <c:pt idx="1996">
                  <c:v>798400.0</c:v>
                </c:pt>
                <c:pt idx="1997">
                  <c:v>798800.0</c:v>
                </c:pt>
                <c:pt idx="1998">
                  <c:v>799200.0</c:v>
                </c:pt>
                <c:pt idx="1999">
                  <c:v>799600.0</c:v>
                </c:pt>
                <c:pt idx="2000">
                  <c:v>800000.0</c:v>
                </c:pt>
                <c:pt idx="2001">
                  <c:v>800400.0</c:v>
                </c:pt>
                <c:pt idx="2002">
                  <c:v>800800.0</c:v>
                </c:pt>
                <c:pt idx="2003">
                  <c:v>801200.0</c:v>
                </c:pt>
                <c:pt idx="2004">
                  <c:v>801600.0</c:v>
                </c:pt>
                <c:pt idx="2005">
                  <c:v>802000.0</c:v>
                </c:pt>
                <c:pt idx="2006">
                  <c:v>802400.0</c:v>
                </c:pt>
                <c:pt idx="2007">
                  <c:v>802800.0</c:v>
                </c:pt>
                <c:pt idx="2008">
                  <c:v>803200.0</c:v>
                </c:pt>
                <c:pt idx="2009">
                  <c:v>803600.0</c:v>
                </c:pt>
                <c:pt idx="2010">
                  <c:v>804000.0</c:v>
                </c:pt>
                <c:pt idx="2011">
                  <c:v>804400.0</c:v>
                </c:pt>
                <c:pt idx="2012">
                  <c:v>804800.0</c:v>
                </c:pt>
                <c:pt idx="2013">
                  <c:v>805200.0</c:v>
                </c:pt>
                <c:pt idx="2014">
                  <c:v>805600.0</c:v>
                </c:pt>
                <c:pt idx="2015">
                  <c:v>806000.0</c:v>
                </c:pt>
                <c:pt idx="2016">
                  <c:v>806400.0</c:v>
                </c:pt>
                <c:pt idx="2017">
                  <c:v>806800.0</c:v>
                </c:pt>
                <c:pt idx="2018">
                  <c:v>807200.0</c:v>
                </c:pt>
                <c:pt idx="2019">
                  <c:v>807600.0</c:v>
                </c:pt>
                <c:pt idx="2020">
                  <c:v>808000.0</c:v>
                </c:pt>
                <c:pt idx="2021">
                  <c:v>808400.0</c:v>
                </c:pt>
                <c:pt idx="2022">
                  <c:v>808800.0</c:v>
                </c:pt>
                <c:pt idx="2023">
                  <c:v>809200.0</c:v>
                </c:pt>
                <c:pt idx="2024">
                  <c:v>809600.0</c:v>
                </c:pt>
                <c:pt idx="2025">
                  <c:v>810000.0</c:v>
                </c:pt>
                <c:pt idx="2026">
                  <c:v>810400.0</c:v>
                </c:pt>
                <c:pt idx="2027">
                  <c:v>810800.0</c:v>
                </c:pt>
                <c:pt idx="2028">
                  <c:v>811200.0</c:v>
                </c:pt>
                <c:pt idx="2029">
                  <c:v>811600.0</c:v>
                </c:pt>
                <c:pt idx="2030">
                  <c:v>812000.0</c:v>
                </c:pt>
                <c:pt idx="2031">
                  <c:v>812400.0</c:v>
                </c:pt>
                <c:pt idx="2032">
                  <c:v>812800.0</c:v>
                </c:pt>
                <c:pt idx="2033">
                  <c:v>813200.0</c:v>
                </c:pt>
                <c:pt idx="2034">
                  <c:v>813600.0</c:v>
                </c:pt>
                <c:pt idx="2035">
                  <c:v>814000.0</c:v>
                </c:pt>
                <c:pt idx="2036">
                  <c:v>814400.0</c:v>
                </c:pt>
                <c:pt idx="2037">
                  <c:v>814800.0</c:v>
                </c:pt>
                <c:pt idx="2038">
                  <c:v>815200.0</c:v>
                </c:pt>
                <c:pt idx="2039">
                  <c:v>815600.0</c:v>
                </c:pt>
                <c:pt idx="2040">
                  <c:v>816000.0</c:v>
                </c:pt>
                <c:pt idx="2041">
                  <c:v>816400.0</c:v>
                </c:pt>
                <c:pt idx="2042">
                  <c:v>816800.0</c:v>
                </c:pt>
                <c:pt idx="2043">
                  <c:v>817200.0</c:v>
                </c:pt>
                <c:pt idx="2044">
                  <c:v>817600.0</c:v>
                </c:pt>
                <c:pt idx="2045">
                  <c:v>818000.0</c:v>
                </c:pt>
                <c:pt idx="2046">
                  <c:v>818400.0</c:v>
                </c:pt>
                <c:pt idx="2047">
                  <c:v>818800.0</c:v>
                </c:pt>
                <c:pt idx="2048">
                  <c:v>819200.0</c:v>
                </c:pt>
                <c:pt idx="2049">
                  <c:v>819600.0</c:v>
                </c:pt>
                <c:pt idx="2050">
                  <c:v>820000.0</c:v>
                </c:pt>
                <c:pt idx="2051">
                  <c:v>820400.0</c:v>
                </c:pt>
                <c:pt idx="2052">
                  <c:v>820800.0</c:v>
                </c:pt>
                <c:pt idx="2053">
                  <c:v>821200.0</c:v>
                </c:pt>
                <c:pt idx="2054">
                  <c:v>821600.0</c:v>
                </c:pt>
                <c:pt idx="2055">
                  <c:v>822000.0</c:v>
                </c:pt>
                <c:pt idx="2056">
                  <c:v>822400.0</c:v>
                </c:pt>
                <c:pt idx="2057">
                  <c:v>822800.0</c:v>
                </c:pt>
                <c:pt idx="2058">
                  <c:v>823200.0</c:v>
                </c:pt>
                <c:pt idx="2059">
                  <c:v>823600.0</c:v>
                </c:pt>
                <c:pt idx="2060">
                  <c:v>824000.0</c:v>
                </c:pt>
                <c:pt idx="2061">
                  <c:v>824400.0</c:v>
                </c:pt>
                <c:pt idx="2062">
                  <c:v>824800.0</c:v>
                </c:pt>
                <c:pt idx="2063">
                  <c:v>825200.0</c:v>
                </c:pt>
                <c:pt idx="2064">
                  <c:v>825600.0</c:v>
                </c:pt>
                <c:pt idx="2065">
                  <c:v>826000.0</c:v>
                </c:pt>
                <c:pt idx="2066">
                  <c:v>826400.0</c:v>
                </c:pt>
                <c:pt idx="2067">
                  <c:v>826800.0</c:v>
                </c:pt>
                <c:pt idx="2068">
                  <c:v>827200.0</c:v>
                </c:pt>
                <c:pt idx="2069">
                  <c:v>827600.0</c:v>
                </c:pt>
                <c:pt idx="2070">
                  <c:v>828000.0</c:v>
                </c:pt>
                <c:pt idx="2071">
                  <c:v>828400.0</c:v>
                </c:pt>
                <c:pt idx="2072">
                  <c:v>828800.0</c:v>
                </c:pt>
                <c:pt idx="2073">
                  <c:v>829200.0</c:v>
                </c:pt>
                <c:pt idx="2074">
                  <c:v>829600.0</c:v>
                </c:pt>
                <c:pt idx="2075">
                  <c:v>830000.0</c:v>
                </c:pt>
                <c:pt idx="2076">
                  <c:v>830400.0</c:v>
                </c:pt>
                <c:pt idx="2077">
                  <c:v>830800.0</c:v>
                </c:pt>
                <c:pt idx="2078">
                  <c:v>831200.0</c:v>
                </c:pt>
                <c:pt idx="2079">
                  <c:v>831600.0</c:v>
                </c:pt>
                <c:pt idx="2080">
                  <c:v>832000.0</c:v>
                </c:pt>
                <c:pt idx="2081">
                  <c:v>832400.0</c:v>
                </c:pt>
                <c:pt idx="2082">
                  <c:v>832800.0</c:v>
                </c:pt>
                <c:pt idx="2083">
                  <c:v>833200.0</c:v>
                </c:pt>
                <c:pt idx="2084">
                  <c:v>833600.0</c:v>
                </c:pt>
                <c:pt idx="2085">
                  <c:v>834000.0</c:v>
                </c:pt>
                <c:pt idx="2086">
                  <c:v>834400.0</c:v>
                </c:pt>
                <c:pt idx="2087">
                  <c:v>834800.0</c:v>
                </c:pt>
                <c:pt idx="2088">
                  <c:v>835200.0</c:v>
                </c:pt>
                <c:pt idx="2089">
                  <c:v>835600.0</c:v>
                </c:pt>
                <c:pt idx="2090">
                  <c:v>836000.0</c:v>
                </c:pt>
                <c:pt idx="2091">
                  <c:v>836400.0</c:v>
                </c:pt>
                <c:pt idx="2092">
                  <c:v>836800.0</c:v>
                </c:pt>
                <c:pt idx="2093">
                  <c:v>837200.0</c:v>
                </c:pt>
                <c:pt idx="2094">
                  <c:v>837600.0</c:v>
                </c:pt>
                <c:pt idx="2095">
                  <c:v>838000.0</c:v>
                </c:pt>
                <c:pt idx="2096">
                  <c:v>838400.0</c:v>
                </c:pt>
                <c:pt idx="2097">
                  <c:v>838800.0</c:v>
                </c:pt>
                <c:pt idx="2098">
                  <c:v>839200.0</c:v>
                </c:pt>
                <c:pt idx="2099">
                  <c:v>839600.0</c:v>
                </c:pt>
                <c:pt idx="2100">
                  <c:v>840000.0</c:v>
                </c:pt>
                <c:pt idx="2101">
                  <c:v>840400.0</c:v>
                </c:pt>
                <c:pt idx="2102">
                  <c:v>840800.0</c:v>
                </c:pt>
                <c:pt idx="2103">
                  <c:v>841200.0</c:v>
                </c:pt>
                <c:pt idx="2104">
                  <c:v>841600.0</c:v>
                </c:pt>
                <c:pt idx="2105">
                  <c:v>842000.0</c:v>
                </c:pt>
                <c:pt idx="2106">
                  <c:v>842400.0</c:v>
                </c:pt>
                <c:pt idx="2107">
                  <c:v>842800.0</c:v>
                </c:pt>
                <c:pt idx="2108">
                  <c:v>843200.0</c:v>
                </c:pt>
                <c:pt idx="2109">
                  <c:v>843600.0</c:v>
                </c:pt>
                <c:pt idx="2110">
                  <c:v>844000.0</c:v>
                </c:pt>
                <c:pt idx="2111">
                  <c:v>844400.0</c:v>
                </c:pt>
                <c:pt idx="2112">
                  <c:v>844800.0</c:v>
                </c:pt>
                <c:pt idx="2113">
                  <c:v>845200.0</c:v>
                </c:pt>
                <c:pt idx="2114">
                  <c:v>845600.0</c:v>
                </c:pt>
                <c:pt idx="2115">
                  <c:v>846000.0</c:v>
                </c:pt>
                <c:pt idx="2116">
                  <c:v>846400.0</c:v>
                </c:pt>
                <c:pt idx="2117">
                  <c:v>846800.0</c:v>
                </c:pt>
                <c:pt idx="2118">
                  <c:v>847200.0</c:v>
                </c:pt>
                <c:pt idx="2119">
                  <c:v>847600.0</c:v>
                </c:pt>
                <c:pt idx="2120">
                  <c:v>848000.0</c:v>
                </c:pt>
                <c:pt idx="2121">
                  <c:v>848400.0</c:v>
                </c:pt>
                <c:pt idx="2122">
                  <c:v>848800.0</c:v>
                </c:pt>
                <c:pt idx="2123">
                  <c:v>849200.0</c:v>
                </c:pt>
                <c:pt idx="2124">
                  <c:v>849600.0</c:v>
                </c:pt>
                <c:pt idx="2125">
                  <c:v>850000.0</c:v>
                </c:pt>
                <c:pt idx="2126">
                  <c:v>850400.0</c:v>
                </c:pt>
                <c:pt idx="2127">
                  <c:v>850800.0</c:v>
                </c:pt>
                <c:pt idx="2128">
                  <c:v>851200.0</c:v>
                </c:pt>
                <c:pt idx="2129">
                  <c:v>851600.0</c:v>
                </c:pt>
                <c:pt idx="2130">
                  <c:v>852000.0</c:v>
                </c:pt>
                <c:pt idx="2131">
                  <c:v>852400.0</c:v>
                </c:pt>
                <c:pt idx="2132">
                  <c:v>852800.0</c:v>
                </c:pt>
                <c:pt idx="2133">
                  <c:v>853200.0</c:v>
                </c:pt>
                <c:pt idx="2134">
                  <c:v>853600.0</c:v>
                </c:pt>
                <c:pt idx="2135">
                  <c:v>854000.0</c:v>
                </c:pt>
                <c:pt idx="2136">
                  <c:v>854400.0</c:v>
                </c:pt>
                <c:pt idx="2137">
                  <c:v>854800.0</c:v>
                </c:pt>
                <c:pt idx="2138">
                  <c:v>855200.0</c:v>
                </c:pt>
                <c:pt idx="2139">
                  <c:v>855600.0</c:v>
                </c:pt>
                <c:pt idx="2140">
                  <c:v>856000.0</c:v>
                </c:pt>
                <c:pt idx="2141">
                  <c:v>856400.0</c:v>
                </c:pt>
                <c:pt idx="2142">
                  <c:v>856800.0</c:v>
                </c:pt>
                <c:pt idx="2143">
                  <c:v>857200.0</c:v>
                </c:pt>
                <c:pt idx="2144">
                  <c:v>857600.0</c:v>
                </c:pt>
                <c:pt idx="2145">
                  <c:v>858000.0</c:v>
                </c:pt>
                <c:pt idx="2146">
                  <c:v>858400.0</c:v>
                </c:pt>
                <c:pt idx="2147">
                  <c:v>858800.0</c:v>
                </c:pt>
                <c:pt idx="2148">
                  <c:v>859200.0</c:v>
                </c:pt>
                <c:pt idx="2149">
                  <c:v>859600.0</c:v>
                </c:pt>
                <c:pt idx="2150">
                  <c:v>860000.0</c:v>
                </c:pt>
                <c:pt idx="2151">
                  <c:v>860400.0</c:v>
                </c:pt>
                <c:pt idx="2152">
                  <c:v>860800.0</c:v>
                </c:pt>
                <c:pt idx="2153">
                  <c:v>861200.0</c:v>
                </c:pt>
                <c:pt idx="2154">
                  <c:v>861600.0</c:v>
                </c:pt>
                <c:pt idx="2155">
                  <c:v>862000.0</c:v>
                </c:pt>
                <c:pt idx="2156">
                  <c:v>862400.0</c:v>
                </c:pt>
                <c:pt idx="2157">
                  <c:v>862800.0</c:v>
                </c:pt>
                <c:pt idx="2158">
                  <c:v>863200.0</c:v>
                </c:pt>
                <c:pt idx="2159">
                  <c:v>863600.0</c:v>
                </c:pt>
                <c:pt idx="2160">
                  <c:v>864000.0</c:v>
                </c:pt>
                <c:pt idx="2161">
                  <c:v>864400.0</c:v>
                </c:pt>
                <c:pt idx="2162">
                  <c:v>864800.0</c:v>
                </c:pt>
                <c:pt idx="2163">
                  <c:v>865200.0</c:v>
                </c:pt>
                <c:pt idx="2164">
                  <c:v>865600.0</c:v>
                </c:pt>
                <c:pt idx="2165">
                  <c:v>866000.0</c:v>
                </c:pt>
                <c:pt idx="2166">
                  <c:v>866400.0</c:v>
                </c:pt>
                <c:pt idx="2167">
                  <c:v>866800.0</c:v>
                </c:pt>
                <c:pt idx="2168">
                  <c:v>867200.0</c:v>
                </c:pt>
                <c:pt idx="2169">
                  <c:v>867600.0</c:v>
                </c:pt>
                <c:pt idx="2170">
                  <c:v>868000.0</c:v>
                </c:pt>
                <c:pt idx="2171">
                  <c:v>868400.0</c:v>
                </c:pt>
                <c:pt idx="2172">
                  <c:v>868800.0</c:v>
                </c:pt>
                <c:pt idx="2173">
                  <c:v>869200.0</c:v>
                </c:pt>
                <c:pt idx="2174">
                  <c:v>869600.0</c:v>
                </c:pt>
                <c:pt idx="2175">
                  <c:v>870000.0</c:v>
                </c:pt>
                <c:pt idx="2176">
                  <c:v>870400.0</c:v>
                </c:pt>
                <c:pt idx="2177">
                  <c:v>870800.0</c:v>
                </c:pt>
                <c:pt idx="2178">
                  <c:v>871200.0</c:v>
                </c:pt>
                <c:pt idx="2179">
                  <c:v>871600.0</c:v>
                </c:pt>
                <c:pt idx="2180">
                  <c:v>872000.0</c:v>
                </c:pt>
                <c:pt idx="2181">
                  <c:v>872400.0</c:v>
                </c:pt>
                <c:pt idx="2182">
                  <c:v>872800.0</c:v>
                </c:pt>
                <c:pt idx="2183">
                  <c:v>873200.0</c:v>
                </c:pt>
                <c:pt idx="2184">
                  <c:v>873600.0</c:v>
                </c:pt>
                <c:pt idx="2185">
                  <c:v>874000.0</c:v>
                </c:pt>
                <c:pt idx="2186">
                  <c:v>874400.0</c:v>
                </c:pt>
                <c:pt idx="2187">
                  <c:v>874800.0</c:v>
                </c:pt>
                <c:pt idx="2188">
                  <c:v>875200.0</c:v>
                </c:pt>
                <c:pt idx="2189">
                  <c:v>875600.0</c:v>
                </c:pt>
                <c:pt idx="2190">
                  <c:v>876000.0</c:v>
                </c:pt>
                <c:pt idx="2191">
                  <c:v>876400.0</c:v>
                </c:pt>
                <c:pt idx="2192">
                  <c:v>876800.0</c:v>
                </c:pt>
                <c:pt idx="2193">
                  <c:v>877200.0</c:v>
                </c:pt>
                <c:pt idx="2194">
                  <c:v>877600.0</c:v>
                </c:pt>
                <c:pt idx="2195">
                  <c:v>878000.0</c:v>
                </c:pt>
                <c:pt idx="2196">
                  <c:v>878400.0</c:v>
                </c:pt>
                <c:pt idx="2197">
                  <c:v>878800.0</c:v>
                </c:pt>
                <c:pt idx="2198">
                  <c:v>879200.0</c:v>
                </c:pt>
                <c:pt idx="2199">
                  <c:v>879600.0</c:v>
                </c:pt>
                <c:pt idx="2200">
                  <c:v>880000.0</c:v>
                </c:pt>
                <c:pt idx="2201">
                  <c:v>880400.0</c:v>
                </c:pt>
                <c:pt idx="2202">
                  <c:v>880800.0</c:v>
                </c:pt>
                <c:pt idx="2203">
                  <c:v>881200.0</c:v>
                </c:pt>
                <c:pt idx="2204">
                  <c:v>881600.0</c:v>
                </c:pt>
                <c:pt idx="2205">
                  <c:v>882000.0</c:v>
                </c:pt>
                <c:pt idx="2206">
                  <c:v>882400.0</c:v>
                </c:pt>
                <c:pt idx="2207">
                  <c:v>882800.0</c:v>
                </c:pt>
                <c:pt idx="2208">
                  <c:v>883200.0</c:v>
                </c:pt>
                <c:pt idx="2209">
                  <c:v>883600.0</c:v>
                </c:pt>
                <c:pt idx="2210">
                  <c:v>884000.0</c:v>
                </c:pt>
                <c:pt idx="2211">
                  <c:v>884400.0</c:v>
                </c:pt>
                <c:pt idx="2212">
                  <c:v>884800.0</c:v>
                </c:pt>
                <c:pt idx="2213">
                  <c:v>885200.0</c:v>
                </c:pt>
                <c:pt idx="2214">
                  <c:v>885600.0</c:v>
                </c:pt>
                <c:pt idx="2215">
                  <c:v>886000.0</c:v>
                </c:pt>
                <c:pt idx="2216">
                  <c:v>886400.0</c:v>
                </c:pt>
                <c:pt idx="2217">
                  <c:v>886800.0</c:v>
                </c:pt>
                <c:pt idx="2218">
                  <c:v>887200.0</c:v>
                </c:pt>
                <c:pt idx="2219">
                  <c:v>887600.0</c:v>
                </c:pt>
                <c:pt idx="2220">
                  <c:v>888000.0</c:v>
                </c:pt>
                <c:pt idx="2221">
                  <c:v>888400.0</c:v>
                </c:pt>
                <c:pt idx="2222">
                  <c:v>888800.0</c:v>
                </c:pt>
                <c:pt idx="2223">
                  <c:v>889200.0</c:v>
                </c:pt>
                <c:pt idx="2224">
                  <c:v>889600.0</c:v>
                </c:pt>
                <c:pt idx="2225">
                  <c:v>890000.0</c:v>
                </c:pt>
                <c:pt idx="2226">
                  <c:v>890400.0</c:v>
                </c:pt>
                <c:pt idx="2227">
                  <c:v>890800.0</c:v>
                </c:pt>
                <c:pt idx="2228">
                  <c:v>891200.0</c:v>
                </c:pt>
                <c:pt idx="2229">
                  <c:v>891600.0</c:v>
                </c:pt>
                <c:pt idx="2230">
                  <c:v>892000.0</c:v>
                </c:pt>
                <c:pt idx="2231">
                  <c:v>892400.0</c:v>
                </c:pt>
                <c:pt idx="2232">
                  <c:v>892800.0</c:v>
                </c:pt>
                <c:pt idx="2233">
                  <c:v>893200.0</c:v>
                </c:pt>
                <c:pt idx="2234">
                  <c:v>893600.0</c:v>
                </c:pt>
                <c:pt idx="2235">
                  <c:v>894000.0</c:v>
                </c:pt>
                <c:pt idx="2236">
                  <c:v>894400.0</c:v>
                </c:pt>
                <c:pt idx="2237">
                  <c:v>894800.0</c:v>
                </c:pt>
                <c:pt idx="2238">
                  <c:v>895200.0</c:v>
                </c:pt>
                <c:pt idx="2239">
                  <c:v>895600.0</c:v>
                </c:pt>
                <c:pt idx="2240">
                  <c:v>896000.0</c:v>
                </c:pt>
                <c:pt idx="2241">
                  <c:v>896400.0</c:v>
                </c:pt>
                <c:pt idx="2242">
                  <c:v>896800.0</c:v>
                </c:pt>
                <c:pt idx="2243">
                  <c:v>897200.0</c:v>
                </c:pt>
                <c:pt idx="2244">
                  <c:v>897600.0</c:v>
                </c:pt>
                <c:pt idx="2245">
                  <c:v>898000.0</c:v>
                </c:pt>
                <c:pt idx="2246">
                  <c:v>898400.0</c:v>
                </c:pt>
                <c:pt idx="2247">
                  <c:v>898800.0</c:v>
                </c:pt>
                <c:pt idx="2248">
                  <c:v>899200.0</c:v>
                </c:pt>
                <c:pt idx="2249">
                  <c:v>899600.0</c:v>
                </c:pt>
                <c:pt idx="2250">
                  <c:v>900000.0</c:v>
                </c:pt>
                <c:pt idx="2251">
                  <c:v>900400.0</c:v>
                </c:pt>
                <c:pt idx="2252">
                  <c:v>900800.0</c:v>
                </c:pt>
                <c:pt idx="2253">
                  <c:v>901200.0</c:v>
                </c:pt>
                <c:pt idx="2254">
                  <c:v>901600.0</c:v>
                </c:pt>
                <c:pt idx="2255">
                  <c:v>902000.0</c:v>
                </c:pt>
                <c:pt idx="2256">
                  <c:v>902400.0</c:v>
                </c:pt>
                <c:pt idx="2257">
                  <c:v>902800.0</c:v>
                </c:pt>
                <c:pt idx="2258">
                  <c:v>903200.0</c:v>
                </c:pt>
                <c:pt idx="2259">
                  <c:v>903600.0</c:v>
                </c:pt>
                <c:pt idx="2260">
                  <c:v>904000.0</c:v>
                </c:pt>
                <c:pt idx="2261">
                  <c:v>904400.0</c:v>
                </c:pt>
                <c:pt idx="2262">
                  <c:v>904800.0</c:v>
                </c:pt>
                <c:pt idx="2263">
                  <c:v>905200.0</c:v>
                </c:pt>
                <c:pt idx="2264">
                  <c:v>905600.0</c:v>
                </c:pt>
                <c:pt idx="2265">
                  <c:v>906000.0</c:v>
                </c:pt>
                <c:pt idx="2266">
                  <c:v>906400.0</c:v>
                </c:pt>
                <c:pt idx="2267">
                  <c:v>906800.0</c:v>
                </c:pt>
                <c:pt idx="2268">
                  <c:v>907200.0</c:v>
                </c:pt>
                <c:pt idx="2269">
                  <c:v>907600.0</c:v>
                </c:pt>
                <c:pt idx="2270">
                  <c:v>908000.0</c:v>
                </c:pt>
                <c:pt idx="2271">
                  <c:v>908400.0</c:v>
                </c:pt>
                <c:pt idx="2272">
                  <c:v>908800.0</c:v>
                </c:pt>
                <c:pt idx="2273">
                  <c:v>909200.0</c:v>
                </c:pt>
                <c:pt idx="2274">
                  <c:v>909600.0</c:v>
                </c:pt>
                <c:pt idx="2275">
                  <c:v>910000.0</c:v>
                </c:pt>
                <c:pt idx="2276">
                  <c:v>910400.0</c:v>
                </c:pt>
                <c:pt idx="2277">
                  <c:v>910800.0</c:v>
                </c:pt>
                <c:pt idx="2278">
                  <c:v>911200.0</c:v>
                </c:pt>
                <c:pt idx="2279">
                  <c:v>911600.0</c:v>
                </c:pt>
                <c:pt idx="2280">
                  <c:v>912000.0</c:v>
                </c:pt>
                <c:pt idx="2281">
                  <c:v>912400.0</c:v>
                </c:pt>
                <c:pt idx="2282">
                  <c:v>912800.0</c:v>
                </c:pt>
                <c:pt idx="2283">
                  <c:v>913200.0</c:v>
                </c:pt>
                <c:pt idx="2284">
                  <c:v>913600.0</c:v>
                </c:pt>
                <c:pt idx="2285">
                  <c:v>914000.0</c:v>
                </c:pt>
                <c:pt idx="2286">
                  <c:v>914400.0</c:v>
                </c:pt>
                <c:pt idx="2287">
                  <c:v>914800.0</c:v>
                </c:pt>
                <c:pt idx="2288">
                  <c:v>915200.0</c:v>
                </c:pt>
                <c:pt idx="2289">
                  <c:v>915600.0</c:v>
                </c:pt>
                <c:pt idx="2290">
                  <c:v>916000.0</c:v>
                </c:pt>
                <c:pt idx="2291">
                  <c:v>916400.0</c:v>
                </c:pt>
                <c:pt idx="2292">
                  <c:v>916800.0</c:v>
                </c:pt>
                <c:pt idx="2293">
                  <c:v>917200.0</c:v>
                </c:pt>
                <c:pt idx="2294">
                  <c:v>917600.0</c:v>
                </c:pt>
                <c:pt idx="2295">
                  <c:v>918000.0</c:v>
                </c:pt>
                <c:pt idx="2296">
                  <c:v>918400.0</c:v>
                </c:pt>
                <c:pt idx="2297">
                  <c:v>918800.0</c:v>
                </c:pt>
                <c:pt idx="2298">
                  <c:v>919200.0</c:v>
                </c:pt>
                <c:pt idx="2299">
                  <c:v>919600.0</c:v>
                </c:pt>
                <c:pt idx="2300">
                  <c:v>920000.0</c:v>
                </c:pt>
                <c:pt idx="2301">
                  <c:v>920400.0</c:v>
                </c:pt>
                <c:pt idx="2302">
                  <c:v>920800.0</c:v>
                </c:pt>
                <c:pt idx="2303">
                  <c:v>921200.0</c:v>
                </c:pt>
                <c:pt idx="2304">
                  <c:v>921600.0</c:v>
                </c:pt>
                <c:pt idx="2305">
                  <c:v>922000.0</c:v>
                </c:pt>
                <c:pt idx="2306">
                  <c:v>922400.0</c:v>
                </c:pt>
                <c:pt idx="2307">
                  <c:v>922800.0</c:v>
                </c:pt>
                <c:pt idx="2308">
                  <c:v>923200.0</c:v>
                </c:pt>
                <c:pt idx="2309">
                  <c:v>923600.0</c:v>
                </c:pt>
                <c:pt idx="2310">
                  <c:v>924000.0</c:v>
                </c:pt>
                <c:pt idx="2311">
                  <c:v>924400.0</c:v>
                </c:pt>
                <c:pt idx="2312">
                  <c:v>924800.0</c:v>
                </c:pt>
                <c:pt idx="2313">
                  <c:v>925200.0</c:v>
                </c:pt>
                <c:pt idx="2314">
                  <c:v>925600.0</c:v>
                </c:pt>
                <c:pt idx="2315">
                  <c:v>926000.0</c:v>
                </c:pt>
                <c:pt idx="2316">
                  <c:v>926400.0</c:v>
                </c:pt>
                <c:pt idx="2317">
                  <c:v>926800.0</c:v>
                </c:pt>
                <c:pt idx="2318">
                  <c:v>927200.0</c:v>
                </c:pt>
                <c:pt idx="2319">
                  <c:v>927600.0</c:v>
                </c:pt>
                <c:pt idx="2320">
                  <c:v>928000.0</c:v>
                </c:pt>
                <c:pt idx="2321">
                  <c:v>928400.0</c:v>
                </c:pt>
                <c:pt idx="2322">
                  <c:v>928800.0</c:v>
                </c:pt>
                <c:pt idx="2323">
                  <c:v>929200.0</c:v>
                </c:pt>
                <c:pt idx="2324">
                  <c:v>929600.0</c:v>
                </c:pt>
                <c:pt idx="2325">
                  <c:v>930000.0</c:v>
                </c:pt>
                <c:pt idx="2326">
                  <c:v>930400.0</c:v>
                </c:pt>
                <c:pt idx="2327">
                  <c:v>930800.0</c:v>
                </c:pt>
                <c:pt idx="2328">
                  <c:v>931200.0</c:v>
                </c:pt>
                <c:pt idx="2329">
                  <c:v>931600.0</c:v>
                </c:pt>
                <c:pt idx="2330">
                  <c:v>932000.0</c:v>
                </c:pt>
                <c:pt idx="2331">
                  <c:v>932400.0</c:v>
                </c:pt>
                <c:pt idx="2332">
                  <c:v>932800.0</c:v>
                </c:pt>
                <c:pt idx="2333">
                  <c:v>933200.0</c:v>
                </c:pt>
                <c:pt idx="2334">
                  <c:v>933600.0</c:v>
                </c:pt>
                <c:pt idx="2335">
                  <c:v>934000.0</c:v>
                </c:pt>
                <c:pt idx="2336">
                  <c:v>934400.0</c:v>
                </c:pt>
                <c:pt idx="2337">
                  <c:v>934800.0</c:v>
                </c:pt>
                <c:pt idx="2338">
                  <c:v>935200.0</c:v>
                </c:pt>
                <c:pt idx="2339">
                  <c:v>935600.0</c:v>
                </c:pt>
                <c:pt idx="2340">
                  <c:v>936000.0</c:v>
                </c:pt>
                <c:pt idx="2341">
                  <c:v>936400.0</c:v>
                </c:pt>
                <c:pt idx="2342">
                  <c:v>936800.0</c:v>
                </c:pt>
                <c:pt idx="2343">
                  <c:v>937200.0</c:v>
                </c:pt>
                <c:pt idx="2344">
                  <c:v>937600.0</c:v>
                </c:pt>
                <c:pt idx="2345">
                  <c:v>938000.0</c:v>
                </c:pt>
                <c:pt idx="2346">
                  <c:v>938400.0</c:v>
                </c:pt>
                <c:pt idx="2347">
                  <c:v>938800.0</c:v>
                </c:pt>
                <c:pt idx="2348">
                  <c:v>939200.0</c:v>
                </c:pt>
                <c:pt idx="2349">
                  <c:v>939600.0</c:v>
                </c:pt>
                <c:pt idx="2350">
                  <c:v>940000.0</c:v>
                </c:pt>
                <c:pt idx="2351">
                  <c:v>940400.0</c:v>
                </c:pt>
                <c:pt idx="2352">
                  <c:v>940800.0</c:v>
                </c:pt>
                <c:pt idx="2353">
                  <c:v>941200.0</c:v>
                </c:pt>
                <c:pt idx="2354">
                  <c:v>941600.0</c:v>
                </c:pt>
                <c:pt idx="2355">
                  <c:v>942000.0</c:v>
                </c:pt>
                <c:pt idx="2356">
                  <c:v>942400.0</c:v>
                </c:pt>
                <c:pt idx="2357">
                  <c:v>942800.0</c:v>
                </c:pt>
                <c:pt idx="2358">
                  <c:v>943200.0</c:v>
                </c:pt>
                <c:pt idx="2359">
                  <c:v>943600.0</c:v>
                </c:pt>
                <c:pt idx="2360">
                  <c:v>944000.0</c:v>
                </c:pt>
                <c:pt idx="2361">
                  <c:v>944400.0</c:v>
                </c:pt>
                <c:pt idx="2362">
                  <c:v>944800.0</c:v>
                </c:pt>
                <c:pt idx="2363">
                  <c:v>945200.0</c:v>
                </c:pt>
                <c:pt idx="2364">
                  <c:v>945600.0</c:v>
                </c:pt>
                <c:pt idx="2365">
                  <c:v>946000.0</c:v>
                </c:pt>
                <c:pt idx="2366">
                  <c:v>946400.0</c:v>
                </c:pt>
                <c:pt idx="2367">
                  <c:v>946800.0</c:v>
                </c:pt>
                <c:pt idx="2368">
                  <c:v>947200.0</c:v>
                </c:pt>
                <c:pt idx="2369">
                  <c:v>947600.0</c:v>
                </c:pt>
                <c:pt idx="2370">
                  <c:v>948000.0</c:v>
                </c:pt>
                <c:pt idx="2371">
                  <c:v>948400.0</c:v>
                </c:pt>
                <c:pt idx="2372">
                  <c:v>948800.0</c:v>
                </c:pt>
                <c:pt idx="2373">
                  <c:v>949200.0</c:v>
                </c:pt>
                <c:pt idx="2374">
                  <c:v>949600.0</c:v>
                </c:pt>
                <c:pt idx="2375">
                  <c:v>950000.0</c:v>
                </c:pt>
                <c:pt idx="2376">
                  <c:v>950400.0</c:v>
                </c:pt>
                <c:pt idx="2377">
                  <c:v>950800.0</c:v>
                </c:pt>
                <c:pt idx="2378">
                  <c:v>951200.0</c:v>
                </c:pt>
                <c:pt idx="2379">
                  <c:v>951600.0</c:v>
                </c:pt>
                <c:pt idx="2380">
                  <c:v>952000.0</c:v>
                </c:pt>
                <c:pt idx="2381">
                  <c:v>952400.0</c:v>
                </c:pt>
                <c:pt idx="2382">
                  <c:v>952800.0</c:v>
                </c:pt>
                <c:pt idx="2383">
                  <c:v>953200.0</c:v>
                </c:pt>
                <c:pt idx="2384">
                  <c:v>953600.0</c:v>
                </c:pt>
                <c:pt idx="2385">
                  <c:v>954000.0</c:v>
                </c:pt>
                <c:pt idx="2386">
                  <c:v>954400.0</c:v>
                </c:pt>
                <c:pt idx="2387">
                  <c:v>954800.0</c:v>
                </c:pt>
                <c:pt idx="2388">
                  <c:v>955200.0</c:v>
                </c:pt>
                <c:pt idx="2389">
                  <c:v>955600.0</c:v>
                </c:pt>
                <c:pt idx="2390">
                  <c:v>956000.0</c:v>
                </c:pt>
                <c:pt idx="2391">
                  <c:v>956400.0</c:v>
                </c:pt>
                <c:pt idx="2392">
                  <c:v>956800.0</c:v>
                </c:pt>
                <c:pt idx="2393">
                  <c:v>957200.0</c:v>
                </c:pt>
                <c:pt idx="2394">
                  <c:v>957600.0</c:v>
                </c:pt>
                <c:pt idx="2395">
                  <c:v>958000.0</c:v>
                </c:pt>
                <c:pt idx="2396">
                  <c:v>958400.0</c:v>
                </c:pt>
                <c:pt idx="2397">
                  <c:v>958800.0</c:v>
                </c:pt>
                <c:pt idx="2398">
                  <c:v>959200.0</c:v>
                </c:pt>
                <c:pt idx="2399">
                  <c:v>959600.0</c:v>
                </c:pt>
                <c:pt idx="2400">
                  <c:v>960000.0</c:v>
                </c:pt>
                <c:pt idx="2401">
                  <c:v>960400.0</c:v>
                </c:pt>
                <c:pt idx="2402">
                  <c:v>960800.0</c:v>
                </c:pt>
                <c:pt idx="2403">
                  <c:v>961200.0</c:v>
                </c:pt>
                <c:pt idx="2404">
                  <c:v>961600.0</c:v>
                </c:pt>
                <c:pt idx="2405">
                  <c:v>962000.0</c:v>
                </c:pt>
                <c:pt idx="2406">
                  <c:v>962400.0</c:v>
                </c:pt>
                <c:pt idx="2407">
                  <c:v>962800.0</c:v>
                </c:pt>
                <c:pt idx="2408">
                  <c:v>963200.0</c:v>
                </c:pt>
                <c:pt idx="2409">
                  <c:v>963600.0</c:v>
                </c:pt>
                <c:pt idx="2410">
                  <c:v>964000.0</c:v>
                </c:pt>
                <c:pt idx="2411">
                  <c:v>964400.0</c:v>
                </c:pt>
                <c:pt idx="2412">
                  <c:v>964800.0</c:v>
                </c:pt>
                <c:pt idx="2413">
                  <c:v>965200.0</c:v>
                </c:pt>
                <c:pt idx="2414">
                  <c:v>965600.0</c:v>
                </c:pt>
                <c:pt idx="2415">
                  <c:v>966000.0</c:v>
                </c:pt>
                <c:pt idx="2416">
                  <c:v>966400.0</c:v>
                </c:pt>
                <c:pt idx="2417">
                  <c:v>966800.0</c:v>
                </c:pt>
                <c:pt idx="2418">
                  <c:v>967200.0</c:v>
                </c:pt>
                <c:pt idx="2419">
                  <c:v>967600.0</c:v>
                </c:pt>
                <c:pt idx="2420">
                  <c:v>968000.0</c:v>
                </c:pt>
                <c:pt idx="2421">
                  <c:v>968400.0</c:v>
                </c:pt>
                <c:pt idx="2422">
                  <c:v>968800.0</c:v>
                </c:pt>
                <c:pt idx="2423">
                  <c:v>969200.0</c:v>
                </c:pt>
                <c:pt idx="2424">
                  <c:v>969600.0</c:v>
                </c:pt>
                <c:pt idx="2425">
                  <c:v>970000.0</c:v>
                </c:pt>
                <c:pt idx="2426">
                  <c:v>970400.0</c:v>
                </c:pt>
                <c:pt idx="2427">
                  <c:v>970800.0</c:v>
                </c:pt>
                <c:pt idx="2428">
                  <c:v>971200.0</c:v>
                </c:pt>
                <c:pt idx="2429">
                  <c:v>971600.0</c:v>
                </c:pt>
                <c:pt idx="2430">
                  <c:v>972000.0</c:v>
                </c:pt>
                <c:pt idx="2431">
                  <c:v>972400.0</c:v>
                </c:pt>
                <c:pt idx="2432">
                  <c:v>972800.0</c:v>
                </c:pt>
                <c:pt idx="2433">
                  <c:v>973200.0</c:v>
                </c:pt>
                <c:pt idx="2434">
                  <c:v>973600.0</c:v>
                </c:pt>
                <c:pt idx="2435">
                  <c:v>974000.0</c:v>
                </c:pt>
                <c:pt idx="2436">
                  <c:v>974400.0</c:v>
                </c:pt>
                <c:pt idx="2437">
                  <c:v>974800.0</c:v>
                </c:pt>
                <c:pt idx="2438">
                  <c:v>975200.0</c:v>
                </c:pt>
                <c:pt idx="2439">
                  <c:v>975600.0</c:v>
                </c:pt>
                <c:pt idx="2440">
                  <c:v>976000.0</c:v>
                </c:pt>
                <c:pt idx="2441">
                  <c:v>976400.0</c:v>
                </c:pt>
                <c:pt idx="2442">
                  <c:v>976800.0</c:v>
                </c:pt>
                <c:pt idx="2443">
                  <c:v>977200.0</c:v>
                </c:pt>
                <c:pt idx="2444">
                  <c:v>977600.0</c:v>
                </c:pt>
                <c:pt idx="2445">
                  <c:v>978000.0</c:v>
                </c:pt>
                <c:pt idx="2446">
                  <c:v>978400.0</c:v>
                </c:pt>
                <c:pt idx="2447">
                  <c:v>978800.0</c:v>
                </c:pt>
                <c:pt idx="2448">
                  <c:v>979200.0</c:v>
                </c:pt>
                <c:pt idx="2449">
                  <c:v>979600.0</c:v>
                </c:pt>
                <c:pt idx="2450">
                  <c:v>980000.0</c:v>
                </c:pt>
                <c:pt idx="2451">
                  <c:v>980400.0</c:v>
                </c:pt>
                <c:pt idx="2452">
                  <c:v>980800.0</c:v>
                </c:pt>
                <c:pt idx="2453">
                  <c:v>981200.0</c:v>
                </c:pt>
                <c:pt idx="2454">
                  <c:v>981600.0</c:v>
                </c:pt>
                <c:pt idx="2455">
                  <c:v>982000.0</c:v>
                </c:pt>
                <c:pt idx="2456">
                  <c:v>982400.0</c:v>
                </c:pt>
                <c:pt idx="2457">
                  <c:v>982800.0</c:v>
                </c:pt>
                <c:pt idx="2458">
                  <c:v>983200.0</c:v>
                </c:pt>
                <c:pt idx="2459">
                  <c:v>983600.0</c:v>
                </c:pt>
                <c:pt idx="2460">
                  <c:v>984000.0</c:v>
                </c:pt>
                <c:pt idx="2461">
                  <c:v>984400.0</c:v>
                </c:pt>
                <c:pt idx="2462">
                  <c:v>984800.0</c:v>
                </c:pt>
                <c:pt idx="2463">
                  <c:v>985200.0</c:v>
                </c:pt>
                <c:pt idx="2464">
                  <c:v>985600.0</c:v>
                </c:pt>
                <c:pt idx="2465">
                  <c:v>986000.0</c:v>
                </c:pt>
                <c:pt idx="2466">
                  <c:v>986400.0</c:v>
                </c:pt>
                <c:pt idx="2467">
                  <c:v>986800.0</c:v>
                </c:pt>
                <c:pt idx="2468">
                  <c:v>987200.0</c:v>
                </c:pt>
                <c:pt idx="2469">
                  <c:v>987600.0</c:v>
                </c:pt>
                <c:pt idx="2470">
                  <c:v>988000.0</c:v>
                </c:pt>
                <c:pt idx="2471">
                  <c:v>988400.0</c:v>
                </c:pt>
                <c:pt idx="2472">
                  <c:v>988800.0</c:v>
                </c:pt>
                <c:pt idx="2473">
                  <c:v>989200.0</c:v>
                </c:pt>
                <c:pt idx="2474">
                  <c:v>989600.0</c:v>
                </c:pt>
                <c:pt idx="2475">
                  <c:v>990000.0</c:v>
                </c:pt>
                <c:pt idx="2476">
                  <c:v>990400.0</c:v>
                </c:pt>
                <c:pt idx="2477">
                  <c:v>990800.0</c:v>
                </c:pt>
                <c:pt idx="2478">
                  <c:v>991200.0</c:v>
                </c:pt>
                <c:pt idx="2479">
                  <c:v>991600.0</c:v>
                </c:pt>
                <c:pt idx="2480">
                  <c:v>992000.0</c:v>
                </c:pt>
                <c:pt idx="2481">
                  <c:v>992400.0</c:v>
                </c:pt>
                <c:pt idx="2482">
                  <c:v>992800.0</c:v>
                </c:pt>
                <c:pt idx="2483">
                  <c:v>993200.0</c:v>
                </c:pt>
                <c:pt idx="2484">
                  <c:v>993600.0</c:v>
                </c:pt>
                <c:pt idx="2485">
                  <c:v>994000.0</c:v>
                </c:pt>
                <c:pt idx="2486">
                  <c:v>994400.0</c:v>
                </c:pt>
                <c:pt idx="2487">
                  <c:v>994800.0</c:v>
                </c:pt>
                <c:pt idx="2488">
                  <c:v>995200.0</c:v>
                </c:pt>
                <c:pt idx="2489">
                  <c:v>995600.0</c:v>
                </c:pt>
                <c:pt idx="2490">
                  <c:v>996000.0</c:v>
                </c:pt>
                <c:pt idx="2491">
                  <c:v>996400.0</c:v>
                </c:pt>
                <c:pt idx="2492">
                  <c:v>996800.0</c:v>
                </c:pt>
                <c:pt idx="2493">
                  <c:v>997200.0</c:v>
                </c:pt>
                <c:pt idx="2494">
                  <c:v>997600.0</c:v>
                </c:pt>
                <c:pt idx="2495">
                  <c:v>998000.0</c:v>
                </c:pt>
                <c:pt idx="2496">
                  <c:v>998400.0</c:v>
                </c:pt>
                <c:pt idx="2497">
                  <c:v>998800.0</c:v>
                </c:pt>
                <c:pt idx="2498">
                  <c:v>999200.0</c:v>
                </c:pt>
                <c:pt idx="2499">
                  <c:v>999600.0</c:v>
                </c:pt>
                <c:pt idx="2500">
                  <c:v>1.0E6</c:v>
                </c:pt>
                <c:pt idx="2501">
                  <c:v>1.0004E6</c:v>
                </c:pt>
                <c:pt idx="2502">
                  <c:v>1.0008E6</c:v>
                </c:pt>
                <c:pt idx="2503">
                  <c:v>1.0012E6</c:v>
                </c:pt>
                <c:pt idx="2504">
                  <c:v>1.0016E6</c:v>
                </c:pt>
              </c:numCache>
            </c:numRef>
          </c:cat>
          <c:val>
            <c:numRef>
              <c:f>DAN_REBOOT.gdat!$H$2:$H$2506</c:f>
              <c:numCache>
                <c:formatCode>0.00E+00</c:formatCode>
                <c:ptCount val="2505"/>
                <c:pt idx="0">
                  <c:v>0.0</c:v>
                </c:pt>
                <c:pt idx="1">
                  <c:v>67.65640016421</c:v>
                </c:pt>
                <c:pt idx="2">
                  <c:v>58.4145170122</c:v>
                </c:pt>
                <c:pt idx="3">
                  <c:v>53.023763086</c:v>
                </c:pt>
                <c:pt idx="4">
                  <c:v>49.25880900392</c:v>
                </c:pt>
                <c:pt idx="5">
                  <c:v>46.39048879285</c:v>
                </c:pt>
                <c:pt idx="6">
                  <c:v>44.08834313536</c:v>
                </c:pt>
                <c:pt idx="7">
                  <c:v>42.17485428081</c:v>
                </c:pt>
                <c:pt idx="8">
                  <c:v>40.54385507384</c:v>
                </c:pt>
                <c:pt idx="9">
                  <c:v>39.12692781421</c:v>
                </c:pt>
                <c:pt idx="10">
                  <c:v>37.87747933892</c:v>
                </c:pt>
                <c:pt idx="11">
                  <c:v>36.76239868407</c:v>
                </c:pt>
                <c:pt idx="12">
                  <c:v>35.75734428422</c:v>
                </c:pt>
                <c:pt idx="13">
                  <c:v>34.84391933616</c:v>
                </c:pt>
                <c:pt idx="14">
                  <c:v>34.00789608548</c:v>
                </c:pt>
                <c:pt idx="15">
                  <c:v>33.23805468875</c:v>
                </c:pt>
                <c:pt idx="16">
                  <c:v>32.52539840937</c:v>
                </c:pt>
                <c:pt idx="17">
                  <c:v>31.8626080033</c:v>
                </c:pt>
                <c:pt idx="18">
                  <c:v>31.24365304597</c:v>
                </c:pt>
                <c:pt idx="19">
                  <c:v>30.66350911723</c:v>
                </c:pt>
                <c:pt idx="20">
                  <c:v>30.11794812823</c:v>
                </c:pt>
                <c:pt idx="21">
                  <c:v>29.60338027467</c:v>
                </c:pt>
                <c:pt idx="22">
                  <c:v>29.11673312588</c:v>
                </c:pt>
                <c:pt idx="23">
                  <c:v>28.65535788303</c:v>
                </c:pt>
                <c:pt idx="24">
                  <c:v>28.2169558207</c:v>
                </c:pt>
                <c:pt idx="25">
                  <c:v>27.79951993072994</c:v>
                </c:pt>
                <c:pt idx="26">
                  <c:v>27.40128816181</c:v>
                </c:pt>
                <c:pt idx="27">
                  <c:v>27.020705606</c:v>
                </c:pt>
                <c:pt idx="28">
                  <c:v>26.65639366154</c:v>
                </c:pt>
                <c:pt idx="29">
                  <c:v>26.30712468911</c:v>
                </c:pt>
                <c:pt idx="30">
                  <c:v>25.97180103237</c:v>
                </c:pt>
                <c:pt idx="31">
                  <c:v>25.64943753408</c:v>
                </c:pt>
                <c:pt idx="32">
                  <c:v>25.33914687498</c:v>
                </c:pt>
                <c:pt idx="33">
                  <c:v>25.04012720857</c:v>
                </c:pt>
                <c:pt idx="34">
                  <c:v>24.75165167461</c:v>
                </c:pt>
                <c:pt idx="35">
                  <c:v>24.47305946084</c:v>
                </c:pt>
                <c:pt idx="36">
                  <c:v>24.20374814744</c:v>
                </c:pt>
                <c:pt idx="37">
                  <c:v>23.94316712123</c:v>
                </c:pt>
                <c:pt idx="38">
                  <c:v>23.69081188521</c:v>
                </c:pt>
                <c:pt idx="39">
                  <c:v>23.44621912247</c:v>
                </c:pt>
                <c:pt idx="40">
                  <c:v>23.208962398</c:v>
                </c:pt>
                <c:pt idx="41">
                  <c:v>22.97864840209</c:v>
                </c:pt>
                <c:pt idx="42">
                  <c:v>22.75491365687</c:v>
                </c:pt>
                <c:pt idx="43">
                  <c:v>22.53742161815</c:v>
                </c:pt>
                <c:pt idx="44">
                  <c:v>22.32586011852</c:v>
                </c:pt>
                <c:pt idx="45">
                  <c:v>22.11993910359</c:v>
                </c:pt>
                <c:pt idx="46">
                  <c:v>21.91938862349</c:v>
                </c:pt>
                <c:pt idx="47">
                  <c:v>21.72395704486</c:v>
                </c:pt>
                <c:pt idx="48">
                  <c:v>21.53340945588</c:v>
                </c:pt>
                <c:pt idx="49">
                  <c:v>21.34752623961</c:v>
                </c:pt>
                <c:pt idx="50">
                  <c:v>21.16610179488</c:v>
                </c:pt>
                <c:pt idx="51">
                  <c:v>20.98894338708</c:v>
                </c:pt>
                <c:pt idx="52">
                  <c:v>20.81587011329</c:v>
                </c:pt>
                <c:pt idx="53">
                  <c:v>20.64671196849</c:v>
                </c:pt>
                <c:pt idx="54">
                  <c:v>20.48130900121998</c:v>
                </c:pt>
                <c:pt idx="55">
                  <c:v>20.31951054868</c:v>
                </c:pt>
                <c:pt idx="56">
                  <c:v>20.16117454282</c:v>
                </c:pt>
                <c:pt idx="57">
                  <c:v>20.0061668791</c:v>
                </c:pt>
                <c:pt idx="58">
                  <c:v>19.85436084184</c:v>
                </c:pt>
                <c:pt idx="59">
                  <c:v>19.70563657983994</c:v>
                </c:pt>
                <c:pt idx="60">
                  <c:v>19.55988062754</c:v>
                </c:pt>
                <c:pt idx="61">
                  <c:v>19.41698546657</c:v>
                </c:pt>
                <c:pt idx="62">
                  <c:v>19.27684912404</c:v>
                </c:pt>
                <c:pt idx="63">
                  <c:v>19.13937480387</c:v>
                </c:pt>
                <c:pt idx="64">
                  <c:v>19.00447054798</c:v>
                </c:pt>
                <c:pt idx="65">
                  <c:v>18.87204892441</c:v>
                </c:pt>
                <c:pt idx="66">
                  <c:v>18.74202674007</c:v>
                </c:pt>
                <c:pt idx="67">
                  <c:v>18.61432477554</c:v>
                </c:pt>
                <c:pt idx="68">
                  <c:v>18.48886754021</c:v>
                </c:pt>
                <c:pt idx="69">
                  <c:v>18.3655830459</c:v>
                </c:pt>
                <c:pt idx="70">
                  <c:v>18.24440259675</c:v>
                </c:pt>
                <c:pt idx="71">
                  <c:v>18.12526059528</c:v>
                </c:pt>
                <c:pt idx="72">
                  <c:v>18.00809436167</c:v>
                </c:pt>
                <c:pt idx="73">
                  <c:v>17.89284396632</c:v>
                </c:pt>
                <c:pt idx="74">
                  <c:v>17.77945207388</c:v>
                </c:pt>
                <c:pt idx="75">
                  <c:v>17.66786379824</c:v>
                </c:pt>
                <c:pt idx="76">
                  <c:v>17.55802656732</c:v>
                </c:pt>
                <c:pt idx="77">
                  <c:v>17.449889997</c:v>
                </c:pt>
                <c:pt idx="78">
                  <c:v>17.3434057735</c:v>
                </c:pt>
                <c:pt idx="79">
                  <c:v>17.23852754336994</c:v>
                </c:pt>
                <c:pt idx="80">
                  <c:v>17.13521081066</c:v>
                </c:pt>
                <c:pt idx="81">
                  <c:v>17.03341284071</c:v>
                </c:pt>
                <c:pt idx="82">
                  <c:v>16.93309257001</c:v>
                </c:pt>
                <c:pt idx="83">
                  <c:v>16.83421052169</c:v>
                </c:pt>
                <c:pt idx="84">
                  <c:v>16.73672872615</c:v>
                </c:pt>
                <c:pt idx="85">
                  <c:v>16.64061064673</c:v>
                </c:pt>
                <c:pt idx="86">
                  <c:v>16.54582110969</c:v>
                </c:pt>
                <c:pt idx="87">
                  <c:v>16.45232623845994</c:v>
                </c:pt>
                <c:pt idx="88">
                  <c:v>16.36009339171</c:v>
                </c:pt>
                <c:pt idx="89">
                  <c:v>16.26909110509</c:v>
                </c:pt>
                <c:pt idx="90">
                  <c:v>16.17928903627</c:v>
                </c:pt>
                <c:pt idx="91">
                  <c:v>16.09065791319</c:v>
                </c:pt>
                <c:pt idx="92">
                  <c:v>16.00316948519</c:v>
                </c:pt>
                <c:pt idx="93">
                  <c:v>15.91679647685</c:v>
                </c:pt>
                <c:pt idx="94">
                  <c:v>15.83151254438</c:v>
                </c:pt>
                <c:pt idx="95">
                  <c:v>15.74729223448</c:v>
                </c:pt>
                <c:pt idx="96">
                  <c:v>15.66411094528</c:v>
                </c:pt>
                <c:pt idx="97">
                  <c:v>15.58194488955</c:v>
                </c:pt>
                <c:pt idx="98">
                  <c:v>15.50077105976</c:v>
                </c:pt>
                <c:pt idx="99">
                  <c:v>15.42056719474</c:v>
                </c:pt>
                <c:pt idx="100">
                  <c:v>15.3413117487</c:v>
                </c:pt>
                <c:pt idx="101">
                  <c:v>15.26298386122</c:v>
                </c:pt>
                <c:pt idx="102">
                  <c:v>15.18556332885</c:v>
                </c:pt>
                <c:pt idx="103">
                  <c:v>15.1090305787</c:v>
                </c:pt>
                <c:pt idx="104">
                  <c:v>15.03336664263</c:v>
                </c:pt>
                <c:pt idx="105">
                  <c:v>14.95855313313</c:v>
                </c:pt>
                <c:pt idx="106">
                  <c:v>14.88457222042</c:v>
                </c:pt>
                <c:pt idx="107">
                  <c:v>14.81140661019</c:v>
                </c:pt>
                <c:pt idx="108">
                  <c:v>14.73903952305</c:v>
                </c:pt>
                <c:pt idx="109">
                  <c:v>14.66745467455</c:v>
                </c:pt>
                <c:pt idx="110">
                  <c:v>14.59663625626</c:v>
                </c:pt>
                <c:pt idx="111">
                  <c:v>14.52656891775</c:v>
                </c:pt>
                <c:pt idx="112">
                  <c:v>14.45723774937</c:v>
                </c:pt>
                <c:pt idx="113">
                  <c:v>14.38862826582</c:v>
                </c:pt>
                <c:pt idx="114">
                  <c:v>14.32072639055</c:v>
                </c:pt>
                <c:pt idx="115">
                  <c:v>14.25351844072</c:v>
                </c:pt>
                <c:pt idx="116">
                  <c:v>14.18699111301</c:v>
                </c:pt>
                <c:pt idx="117">
                  <c:v>14.12113146988</c:v>
                </c:pt>
                <c:pt idx="118">
                  <c:v>14.05592692659</c:v>
                </c:pt>
                <c:pt idx="119">
                  <c:v>13.99136523869</c:v>
                </c:pt>
                <c:pt idx="120">
                  <c:v>13.92743449008</c:v>
                </c:pt>
                <c:pt idx="121">
                  <c:v>13.86412308165</c:v>
                </c:pt>
                <c:pt idx="122">
                  <c:v>13.80141972021</c:v>
                </c:pt>
                <c:pt idx="123">
                  <c:v>13.7393134082</c:v>
                </c:pt>
                <c:pt idx="124">
                  <c:v>13.67779343351</c:v>
                </c:pt>
                <c:pt idx="125">
                  <c:v>13.61684935991</c:v>
                </c:pt>
                <c:pt idx="126">
                  <c:v>13.55647101784</c:v>
                </c:pt>
                <c:pt idx="127">
                  <c:v>13.49664849555</c:v>
                </c:pt>
                <c:pt idx="128">
                  <c:v>13.43737213068</c:v>
                </c:pt>
                <c:pt idx="129">
                  <c:v>13.37863250198</c:v>
                </c:pt>
                <c:pt idx="130">
                  <c:v>13.32042042166</c:v>
                </c:pt>
                <c:pt idx="131">
                  <c:v>13.26272692779</c:v>
                </c:pt>
                <c:pt idx="132">
                  <c:v>13.2055432771</c:v>
                </c:pt>
                <c:pt idx="133">
                  <c:v>13.1488609381</c:v>
                </c:pt>
                <c:pt idx="134">
                  <c:v>13.09267158438</c:v>
                </c:pt>
                <c:pt idx="135">
                  <c:v>13.03696708824</c:v>
                </c:pt>
                <c:pt idx="136">
                  <c:v>12.9817395145</c:v>
                </c:pt>
                <c:pt idx="137">
                  <c:v>12.92698111459</c:v>
                </c:pt>
                <c:pt idx="138">
                  <c:v>12.87268432092</c:v>
                </c:pt>
                <c:pt idx="139">
                  <c:v>12.81884174126</c:v>
                </c:pt>
                <c:pt idx="140">
                  <c:v>12.7654461536</c:v>
                </c:pt>
                <c:pt idx="141">
                  <c:v>12.712490501</c:v>
                </c:pt>
                <c:pt idx="142">
                  <c:v>12.65996788665</c:v>
                </c:pt>
                <c:pt idx="143">
                  <c:v>12.60787156923</c:v>
                </c:pt>
                <c:pt idx="144">
                  <c:v>12.55619495832</c:v>
                </c:pt>
                <c:pt idx="145">
                  <c:v>12.50493161001</c:v>
                </c:pt>
                <c:pt idx="146">
                  <c:v>12.45407522271</c:v>
                </c:pt>
                <c:pt idx="147">
                  <c:v>12.403619633</c:v>
                </c:pt>
                <c:pt idx="148">
                  <c:v>12.35355881175</c:v>
                </c:pt>
                <c:pt idx="149">
                  <c:v>12.3038868603</c:v>
                </c:pt>
                <c:pt idx="150">
                  <c:v>12.25459800681</c:v>
                </c:pt>
                <c:pt idx="151">
                  <c:v>12.20568660269</c:v>
                </c:pt>
                <c:pt idx="152">
                  <c:v>12.15714711924</c:v>
                </c:pt>
                <c:pt idx="153">
                  <c:v>12.10897414426</c:v>
                </c:pt>
                <c:pt idx="154">
                  <c:v>12.06116237894</c:v>
                </c:pt>
                <c:pt idx="155">
                  <c:v>12.01370663471</c:v>
                </c:pt>
                <c:pt idx="156">
                  <c:v>11.96660183034</c:v>
                </c:pt>
                <c:pt idx="157">
                  <c:v>11.91984298897</c:v>
                </c:pt>
                <c:pt idx="158">
                  <c:v>11.87342523538</c:v>
                </c:pt>
                <c:pt idx="159">
                  <c:v>11.82734379328</c:v>
                </c:pt>
                <c:pt idx="160">
                  <c:v>11.78159398271</c:v>
                </c:pt>
                <c:pt idx="161">
                  <c:v>11.73617121748</c:v>
                </c:pt>
                <c:pt idx="162">
                  <c:v>11.69107100281</c:v>
                </c:pt>
                <c:pt idx="163">
                  <c:v>11.64628893284</c:v>
                </c:pt>
                <c:pt idx="164">
                  <c:v>11.60182068851</c:v>
                </c:pt>
                <c:pt idx="165">
                  <c:v>11.55766203513</c:v>
                </c:pt>
                <c:pt idx="166">
                  <c:v>11.51380882048</c:v>
                </c:pt>
                <c:pt idx="167">
                  <c:v>11.47025697251</c:v>
                </c:pt>
                <c:pt idx="168">
                  <c:v>11.42700249746</c:v>
                </c:pt>
                <c:pt idx="169">
                  <c:v>11.3840414778</c:v>
                </c:pt>
                <c:pt idx="170">
                  <c:v>11.34137007055</c:v>
                </c:pt>
                <c:pt idx="171">
                  <c:v>11.29898450506</c:v>
                </c:pt>
                <c:pt idx="172">
                  <c:v>11.25688108177</c:v>
                </c:pt>
                <c:pt idx="173">
                  <c:v>11.21505616986</c:v>
                </c:pt>
                <c:pt idx="174">
                  <c:v>11.17350620614</c:v>
                </c:pt>
                <c:pt idx="175">
                  <c:v>11.13222769302</c:v>
                </c:pt>
                <c:pt idx="176">
                  <c:v>11.09121719721</c:v>
                </c:pt>
                <c:pt idx="177">
                  <c:v>11.05047134801</c:v>
                </c:pt>
                <c:pt idx="178">
                  <c:v>11.00998683589</c:v>
                </c:pt>
                <c:pt idx="179">
                  <c:v>10.96976041106</c:v>
                </c:pt>
                <c:pt idx="180">
                  <c:v>10.92978888207</c:v>
                </c:pt>
                <c:pt idx="181">
                  <c:v>10.89006911442</c:v>
                </c:pt>
                <c:pt idx="182">
                  <c:v>10.85059802924</c:v>
                </c:pt>
                <c:pt idx="183">
                  <c:v>10.81137260207</c:v>
                </c:pt>
                <c:pt idx="184">
                  <c:v>10.7723898615</c:v>
                </c:pt>
                <c:pt idx="185">
                  <c:v>10.73364688808</c:v>
                </c:pt>
                <c:pt idx="186">
                  <c:v>10.6951408131</c:v>
                </c:pt>
                <c:pt idx="187">
                  <c:v>10.65686881736</c:v>
                </c:pt>
                <c:pt idx="188">
                  <c:v>10.61882813018</c:v>
                </c:pt>
                <c:pt idx="189">
                  <c:v>10.58101602823</c:v>
                </c:pt>
                <c:pt idx="190">
                  <c:v>10.54342983457</c:v>
                </c:pt>
                <c:pt idx="191">
                  <c:v>10.5060669175</c:v>
                </c:pt>
                <c:pt idx="192">
                  <c:v>10.4689246897</c:v>
                </c:pt>
                <c:pt idx="193">
                  <c:v>10.43200060715</c:v>
                </c:pt>
                <c:pt idx="194">
                  <c:v>10.39529216823</c:v>
                </c:pt>
                <c:pt idx="195">
                  <c:v>10.35879691285</c:v>
                </c:pt>
                <c:pt idx="196">
                  <c:v>10.32251242144</c:v>
                </c:pt>
                <c:pt idx="197">
                  <c:v>10.28643631422</c:v>
                </c:pt>
                <c:pt idx="198">
                  <c:v>10.25056625024</c:v>
                </c:pt>
                <c:pt idx="199">
                  <c:v>10.21489992659</c:v>
                </c:pt>
                <c:pt idx="200">
                  <c:v>10.17943507769</c:v>
                </c:pt>
                <c:pt idx="201">
                  <c:v>10.14416947425</c:v>
                </c:pt>
                <c:pt idx="202">
                  <c:v>10.10910092289</c:v>
                </c:pt>
                <c:pt idx="203">
                  <c:v>10.07422726506</c:v>
                </c:pt>
                <c:pt idx="204">
                  <c:v>10.03954637642</c:v>
                </c:pt>
                <c:pt idx="205">
                  <c:v>10.00505616632</c:v>
                </c:pt>
                <c:pt idx="206">
                  <c:v>9.970754576714</c:v>
                </c:pt>
                <c:pt idx="207">
                  <c:v>9.936639581983</c:v>
                </c:pt>
                <c:pt idx="208">
                  <c:v>9.902709187821</c:v>
                </c:pt>
                <c:pt idx="209">
                  <c:v>9.868961430937998</c:v>
                </c:pt>
                <c:pt idx="210">
                  <c:v>9.83539437823</c:v>
                </c:pt>
                <c:pt idx="211">
                  <c:v>9.802006126299</c:v>
                </c:pt>
                <c:pt idx="212">
                  <c:v>9.768794800784</c:v>
                </c:pt>
                <c:pt idx="213">
                  <c:v>9.73575855582</c:v>
                </c:pt>
                <c:pt idx="214">
                  <c:v>9.702895573475</c:v>
                </c:pt>
                <c:pt idx="215">
                  <c:v>9.670204063188</c:v>
                </c:pt>
                <c:pt idx="216">
                  <c:v>9.637682261249</c:v>
                </c:pt>
                <c:pt idx="217">
                  <c:v>9.605328430267001</c:v>
                </c:pt>
                <c:pt idx="218">
                  <c:v>9.573140858661</c:v>
                </c:pt>
                <c:pt idx="219">
                  <c:v>9.541117860167001</c:v>
                </c:pt>
                <c:pt idx="220">
                  <c:v>9.509257773346</c:v>
                </c:pt>
                <c:pt idx="221">
                  <c:v>9.477558961117</c:v>
                </c:pt>
                <c:pt idx="222">
                  <c:v>9.446019810284</c:v>
                </c:pt>
                <c:pt idx="223">
                  <c:v>9.414638731093</c:v>
                </c:pt>
                <c:pt idx="224">
                  <c:v>9.383414156786</c:v>
                </c:pt>
                <c:pt idx="225">
                  <c:v>9.352344543167</c:v>
                </c:pt>
                <c:pt idx="226">
                  <c:v>9.321428368186</c:v>
                </c:pt>
                <c:pt idx="227">
                  <c:v>9.290664131523</c:v>
                </c:pt>
                <c:pt idx="228">
                  <c:v>9.260050354184</c:v>
                </c:pt>
                <c:pt idx="229">
                  <c:v>9.229585578119</c:v>
                </c:pt>
                <c:pt idx="230">
                  <c:v>9.199268365815998</c:v>
                </c:pt>
                <c:pt idx="231">
                  <c:v>9.16909729995</c:v>
                </c:pt>
                <c:pt idx="232">
                  <c:v>9.139070982995998</c:v>
                </c:pt>
                <c:pt idx="233">
                  <c:v>9.109188036882</c:v>
                </c:pt>
                <c:pt idx="234">
                  <c:v>9.079447102627</c:v>
                </c:pt>
                <c:pt idx="235">
                  <c:v>9.049846839994</c:v>
                </c:pt>
                <c:pt idx="236">
                  <c:v>9.020385927213001</c:v>
                </c:pt>
                <c:pt idx="237">
                  <c:v>8.991063060558998</c:v>
                </c:pt>
                <c:pt idx="238">
                  <c:v>8.961876954071</c:v>
                </c:pt>
                <c:pt idx="239">
                  <c:v>8.932826339307</c:v>
                </c:pt>
                <c:pt idx="240">
                  <c:v>8.903909964914</c:v>
                </c:pt>
                <c:pt idx="241">
                  <c:v>8.875126596357</c:v>
                </c:pt>
                <c:pt idx="242">
                  <c:v>8.84647501577</c:v>
                </c:pt>
                <c:pt idx="243">
                  <c:v>8.817954021465</c:v>
                </c:pt>
                <c:pt idx="244">
                  <c:v>8.789562427738</c:v>
                </c:pt>
                <c:pt idx="245">
                  <c:v>8.761299064649</c:v>
                </c:pt>
                <c:pt idx="246">
                  <c:v>8.733162777614998</c:v>
                </c:pt>
                <c:pt idx="247">
                  <c:v>8.705152427369</c:v>
                </c:pt>
                <c:pt idx="248">
                  <c:v>8.677266889352</c:v>
                </c:pt>
                <c:pt idx="249">
                  <c:v>8.64950505393</c:v>
                </c:pt>
                <c:pt idx="250">
                  <c:v>8.621865825623001</c:v>
                </c:pt>
                <c:pt idx="251">
                  <c:v>8.594348123302998</c:v>
                </c:pt>
                <c:pt idx="252">
                  <c:v>8.566950879728</c:v>
                </c:pt>
                <c:pt idx="253">
                  <c:v>8.539673041322001</c:v>
                </c:pt>
                <c:pt idx="254">
                  <c:v>8.512513568058</c:v>
                </c:pt>
                <c:pt idx="255">
                  <c:v>8.485471433105</c:v>
                </c:pt>
                <c:pt idx="256">
                  <c:v>8.45854562268</c:v>
                </c:pt>
                <c:pt idx="257">
                  <c:v>8.431735135835</c:v>
                </c:pt>
                <c:pt idx="258">
                  <c:v>8.405038984226</c:v>
                </c:pt>
                <c:pt idx="259">
                  <c:v>8.378456191917</c:v>
                </c:pt>
                <c:pt idx="260">
                  <c:v>8.351985795167</c:v>
                </c:pt>
                <c:pt idx="261">
                  <c:v>8.325626842246</c:v>
                </c:pt>
                <c:pt idx="262">
                  <c:v>8.29937839323399</c:v>
                </c:pt>
                <c:pt idx="263">
                  <c:v>8.273239519839</c:v>
                </c:pt>
                <c:pt idx="264">
                  <c:v>8.247209305204001</c:v>
                </c:pt>
                <c:pt idx="265">
                  <c:v>8.221286843726</c:v>
                </c:pt>
                <c:pt idx="266">
                  <c:v>8.195471240882</c:v>
                </c:pt>
                <c:pt idx="267">
                  <c:v>8.169761613046</c:v>
                </c:pt>
                <c:pt idx="268">
                  <c:v>8.144157087324998</c:v>
                </c:pt>
                <c:pt idx="269">
                  <c:v>8.118656801393</c:v>
                </c:pt>
                <c:pt idx="270">
                  <c:v>8.093259903310001</c:v>
                </c:pt>
                <c:pt idx="271">
                  <c:v>8.067965551374</c:v>
                </c:pt>
                <c:pt idx="272">
                  <c:v>8.04277291396</c:v>
                </c:pt>
                <c:pt idx="273">
                  <c:v>8.017681169350998</c:v>
                </c:pt>
                <c:pt idx="274">
                  <c:v>7.992689505621</c:v>
                </c:pt>
                <c:pt idx="275">
                  <c:v>7.967797120434</c:v>
                </c:pt>
                <c:pt idx="276">
                  <c:v>7.943003220955</c:v>
                </c:pt>
                <c:pt idx="277">
                  <c:v>7.918307023636</c:v>
                </c:pt>
                <c:pt idx="278">
                  <c:v>7.89370775416</c:v>
                </c:pt>
                <c:pt idx="279">
                  <c:v>7.869204647199993</c:v>
                </c:pt>
                <c:pt idx="280">
                  <c:v>7.844796946405989</c:v>
                </c:pt>
                <c:pt idx="281">
                  <c:v>7.820483904124</c:v>
                </c:pt>
                <c:pt idx="282">
                  <c:v>7.796264781424</c:v>
                </c:pt>
                <c:pt idx="283">
                  <c:v>7.772138847812994</c:v>
                </c:pt>
                <c:pt idx="284">
                  <c:v>7.748105381275</c:v>
                </c:pt>
                <c:pt idx="285">
                  <c:v>7.724163667951994</c:v>
                </c:pt>
                <c:pt idx="286">
                  <c:v>7.700313002252</c:v>
                </c:pt>
                <c:pt idx="287">
                  <c:v>7.676552686462</c:v>
                </c:pt>
                <c:pt idx="288">
                  <c:v>7.652882030947989</c:v>
                </c:pt>
                <c:pt idx="289">
                  <c:v>7.629300353674</c:v>
                </c:pt>
                <c:pt idx="290">
                  <c:v>7.605806980444</c:v>
                </c:pt>
                <c:pt idx="291">
                  <c:v>7.582401244524</c:v>
                </c:pt>
                <c:pt idx="292">
                  <c:v>7.559082486702</c:v>
                </c:pt>
                <c:pt idx="293">
                  <c:v>7.535850055052</c:v>
                </c:pt>
                <c:pt idx="294">
                  <c:v>7.512703304955</c:v>
                </c:pt>
                <c:pt idx="295">
                  <c:v>7.489641598886</c:v>
                </c:pt>
                <c:pt idx="296">
                  <c:v>7.466664306379</c:v>
                </c:pt>
                <c:pt idx="297">
                  <c:v>7.443770803904</c:v>
                </c:pt>
                <c:pt idx="298">
                  <c:v>7.420960474768</c:v>
                </c:pt>
                <c:pt idx="299">
                  <c:v>7.39823270902</c:v>
                </c:pt>
                <c:pt idx="300">
                  <c:v>7.375586903364</c:v>
                </c:pt>
                <c:pt idx="301">
                  <c:v>7.353022461056</c:v>
                </c:pt>
                <c:pt idx="302">
                  <c:v>7.330538791817</c:v>
                </c:pt>
                <c:pt idx="303">
                  <c:v>7.308135311750993</c:v>
                </c:pt>
                <c:pt idx="304">
                  <c:v>7.28581144324</c:v>
                </c:pt>
                <c:pt idx="305">
                  <c:v>7.263566614855</c:v>
                </c:pt>
                <c:pt idx="306">
                  <c:v>7.241400261296</c:v>
                </c:pt>
                <c:pt idx="307">
                  <c:v>7.219311823285</c:v>
                </c:pt>
                <c:pt idx="308">
                  <c:v>7.197300747497991</c:v>
                </c:pt>
                <c:pt idx="309">
                  <c:v>7.175366486478</c:v>
                </c:pt>
                <c:pt idx="310">
                  <c:v>7.153508498544999</c:v>
                </c:pt>
                <c:pt idx="311">
                  <c:v>7.131726247741</c:v>
                </c:pt>
                <c:pt idx="312">
                  <c:v>7.110019203725991</c:v>
                </c:pt>
                <c:pt idx="313">
                  <c:v>7.088386841725991</c:v>
                </c:pt>
                <c:pt idx="314">
                  <c:v>7.066828642443</c:v>
                </c:pt>
                <c:pt idx="315">
                  <c:v>7.045344091988</c:v>
                </c:pt>
                <c:pt idx="316">
                  <c:v>7.023932681811</c:v>
                </c:pt>
                <c:pt idx="317">
                  <c:v>7.002593908619</c:v>
                </c:pt>
                <c:pt idx="318">
                  <c:v>6.981327274325</c:v>
                </c:pt>
                <c:pt idx="319">
                  <c:v>6.96013228596</c:v>
                </c:pt>
                <c:pt idx="320">
                  <c:v>6.939008455617</c:v>
                </c:pt>
                <c:pt idx="321">
                  <c:v>6.917955300388993</c:v>
                </c:pt>
                <c:pt idx="322">
                  <c:v>6.896972342281</c:v>
                </c:pt>
                <c:pt idx="323">
                  <c:v>6.876059108182</c:v>
                </c:pt>
                <c:pt idx="324">
                  <c:v>6.855215129764</c:v>
                </c:pt>
                <c:pt idx="325">
                  <c:v>6.834439943444996</c:v>
                </c:pt>
                <c:pt idx="326">
                  <c:v>6.813733090325</c:v>
                </c:pt>
                <c:pt idx="327">
                  <c:v>6.793094116105994</c:v>
                </c:pt>
                <c:pt idx="328">
                  <c:v>6.772522571072</c:v>
                </c:pt>
                <c:pt idx="329">
                  <c:v>6.752018009977994</c:v>
                </c:pt>
                <c:pt idx="330">
                  <c:v>6.731579992045</c:v>
                </c:pt>
                <c:pt idx="331">
                  <c:v>6.711208080876</c:v>
                </c:pt>
                <c:pt idx="332">
                  <c:v>6.690901844377989</c:v>
                </c:pt>
                <c:pt idx="333">
                  <c:v>6.670660854788</c:v>
                </c:pt>
                <c:pt idx="334">
                  <c:v>6.650484688502991</c:v>
                </c:pt>
                <c:pt idx="335">
                  <c:v>6.630372926141</c:v>
                </c:pt>
                <c:pt idx="336">
                  <c:v>6.61032515241</c:v>
                </c:pt>
                <c:pt idx="337">
                  <c:v>6.590340956062</c:v>
                </c:pt>
                <c:pt idx="338">
                  <c:v>6.570419929953</c:v>
                </c:pt>
                <c:pt idx="339">
                  <c:v>6.550561670754</c:v>
                </c:pt>
                <c:pt idx="340">
                  <c:v>6.530765779248</c:v>
                </c:pt>
                <c:pt idx="341">
                  <c:v>6.511031859887991</c:v>
                </c:pt>
                <c:pt idx="342">
                  <c:v>6.491359521089</c:v>
                </c:pt>
                <c:pt idx="343">
                  <c:v>6.471748374972</c:v>
                </c:pt>
                <c:pt idx="344">
                  <c:v>6.45219803741</c:v>
                </c:pt>
                <c:pt idx="345">
                  <c:v>6.432708127953</c:v>
                </c:pt>
                <c:pt idx="346">
                  <c:v>6.4132782698</c:v>
                </c:pt>
                <c:pt idx="347">
                  <c:v>6.393908089729</c:v>
                </c:pt>
                <c:pt idx="348">
                  <c:v>6.374597218070993</c:v>
                </c:pt>
                <c:pt idx="349">
                  <c:v>6.355345288671</c:v>
                </c:pt>
                <c:pt idx="350">
                  <c:v>6.336151938842</c:v>
                </c:pt>
                <c:pt idx="351">
                  <c:v>6.317016809317985</c:v>
                </c:pt>
                <c:pt idx="352">
                  <c:v>6.297939544220994</c:v>
                </c:pt>
                <c:pt idx="353">
                  <c:v>6.278919791012</c:v>
                </c:pt>
                <c:pt idx="354">
                  <c:v>6.259957200459</c:v>
                </c:pt>
                <c:pt idx="355">
                  <c:v>6.241051426599</c:v>
                </c:pt>
                <c:pt idx="356">
                  <c:v>6.22220212669</c:v>
                </c:pt>
                <c:pt idx="357">
                  <c:v>6.203408961185</c:v>
                </c:pt>
                <c:pt idx="358">
                  <c:v>6.184671593685</c:v>
                </c:pt>
                <c:pt idx="359">
                  <c:v>6.165989690906991</c:v>
                </c:pt>
                <c:pt idx="360">
                  <c:v>6.147362922639</c:v>
                </c:pt>
                <c:pt idx="361">
                  <c:v>6.128790961749993</c:v>
                </c:pt>
                <c:pt idx="362">
                  <c:v>6.110273484069</c:v>
                </c:pt>
                <c:pt idx="363">
                  <c:v>6.091810168425993</c:v>
                </c:pt>
                <c:pt idx="364">
                  <c:v>6.073400696588</c:v>
                </c:pt>
                <c:pt idx="365">
                  <c:v>6.055044753214</c:v>
                </c:pt>
                <c:pt idx="366">
                  <c:v>6.03674202585</c:v>
                </c:pt>
                <c:pt idx="367">
                  <c:v>6.018492204877</c:v>
                </c:pt>
                <c:pt idx="368">
                  <c:v>6.000294983491</c:v>
                </c:pt>
                <c:pt idx="369">
                  <c:v>5.982150057656991</c:v>
                </c:pt>
                <c:pt idx="370">
                  <c:v>5.964057126084994</c:v>
                </c:pt>
                <c:pt idx="371">
                  <c:v>5.946015890205</c:v>
                </c:pt>
                <c:pt idx="372">
                  <c:v>5.928026054122</c:v>
                </c:pt>
                <c:pt idx="373">
                  <c:v>5.910087324607</c:v>
                </c:pt>
                <c:pt idx="374">
                  <c:v>5.892199411042</c:v>
                </c:pt>
                <c:pt idx="375">
                  <c:v>5.874362025414</c:v>
                </c:pt>
                <c:pt idx="376">
                  <c:v>5.856574882274</c:v>
                </c:pt>
                <c:pt idx="377">
                  <c:v>5.838837698704</c:v>
                </c:pt>
                <c:pt idx="378">
                  <c:v>5.82115019431</c:v>
                </c:pt>
                <c:pt idx="379">
                  <c:v>5.803512091164</c:v>
                </c:pt>
                <c:pt idx="380">
                  <c:v>5.78592311381</c:v>
                </c:pt>
                <c:pt idx="381">
                  <c:v>5.768382989211</c:v>
                </c:pt>
                <c:pt idx="382">
                  <c:v>5.750891446724998</c:v>
                </c:pt>
                <c:pt idx="383">
                  <c:v>5.733448218112</c:v>
                </c:pt>
                <c:pt idx="384">
                  <c:v>5.716053037443</c:v>
                </c:pt>
                <c:pt idx="385">
                  <c:v>5.698705641160993</c:v>
                </c:pt>
                <c:pt idx="386">
                  <c:v>5.681405767967993</c:v>
                </c:pt>
                <c:pt idx="387">
                  <c:v>5.664153158854991</c:v>
                </c:pt>
                <c:pt idx="388">
                  <c:v>5.646947557085989</c:v>
                </c:pt>
                <c:pt idx="389">
                  <c:v>5.629788708114</c:v>
                </c:pt>
                <c:pt idx="390">
                  <c:v>5.612676359633994</c:v>
                </c:pt>
                <c:pt idx="391">
                  <c:v>5.595610261479993</c:v>
                </c:pt>
                <c:pt idx="392">
                  <c:v>5.578590165683</c:v>
                </c:pt>
                <c:pt idx="393">
                  <c:v>5.561615826390991</c:v>
                </c:pt>
                <c:pt idx="394">
                  <c:v>5.544686999835994</c:v>
                </c:pt>
                <c:pt idx="395">
                  <c:v>5.527803444424</c:v>
                </c:pt>
                <c:pt idx="396">
                  <c:v>5.510964920490994</c:v>
                </c:pt>
                <c:pt idx="397">
                  <c:v>5.494171190603</c:v>
                </c:pt>
                <c:pt idx="398">
                  <c:v>5.477422019159</c:v>
                </c:pt>
                <c:pt idx="399">
                  <c:v>5.460717172689</c:v>
                </c:pt>
                <c:pt idx="400">
                  <c:v>5.444056419677</c:v>
                </c:pt>
                <c:pt idx="401">
                  <c:v>5.427439530557991</c:v>
                </c:pt>
                <c:pt idx="402">
                  <c:v>5.410866277715991</c:v>
                </c:pt>
                <c:pt idx="403">
                  <c:v>5.394336435458994</c:v>
                </c:pt>
                <c:pt idx="404">
                  <c:v>5.377849779997</c:v>
                </c:pt>
                <c:pt idx="405">
                  <c:v>5.361406089428</c:v>
                </c:pt>
                <c:pt idx="406">
                  <c:v>5.345005143713</c:v>
                </c:pt>
                <c:pt idx="407">
                  <c:v>5.328646724655</c:v>
                </c:pt>
                <c:pt idx="408">
                  <c:v>5.312330615887994</c:v>
                </c:pt>
                <c:pt idx="409">
                  <c:v>5.296056602872</c:v>
                </c:pt>
                <c:pt idx="410">
                  <c:v>5.279824472828</c:v>
                </c:pt>
                <c:pt idx="411">
                  <c:v>5.263634014775</c:v>
                </c:pt>
                <c:pt idx="412">
                  <c:v>5.247485019475989</c:v>
                </c:pt>
                <c:pt idx="413">
                  <c:v>5.231377279432</c:v>
                </c:pt>
                <c:pt idx="414">
                  <c:v>5.215310588868994</c:v>
                </c:pt>
                <c:pt idx="415">
                  <c:v>5.199284743714998</c:v>
                </c:pt>
                <c:pt idx="416">
                  <c:v>5.18329954159</c:v>
                </c:pt>
                <c:pt idx="417">
                  <c:v>5.167354781780994</c:v>
                </c:pt>
                <c:pt idx="418">
                  <c:v>5.151450265228994</c:v>
                </c:pt>
                <c:pt idx="419">
                  <c:v>5.135585794517</c:v>
                </c:pt>
                <c:pt idx="420">
                  <c:v>5.119761173848</c:v>
                </c:pt>
                <c:pt idx="421">
                  <c:v>5.103976209029991</c:v>
                </c:pt>
                <c:pt idx="422">
                  <c:v>5.088230707467</c:v>
                </c:pt>
                <c:pt idx="423">
                  <c:v>5.072524478136991</c:v>
                </c:pt>
                <c:pt idx="424">
                  <c:v>5.056857331575994</c:v>
                </c:pt>
                <c:pt idx="425">
                  <c:v>5.041229079871</c:v>
                </c:pt>
                <c:pt idx="426">
                  <c:v>5.025639536635989</c:v>
                </c:pt>
                <c:pt idx="427">
                  <c:v>5.010088517004993</c:v>
                </c:pt>
                <c:pt idx="428">
                  <c:v>4.994575837611989</c:v>
                </c:pt>
                <c:pt idx="429">
                  <c:v>4.979101316579</c:v>
                </c:pt>
                <c:pt idx="430">
                  <c:v>4.963664773502</c:v>
                </c:pt>
                <c:pt idx="431">
                  <c:v>4.948266029438</c:v>
                </c:pt>
                <c:pt idx="432">
                  <c:v>4.932904906891994</c:v>
                </c:pt>
                <c:pt idx="433">
                  <c:v>4.917581229797989</c:v>
                </c:pt>
                <c:pt idx="434">
                  <c:v>4.902294823514</c:v>
                </c:pt>
                <c:pt idx="435">
                  <c:v>4.8870455148</c:v>
                </c:pt>
                <c:pt idx="436">
                  <c:v>4.871833131813</c:v>
                </c:pt>
                <c:pt idx="437">
                  <c:v>4.856657504091</c:v>
                </c:pt>
                <c:pt idx="438">
                  <c:v>4.841518462535994</c:v>
                </c:pt>
                <c:pt idx="439">
                  <c:v>4.826415839408986</c:v>
                </c:pt>
                <c:pt idx="440">
                  <c:v>4.811349468313</c:v>
                </c:pt>
                <c:pt idx="441">
                  <c:v>4.796319184181</c:v>
                </c:pt>
                <c:pt idx="442">
                  <c:v>4.781324823266</c:v>
                </c:pt>
                <c:pt idx="443">
                  <c:v>4.766366223124</c:v>
                </c:pt>
                <c:pt idx="444">
                  <c:v>4.751443222614</c:v>
                </c:pt>
                <c:pt idx="445">
                  <c:v>4.736555661872</c:v>
                </c:pt>
                <c:pt idx="446">
                  <c:v>4.721703382305</c:v>
                </c:pt>
                <c:pt idx="447">
                  <c:v>4.706886226581993</c:v>
                </c:pt>
                <c:pt idx="448">
                  <c:v>4.692104038626985</c:v>
                </c:pt>
                <c:pt idx="449">
                  <c:v>4.677356663594994</c:v>
                </c:pt>
                <c:pt idx="450">
                  <c:v>4.662643947867993</c:v>
                </c:pt>
                <c:pt idx="451">
                  <c:v>4.647965739044994</c:v>
                </c:pt>
                <c:pt idx="452">
                  <c:v>4.63332188594</c:v>
                </c:pt>
                <c:pt idx="453">
                  <c:v>4.618712238553993</c:v>
                </c:pt>
                <c:pt idx="454">
                  <c:v>4.604136648065983</c:v>
                </c:pt>
                <c:pt idx="455">
                  <c:v>4.589594966834994</c:v>
                </c:pt>
                <c:pt idx="456">
                  <c:v>4.575087048396993</c:v>
                </c:pt>
                <c:pt idx="457">
                  <c:v>4.560612747432</c:v>
                </c:pt>
                <c:pt idx="458">
                  <c:v>4.546171919754</c:v>
                </c:pt>
                <c:pt idx="459">
                  <c:v>4.531764422318</c:v>
                </c:pt>
                <c:pt idx="460">
                  <c:v>4.51739011322</c:v>
                </c:pt>
                <c:pt idx="461">
                  <c:v>4.503048851657</c:v>
                </c:pt>
                <c:pt idx="462">
                  <c:v>4.48874049792</c:v>
                </c:pt>
                <c:pt idx="463">
                  <c:v>4.474464913404</c:v>
                </c:pt>
                <c:pt idx="464">
                  <c:v>4.460221960612</c:v>
                </c:pt>
                <c:pt idx="465">
                  <c:v>4.446011503111</c:v>
                </c:pt>
                <c:pt idx="466">
                  <c:v>4.431833405521</c:v>
                </c:pt>
                <c:pt idx="467">
                  <c:v>4.417687533534997</c:v>
                </c:pt>
                <c:pt idx="468">
                  <c:v>4.403573753909</c:v>
                </c:pt>
                <c:pt idx="469">
                  <c:v>4.389491934433</c:v>
                </c:pt>
                <c:pt idx="470">
                  <c:v>4.375441943907</c:v>
                </c:pt>
                <c:pt idx="471">
                  <c:v>4.361423652174</c:v>
                </c:pt>
                <c:pt idx="472">
                  <c:v>4.347436930121991</c:v>
                </c:pt>
                <c:pt idx="473">
                  <c:v>4.333481649635993</c:v>
                </c:pt>
                <c:pt idx="474">
                  <c:v>4.319557683534</c:v>
                </c:pt>
                <c:pt idx="475">
                  <c:v>4.305664905692</c:v>
                </c:pt>
                <c:pt idx="476">
                  <c:v>4.291803190998</c:v>
                </c:pt>
                <c:pt idx="477">
                  <c:v>4.277972415251</c:v>
                </c:pt>
                <c:pt idx="478">
                  <c:v>4.264172455241</c:v>
                </c:pt>
                <c:pt idx="479">
                  <c:v>4.250403188724</c:v>
                </c:pt>
                <c:pt idx="480">
                  <c:v>4.236664494406</c:v>
                </c:pt>
                <c:pt idx="481">
                  <c:v>4.222956251940989</c:v>
                </c:pt>
                <c:pt idx="482">
                  <c:v>4.209278341916</c:v>
                </c:pt>
                <c:pt idx="483">
                  <c:v>4.195630645853</c:v>
                </c:pt>
                <c:pt idx="484">
                  <c:v>4.182013046195989</c:v>
                </c:pt>
                <c:pt idx="485">
                  <c:v>4.168425426302993</c:v>
                </c:pt>
                <c:pt idx="486">
                  <c:v>4.154867670444993</c:v>
                </c:pt>
                <c:pt idx="487">
                  <c:v>4.141339663786</c:v>
                </c:pt>
                <c:pt idx="488">
                  <c:v>4.127841292402</c:v>
                </c:pt>
                <c:pt idx="489">
                  <c:v>4.114372443241</c:v>
                </c:pt>
                <c:pt idx="490">
                  <c:v>4.100933004138</c:v>
                </c:pt>
                <c:pt idx="491">
                  <c:v>4.087522863805991</c:v>
                </c:pt>
                <c:pt idx="492">
                  <c:v>4.074141911821</c:v>
                </c:pt>
                <c:pt idx="493">
                  <c:v>4.060790038618994</c:v>
                </c:pt>
                <c:pt idx="494">
                  <c:v>4.047467135495</c:v>
                </c:pt>
                <c:pt idx="495">
                  <c:v>4.03417309459</c:v>
                </c:pt>
                <c:pt idx="496">
                  <c:v>4.020907808887989</c:v>
                </c:pt>
                <c:pt idx="497">
                  <c:v>4.007671172209</c:v>
                </c:pt>
                <c:pt idx="498">
                  <c:v>3.994463079203999</c:v>
                </c:pt>
                <c:pt idx="499">
                  <c:v>3.981283425343999</c:v>
                </c:pt>
                <c:pt idx="500">
                  <c:v>3.96813210692</c:v>
                </c:pt>
                <c:pt idx="501">
                  <c:v>3.955009021033999</c:v>
                </c:pt>
                <c:pt idx="502">
                  <c:v>3.941914065594</c:v>
                </c:pt>
                <c:pt idx="503">
                  <c:v>3.928847139306999</c:v>
                </c:pt>
                <c:pt idx="504">
                  <c:v>3.915808141672999</c:v>
                </c:pt>
                <c:pt idx="505">
                  <c:v>3.902796972982</c:v>
                </c:pt>
                <c:pt idx="506">
                  <c:v>3.889813534304999</c:v>
                </c:pt>
                <c:pt idx="507">
                  <c:v>3.876857727491</c:v>
                </c:pt>
                <c:pt idx="508">
                  <c:v>3.863929455159</c:v>
                </c:pt>
                <c:pt idx="509">
                  <c:v>3.851028620696999</c:v>
                </c:pt>
                <c:pt idx="510">
                  <c:v>3.838155128249999</c:v>
                </c:pt>
                <c:pt idx="511">
                  <c:v>3.825308882722</c:v>
                </c:pt>
                <c:pt idx="512">
                  <c:v>3.812489789763998</c:v>
                </c:pt>
                <c:pt idx="513">
                  <c:v>3.799697755773</c:v>
                </c:pt>
                <c:pt idx="514">
                  <c:v>3.786932687887</c:v>
                </c:pt>
                <c:pt idx="515">
                  <c:v>3.774194493976</c:v>
                </c:pt>
                <c:pt idx="516">
                  <c:v>3.761483082644</c:v>
                </c:pt>
                <c:pt idx="517">
                  <c:v>3.748798363214</c:v>
                </c:pt>
                <c:pt idx="518">
                  <c:v>3.736140245732</c:v>
                </c:pt>
                <c:pt idx="519">
                  <c:v>3.72350864096</c:v>
                </c:pt>
                <c:pt idx="520">
                  <c:v>3.710903460366</c:v>
                </c:pt>
                <c:pt idx="521">
                  <c:v>3.69832461613</c:v>
                </c:pt>
                <c:pt idx="522">
                  <c:v>3.685772021125</c:v>
                </c:pt>
                <c:pt idx="523">
                  <c:v>3.673245588927</c:v>
                </c:pt>
                <c:pt idx="524">
                  <c:v>3.660745233797999</c:v>
                </c:pt>
                <c:pt idx="525">
                  <c:v>3.648270870691</c:v>
                </c:pt>
                <c:pt idx="526">
                  <c:v>3.635822415240998</c:v>
                </c:pt>
                <c:pt idx="527">
                  <c:v>3.623399783759</c:v>
                </c:pt>
                <c:pt idx="528">
                  <c:v>3.611002893230998</c:v>
                </c:pt>
                <c:pt idx="529">
                  <c:v>3.598631661313</c:v>
                </c:pt>
                <c:pt idx="530">
                  <c:v>3.586286006326</c:v>
                </c:pt>
                <c:pt idx="531">
                  <c:v>3.573965847253</c:v>
                </c:pt>
                <c:pt idx="532">
                  <c:v>3.561671103732</c:v>
                </c:pt>
                <c:pt idx="533">
                  <c:v>3.549401696054</c:v>
                </c:pt>
                <c:pt idx="534">
                  <c:v>3.53715754516</c:v>
                </c:pt>
                <c:pt idx="535">
                  <c:v>3.524938572636</c:v>
                </c:pt>
                <c:pt idx="536">
                  <c:v>3.512744700709</c:v>
                </c:pt>
                <c:pt idx="537">
                  <c:v>3.500575852241</c:v>
                </c:pt>
                <c:pt idx="538">
                  <c:v>3.488431950725</c:v>
                </c:pt>
                <c:pt idx="539">
                  <c:v>3.476312920288997</c:v>
                </c:pt>
                <c:pt idx="540">
                  <c:v>3.464218685684</c:v>
                </c:pt>
                <c:pt idx="541">
                  <c:v>3.452149172284999</c:v>
                </c:pt>
                <c:pt idx="542">
                  <c:v>3.440104306077</c:v>
                </c:pt>
                <c:pt idx="543">
                  <c:v>3.428084013664</c:v>
                </c:pt>
                <c:pt idx="544">
                  <c:v>3.416088222266</c:v>
                </c:pt>
                <c:pt idx="545">
                  <c:v>3.404116859706</c:v>
                </c:pt>
                <c:pt idx="546">
                  <c:v>3.392169854412</c:v>
                </c:pt>
                <c:pt idx="547">
                  <c:v>3.380247135405999</c:v>
                </c:pt>
                <c:pt idx="548">
                  <c:v>3.368348632311</c:v>
                </c:pt>
                <c:pt idx="549">
                  <c:v>3.356474275349</c:v>
                </c:pt>
                <c:pt idx="550">
                  <c:v>3.344623995329</c:v>
                </c:pt>
                <c:pt idx="551">
                  <c:v>3.332797723643</c:v>
                </c:pt>
                <c:pt idx="552">
                  <c:v>3.320995392265</c:v>
                </c:pt>
                <c:pt idx="553">
                  <c:v>3.309216933754997</c:v>
                </c:pt>
                <c:pt idx="554">
                  <c:v>3.297462281254</c:v>
                </c:pt>
                <c:pt idx="555">
                  <c:v>3.285731368473</c:v>
                </c:pt>
                <c:pt idx="556">
                  <c:v>3.274024129684</c:v>
                </c:pt>
                <c:pt idx="557">
                  <c:v>3.262340499735</c:v>
                </c:pt>
                <c:pt idx="558">
                  <c:v>3.250680414045</c:v>
                </c:pt>
                <c:pt idx="559">
                  <c:v>3.239043808595</c:v>
                </c:pt>
                <c:pt idx="560">
                  <c:v>3.227430619922</c:v>
                </c:pt>
                <c:pt idx="561">
                  <c:v>3.215840785101</c:v>
                </c:pt>
                <c:pt idx="562">
                  <c:v>3.204274241771</c:v>
                </c:pt>
                <c:pt idx="563">
                  <c:v>3.192730928146</c:v>
                </c:pt>
                <c:pt idx="564">
                  <c:v>3.181210782987</c:v>
                </c:pt>
                <c:pt idx="565">
                  <c:v>3.169713745532</c:v>
                </c:pt>
                <c:pt idx="566">
                  <c:v>3.158239755645</c:v>
                </c:pt>
                <c:pt idx="567">
                  <c:v>3.14678875368</c:v>
                </c:pt>
                <c:pt idx="568">
                  <c:v>3.135360680554</c:v>
                </c:pt>
                <c:pt idx="569">
                  <c:v>3.123955477684</c:v>
                </c:pt>
                <c:pt idx="570">
                  <c:v>3.112573087067</c:v>
                </c:pt>
                <c:pt idx="571">
                  <c:v>3.101213451208</c:v>
                </c:pt>
                <c:pt idx="572">
                  <c:v>3.089876513106</c:v>
                </c:pt>
                <c:pt idx="573">
                  <c:v>3.078562216331</c:v>
                </c:pt>
                <c:pt idx="574">
                  <c:v>3.067270504953</c:v>
                </c:pt>
                <c:pt idx="575">
                  <c:v>3.056001323562</c:v>
                </c:pt>
                <c:pt idx="576">
                  <c:v>3.044754617271</c:v>
                </c:pt>
                <c:pt idx="577">
                  <c:v>3.0335303317</c:v>
                </c:pt>
                <c:pt idx="578">
                  <c:v>3.02232841299</c:v>
                </c:pt>
                <c:pt idx="579">
                  <c:v>3.011148807781</c:v>
                </c:pt>
                <c:pt idx="580">
                  <c:v>2.999991463233</c:v>
                </c:pt>
                <c:pt idx="581">
                  <c:v>2.988856327</c:v>
                </c:pt>
                <c:pt idx="582">
                  <c:v>2.977743347247</c:v>
                </c:pt>
                <c:pt idx="583">
                  <c:v>2.966652472637999</c:v>
                </c:pt>
                <c:pt idx="584">
                  <c:v>2.955583652334</c:v>
                </c:pt>
                <c:pt idx="585">
                  <c:v>2.944536835996</c:v>
                </c:pt>
                <c:pt idx="586">
                  <c:v>2.933511973777</c:v>
                </c:pt>
                <c:pt idx="587">
                  <c:v>2.922509016326</c:v>
                </c:pt>
                <c:pt idx="588">
                  <c:v>2.91152791478</c:v>
                </c:pt>
                <c:pt idx="589">
                  <c:v>2.900568620766</c:v>
                </c:pt>
                <c:pt idx="590">
                  <c:v>2.889631086399</c:v>
                </c:pt>
                <c:pt idx="591">
                  <c:v>2.878715264276</c:v>
                </c:pt>
                <c:pt idx="592">
                  <c:v>2.867821107481</c:v>
                </c:pt>
                <c:pt idx="593">
                  <c:v>2.856948569571998</c:v>
                </c:pt>
                <c:pt idx="594">
                  <c:v>2.846097604598</c:v>
                </c:pt>
                <c:pt idx="595">
                  <c:v>2.835268167085998</c:v>
                </c:pt>
                <c:pt idx="596">
                  <c:v>2.824460212018</c:v>
                </c:pt>
                <c:pt idx="597">
                  <c:v>2.813673694860999</c:v>
                </c:pt>
                <c:pt idx="598">
                  <c:v>2.802908571569</c:v>
                </c:pt>
                <c:pt idx="599">
                  <c:v>2.792164798552</c:v>
                </c:pt>
                <c:pt idx="600">
                  <c:v>2.781442332691</c:v>
                </c:pt>
                <c:pt idx="601">
                  <c:v>2.770741131336</c:v>
                </c:pt>
                <c:pt idx="602">
                  <c:v>2.760061152303</c:v>
                </c:pt>
                <c:pt idx="603">
                  <c:v>2.749402353872</c:v>
                </c:pt>
                <c:pt idx="604">
                  <c:v>2.738764694782</c:v>
                </c:pt>
                <c:pt idx="605">
                  <c:v>2.728148134236</c:v>
                </c:pt>
                <c:pt idx="606">
                  <c:v>2.7175526319</c:v>
                </c:pt>
                <c:pt idx="607">
                  <c:v>2.706978147892</c:v>
                </c:pt>
                <c:pt idx="608">
                  <c:v>2.696424642788</c:v>
                </c:pt>
                <c:pt idx="609">
                  <c:v>2.685892077623</c:v>
                </c:pt>
                <c:pt idx="610">
                  <c:v>2.675380413882999</c:v>
                </c:pt>
                <c:pt idx="611">
                  <c:v>2.664889613505</c:v>
                </c:pt>
                <c:pt idx="612">
                  <c:v>2.654419638877</c:v>
                </c:pt>
                <c:pt idx="613">
                  <c:v>2.643970452841</c:v>
                </c:pt>
                <c:pt idx="614">
                  <c:v>2.633542018685</c:v>
                </c:pt>
                <c:pt idx="615">
                  <c:v>2.623134300141</c:v>
                </c:pt>
                <c:pt idx="616">
                  <c:v>2.612747261389</c:v>
                </c:pt>
                <c:pt idx="617">
                  <c:v>2.602380867056</c:v>
                </c:pt>
                <c:pt idx="618">
                  <c:v>2.592035082211</c:v>
                </c:pt>
                <c:pt idx="619">
                  <c:v>2.581709872361</c:v>
                </c:pt>
                <c:pt idx="620">
                  <c:v>2.571405203457</c:v>
                </c:pt>
                <c:pt idx="621">
                  <c:v>2.561121041895</c:v>
                </c:pt>
                <c:pt idx="622">
                  <c:v>2.550857354502</c:v>
                </c:pt>
                <c:pt idx="623">
                  <c:v>2.540614108544</c:v>
                </c:pt>
                <c:pt idx="624">
                  <c:v>2.530391271724</c:v>
                </c:pt>
                <c:pt idx="625">
                  <c:v>2.520188812188</c:v>
                </c:pt>
                <c:pt idx="626">
                  <c:v>2.510006698505</c:v>
                </c:pt>
                <c:pt idx="627">
                  <c:v>2.499844899678997</c:v>
                </c:pt>
                <c:pt idx="628">
                  <c:v>2.489703385152</c:v>
                </c:pt>
                <c:pt idx="629">
                  <c:v>2.479582124802999</c:v>
                </c:pt>
                <c:pt idx="630">
                  <c:v>2.469481088924</c:v>
                </c:pt>
                <c:pt idx="631">
                  <c:v>2.459400248241</c:v>
                </c:pt>
                <c:pt idx="632">
                  <c:v>2.449339573925</c:v>
                </c:pt>
                <c:pt idx="633">
                  <c:v>2.439299037567</c:v>
                </c:pt>
                <c:pt idx="634">
                  <c:v>2.429278611167999</c:v>
                </c:pt>
                <c:pt idx="635">
                  <c:v>2.419278267166</c:v>
                </c:pt>
                <c:pt idx="636">
                  <c:v>2.409297978437</c:v>
                </c:pt>
                <c:pt idx="637">
                  <c:v>2.399337718274</c:v>
                </c:pt>
                <c:pt idx="638">
                  <c:v>2.389397460379</c:v>
                </c:pt>
                <c:pt idx="639">
                  <c:v>2.379477178889</c:v>
                </c:pt>
                <c:pt idx="640">
                  <c:v>2.369576848371</c:v>
                </c:pt>
                <c:pt idx="641">
                  <c:v>2.359696443802999</c:v>
                </c:pt>
                <c:pt idx="642">
                  <c:v>2.349835940573</c:v>
                </c:pt>
                <c:pt idx="643">
                  <c:v>2.339995314504998</c:v>
                </c:pt>
                <c:pt idx="644">
                  <c:v>2.330174541852</c:v>
                </c:pt>
                <c:pt idx="645">
                  <c:v>2.320373599263</c:v>
                </c:pt>
                <c:pt idx="646">
                  <c:v>2.310592463798998</c:v>
                </c:pt>
                <c:pt idx="647">
                  <c:v>2.300831112965</c:v>
                </c:pt>
                <c:pt idx="648">
                  <c:v>2.291089524696</c:v>
                </c:pt>
                <c:pt idx="649">
                  <c:v>2.281367677264</c:v>
                </c:pt>
                <c:pt idx="650">
                  <c:v>2.271665549454</c:v>
                </c:pt>
                <c:pt idx="651">
                  <c:v>2.261983120408</c:v>
                </c:pt>
                <c:pt idx="652">
                  <c:v>2.252320369693</c:v>
                </c:pt>
                <c:pt idx="653">
                  <c:v>2.242677277297</c:v>
                </c:pt>
                <c:pt idx="654">
                  <c:v>2.233053823617</c:v>
                </c:pt>
                <c:pt idx="655">
                  <c:v>2.223449989464</c:v>
                </c:pt>
                <c:pt idx="656">
                  <c:v>2.213865756063</c:v>
                </c:pt>
                <c:pt idx="657">
                  <c:v>2.204301105047</c:v>
                </c:pt>
                <c:pt idx="658">
                  <c:v>2.194756018466</c:v>
                </c:pt>
                <c:pt idx="659">
                  <c:v>2.185230478776</c:v>
                </c:pt>
                <c:pt idx="660">
                  <c:v>2.175724468846</c:v>
                </c:pt>
                <c:pt idx="661">
                  <c:v>2.166237971955</c:v>
                </c:pt>
                <c:pt idx="662">
                  <c:v>2.156770971792</c:v>
                </c:pt>
                <c:pt idx="663">
                  <c:v>2.147323452457</c:v>
                </c:pt>
                <c:pt idx="664">
                  <c:v>2.137895398456</c:v>
                </c:pt>
                <c:pt idx="665">
                  <c:v>2.128486794709</c:v>
                </c:pt>
                <c:pt idx="666">
                  <c:v>2.119097626539</c:v>
                </c:pt>
                <c:pt idx="667">
                  <c:v>2.109727879681</c:v>
                </c:pt>
                <c:pt idx="668">
                  <c:v>2.100377540279</c:v>
                </c:pt>
                <c:pt idx="669">
                  <c:v>2.091046594882999</c:v>
                </c:pt>
                <c:pt idx="670">
                  <c:v>2.081735030452</c:v>
                </c:pt>
                <c:pt idx="671">
                  <c:v>2.072442834340996</c:v>
                </c:pt>
                <c:pt idx="672">
                  <c:v>2.063169994322</c:v>
                </c:pt>
                <c:pt idx="673">
                  <c:v>2.053916498578</c:v>
                </c:pt>
                <c:pt idx="674">
                  <c:v>2.044682335695</c:v>
                </c:pt>
                <c:pt idx="675">
                  <c:v>2.035467494661999</c:v>
                </c:pt>
                <c:pt idx="676">
                  <c:v>2.026271964878</c:v>
                </c:pt>
                <c:pt idx="677">
                  <c:v>2.017095736149</c:v>
                </c:pt>
                <c:pt idx="678">
                  <c:v>2.007938798681</c:v>
                </c:pt>
                <c:pt idx="679">
                  <c:v>1.998801143089</c:v>
                </c:pt>
                <c:pt idx="680">
                  <c:v>1.989682760394</c:v>
                </c:pt>
                <c:pt idx="681">
                  <c:v>1.980583642022</c:v>
                </c:pt>
                <c:pt idx="682">
                  <c:v>1.971503779803</c:v>
                </c:pt>
                <c:pt idx="683">
                  <c:v>1.962443165973</c:v>
                </c:pt>
                <c:pt idx="684">
                  <c:v>1.953401793175</c:v>
                </c:pt>
                <c:pt idx="685">
                  <c:v>1.944379654455</c:v>
                </c:pt>
                <c:pt idx="686">
                  <c:v>1.935376743264</c:v>
                </c:pt>
                <c:pt idx="687">
                  <c:v>1.926393053458</c:v>
                </c:pt>
                <c:pt idx="688">
                  <c:v>1.917428579298</c:v>
                </c:pt>
                <c:pt idx="689">
                  <c:v>1.908483315449</c:v>
                </c:pt>
                <c:pt idx="690">
                  <c:v>1.899557256981</c:v>
                </c:pt>
                <c:pt idx="691">
                  <c:v>1.890650399369</c:v>
                </c:pt>
                <c:pt idx="692">
                  <c:v>1.881762738492</c:v>
                </c:pt>
                <c:pt idx="693">
                  <c:v>1.872894270635</c:v>
                </c:pt>
                <c:pt idx="694">
                  <c:v>1.864044992483</c:v>
                </c:pt>
                <c:pt idx="695">
                  <c:v>1.855214901132</c:v>
                </c:pt>
                <c:pt idx="696">
                  <c:v>1.846403994078</c:v>
                </c:pt>
                <c:pt idx="697">
                  <c:v>1.837612269223</c:v>
                </c:pt>
                <c:pt idx="698">
                  <c:v>1.828839724871</c:v>
                </c:pt>
                <c:pt idx="699">
                  <c:v>1.820086359735</c:v>
                </c:pt>
                <c:pt idx="700">
                  <c:v>1.811352172929</c:v>
                </c:pt>
                <c:pt idx="701">
                  <c:v>1.802637163973</c:v>
                </c:pt>
                <c:pt idx="702">
                  <c:v>1.793941332789</c:v>
                </c:pt>
                <c:pt idx="703">
                  <c:v>1.785264679708</c:v>
                </c:pt>
                <c:pt idx="704">
                  <c:v>1.776607205463</c:v>
                </c:pt>
                <c:pt idx="705">
                  <c:v>1.76796891119</c:v>
                </c:pt>
                <c:pt idx="706">
                  <c:v>1.75934979843</c:v>
                </c:pt>
                <c:pt idx="707">
                  <c:v>1.750749869133</c:v>
                </c:pt>
                <c:pt idx="708">
                  <c:v>1.74216912565</c:v>
                </c:pt>
                <c:pt idx="709">
                  <c:v>1.733607570734</c:v>
                </c:pt>
                <c:pt idx="710">
                  <c:v>1.725065207547</c:v>
                </c:pt>
                <c:pt idx="711">
                  <c:v>1.716542039656</c:v>
                </c:pt>
                <c:pt idx="712">
                  <c:v>1.708038071031</c:v>
                </c:pt>
                <c:pt idx="713">
                  <c:v>1.699553306044</c:v>
                </c:pt>
                <c:pt idx="714">
                  <c:v>1.691087749476</c:v>
                </c:pt>
                <c:pt idx="715">
                  <c:v>1.682641406516</c:v>
                </c:pt>
                <c:pt idx="716">
                  <c:v>1.674214282747</c:v>
                </c:pt>
                <c:pt idx="717">
                  <c:v>1.665806384164</c:v>
                </c:pt>
                <c:pt idx="718">
                  <c:v>1.657417717169</c:v>
                </c:pt>
                <c:pt idx="719">
                  <c:v>1.649048288567</c:v>
                </c:pt>
                <c:pt idx="720">
                  <c:v>1.640698105563</c:v>
                </c:pt>
                <c:pt idx="721">
                  <c:v>1.632367175768</c:v>
                </c:pt>
                <c:pt idx="722">
                  <c:v>1.624055507206</c:v>
                </c:pt>
                <c:pt idx="723">
                  <c:v>1.6157631083</c:v>
                </c:pt>
                <c:pt idx="724">
                  <c:v>1.607489987873</c:v>
                </c:pt>
                <c:pt idx="725">
                  <c:v>1.599236155159</c:v>
                </c:pt>
                <c:pt idx="726">
                  <c:v>1.5910016198</c:v>
                </c:pt>
                <c:pt idx="727">
                  <c:v>1.582786391837</c:v>
                </c:pt>
                <c:pt idx="728">
                  <c:v>1.574590481709</c:v>
                </c:pt>
                <c:pt idx="729">
                  <c:v>1.56641390027</c:v>
                </c:pt>
                <c:pt idx="730">
                  <c:v>1.558256658785</c:v>
                </c:pt>
                <c:pt idx="731">
                  <c:v>1.550118768908</c:v>
                </c:pt>
                <c:pt idx="732">
                  <c:v>1.542000242685</c:v>
                </c:pt>
                <c:pt idx="733">
                  <c:v>1.533901092616</c:v>
                </c:pt>
                <c:pt idx="734">
                  <c:v>1.525821331548</c:v>
                </c:pt>
                <c:pt idx="735">
                  <c:v>1.517760972768</c:v>
                </c:pt>
                <c:pt idx="736">
                  <c:v>1.509720029951</c:v>
                </c:pt>
                <c:pt idx="737">
                  <c:v>1.501698517181</c:v>
                </c:pt>
                <c:pt idx="738">
                  <c:v>1.493696448943</c:v>
                </c:pt>
                <c:pt idx="739">
                  <c:v>1.485713840127</c:v>
                </c:pt>
                <c:pt idx="740">
                  <c:v>1.477750706023</c:v>
                </c:pt>
                <c:pt idx="741">
                  <c:v>1.469807062324</c:v>
                </c:pt>
                <c:pt idx="742">
                  <c:v>1.461882925127</c:v>
                </c:pt>
                <c:pt idx="743">
                  <c:v>1.453978310929</c:v>
                </c:pt>
                <c:pt idx="744">
                  <c:v>1.446093236628</c:v>
                </c:pt>
                <c:pt idx="745">
                  <c:v>1.438227719526</c:v>
                </c:pt>
                <c:pt idx="746">
                  <c:v>1.430381777323</c:v>
                </c:pt>
                <c:pt idx="747">
                  <c:v>1.422555428121</c:v>
                </c:pt>
                <c:pt idx="748">
                  <c:v>1.41474869042</c:v>
                </c:pt>
                <c:pt idx="749">
                  <c:v>1.406961583122</c:v>
                </c:pt>
                <c:pt idx="750">
                  <c:v>1.399194125525</c:v>
                </c:pt>
                <c:pt idx="751">
                  <c:v>1.391446337327</c:v>
                </c:pt>
                <c:pt idx="752">
                  <c:v>1.383718238624</c:v>
                </c:pt>
                <c:pt idx="753">
                  <c:v>1.376009849911</c:v>
                </c:pt>
                <c:pt idx="754">
                  <c:v>1.368321192075</c:v>
                </c:pt>
                <c:pt idx="755">
                  <c:v>1.360652286402</c:v>
                </c:pt>
                <c:pt idx="756">
                  <c:v>1.353003154574</c:v>
                </c:pt>
                <c:pt idx="757">
                  <c:v>1.345373818665</c:v>
                </c:pt>
                <c:pt idx="758">
                  <c:v>1.337764301144</c:v>
                </c:pt>
                <c:pt idx="759">
                  <c:v>1.330174624873</c:v>
                </c:pt>
                <c:pt idx="760">
                  <c:v>1.322604813107</c:v>
                </c:pt>
                <c:pt idx="761">
                  <c:v>1.315054889491</c:v>
                </c:pt>
                <c:pt idx="762">
                  <c:v>1.307524878062</c:v>
                </c:pt>
                <c:pt idx="763">
                  <c:v>1.300014803244</c:v>
                </c:pt>
                <c:pt idx="764">
                  <c:v>1.292524689851</c:v>
                </c:pt>
                <c:pt idx="765">
                  <c:v>1.285054563084</c:v>
                </c:pt>
                <c:pt idx="766">
                  <c:v>1.277604448528</c:v>
                </c:pt>
                <c:pt idx="767">
                  <c:v>1.270174372157</c:v>
                </c:pt>
                <c:pt idx="768">
                  <c:v>1.262764360326</c:v>
                </c:pt>
                <c:pt idx="769">
                  <c:v>1.255374439772</c:v>
                </c:pt>
                <c:pt idx="770">
                  <c:v>1.248004637615</c:v>
                </c:pt>
                <c:pt idx="771">
                  <c:v>1.240654981353</c:v>
                </c:pt>
                <c:pt idx="772">
                  <c:v>1.233325498865</c:v>
                </c:pt>
                <c:pt idx="773">
                  <c:v>1.226016218403</c:v>
                </c:pt>
                <c:pt idx="774">
                  <c:v>1.218727168597</c:v>
                </c:pt>
                <c:pt idx="775">
                  <c:v>1.211458378451</c:v>
                </c:pt>
                <c:pt idx="776">
                  <c:v>1.204209877339</c:v>
                </c:pt>
                <c:pt idx="777">
                  <c:v>1.196981695007</c:v>
                </c:pt>
                <c:pt idx="778">
                  <c:v>1.189773861568</c:v>
                </c:pt>
                <c:pt idx="779">
                  <c:v>1.182586407503</c:v>
                </c:pt>
                <c:pt idx="780">
                  <c:v>1.175419363657</c:v>
                </c:pt>
                <c:pt idx="781">
                  <c:v>1.168272761238</c:v>
                </c:pt>
                <c:pt idx="782">
                  <c:v>1.161146631813</c:v>
                </c:pt>
                <c:pt idx="783">
                  <c:v>1.154041007309</c:v>
                </c:pt>
                <c:pt idx="784">
                  <c:v>1.14695592001</c:v>
                </c:pt>
                <c:pt idx="785">
                  <c:v>1.13989140255</c:v>
                </c:pt>
                <c:pt idx="786">
                  <c:v>1.132847487919</c:v>
                </c:pt>
                <c:pt idx="787">
                  <c:v>1.125824209452</c:v>
                </c:pt>
                <c:pt idx="788">
                  <c:v>1.118821600834</c:v>
                </c:pt>
                <c:pt idx="789">
                  <c:v>1.111839696092</c:v>
                </c:pt>
                <c:pt idx="790">
                  <c:v>1.104878529592</c:v>
                </c:pt>
                <c:pt idx="791">
                  <c:v>1.097938136042</c:v>
                </c:pt>
                <c:pt idx="792">
                  <c:v>1.091018550482</c:v>
                </c:pt>
                <c:pt idx="793">
                  <c:v>1.084119808287</c:v>
                </c:pt>
                <c:pt idx="794">
                  <c:v>1.07724194516</c:v>
                </c:pt>
                <c:pt idx="795">
                  <c:v>1.070384997128</c:v>
                </c:pt>
                <c:pt idx="796">
                  <c:v>1.063549000545</c:v>
                </c:pt>
                <c:pt idx="797">
                  <c:v>1.056733992079</c:v>
                </c:pt>
                <c:pt idx="798">
                  <c:v>1.04994000872</c:v>
                </c:pt>
                <c:pt idx="799">
                  <c:v>1.043167087763</c:v>
                </c:pt>
                <c:pt idx="800">
                  <c:v>1.036415266819</c:v>
                </c:pt>
                <c:pt idx="801">
                  <c:v>1.029684583797</c:v>
                </c:pt>
                <c:pt idx="802">
                  <c:v>1.02297507691</c:v>
                </c:pt>
                <c:pt idx="803">
                  <c:v>1.016286784668</c:v>
                </c:pt>
                <c:pt idx="804">
                  <c:v>1.009619745873</c:v>
                </c:pt>
                <c:pt idx="805">
                  <c:v>1.002973999614</c:v>
                </c:pt>
                <c:pt idx="806">
                  <c:v>0.9963495852662</c:v>
                </c:pt>
                <c:pt idx="807">
                  <c:v>0.9897465424827</c:v>
                </c:pt>
                <c:pt idx="808">
                  <c:v>0.9831649111917</c:v>
                </c:pt>
                <c:pt idx="809">
                  <c:v>0.9766047315901</c:v>
                </c:pt>
                <c:pt idx="810">
                  <c:v>0.9700660441419</c:v>
                </c:pt>
                <c:pt idx="811">
                  <c:v>0.9635488895694</c:v>
                </c:pt>
                <c:pt idx="812">
                  <c:v>0.9570533088519</c:v>
                </c:pt>
                <c:pt idx="813">
                  <c:v>0.9505793432156</c:v>
                </c:pt>
                <c:pt idx="814">
                  <c:v>0.9441270341325</c:v>
                </c:pt>
                <c:pt idx="815">
                  <c:v>0.9376964233133</c:v>
                </c:pt>
                <c:pt idx="816">
                  <c:v>0.9312875527012</c:v>
                </c:pt>
                <c:pt idx="817">
                  <c:v>0.9249004644682</c:v>
                </c:pt>
                <c:pt idx="818">
                  <c:v>0.918535201003</c:v>
                </c:pt>
                <c:pt idx="819">
                  <c:v>0.9121918049133</c:v>
                </c:pt>
                <c:pt idx="820">
                  <c:v>0.9058703190142</c:v>
                </c:pt>
                <c:pt idx="821">
                  <c:v>0.8995707863237</c:v>
                </c:pt>
                <c:pt idx="822">
                  <c:v>0.8932932500557</c:v>
                </c:pt>
                <c:pt idx="823">
                  <c:v>0.8870377536094</c:v>
                </c:pt>
                <c:pt idx="824">
                  <c:v>0.8808043405701</c:v>
                </c:pt>
                <c:pt idx="825">
                  <c:v>0.8745930546965</c:v>
                </c:pt>
                <c:pt idx="826">
                  <c:v>0.8684039399177</c:v>
                </c:pt>
                <c:pt idx="827">
                  <c:v>0.8622370403206</c:v>
                </c:pt>
                <c:pt idx="828">
                  <c:v>0.8560924001428</c:v>
                </c:pt>
                <c:pt idx="829">
                  <c:v>0.8499700637699</c:v>
                </c:pt>
                <c:pt idx="830">
                  <c:v>0.8438700757237</c:v>
                </c:pt>
                <c:pt idx="831">
                  <c:v>0.8377924806551</c:v>
                </c:pt>
                <c:pt idx="832">
                  <c:v>0.831737323337</c:v>
                </c:pt>
                <c:pt idx="833">
                  <c:v>0.8257046486538</c:v>
                </c:pt>
                <c:pt idx="834">
                  <c:v>0.8196945015943</c:v>
                </c:pt>
                <c:pt idx="835">
                  <c:v>0.8137069272425</c:v>
                </c:pt>
                <c:pt idx="836">
                  <c:v>0.8077419707684</c:v>
                </c:pt>
                <c:pt idx="837">
                  <c:v>0.8017996774195</c:v>
                </c:pt>
                <c:pt idx="838">
                  <c:v>0.79588009251</c:v>
                </c:pt>
                <c:pt idx="839">
                  <c:v>0.7899832614135</c:v>
                </c:pt>
                <c:pt idx="840">
                  <c:v>0.7841092295523</c:v>
                </c:pt>
                <c:pt idx="841">
                  <c:v>0.7782580423866</c:v>
                </c:pt>
                <c:pt idx="842">
                  <c:v>0.7724297454056</c:v>
                </c:pt>
                <c:pt idx="843">
                  <c:v>0.7666243841179</c:v>
                </c:pt>
                <c:pt idx="844">
                  <c:v>0.7608420040399</c:v>
                </c:pt>
                <c:pt idx="845">
                  <c:v>0.7550826506836</c:v>
                </c:pt>
                <c:pt idx="846">
                  <c:v>0.7493463695497</c:v>
                </c:pt>
                <c:pt idx="847">
                  <c:v>0.7436332061151</c:v>
                </c:pt>
                <c:pt idx="848">
                  <c:v>0.7379432058178</c:v>
                </c:pt>
                <c:pt idx="849">
                  <c:v>0.7322764140505</c:v>
                </c:pt>
                <c:pt idx="850">
                  <c:v>0.7266328761498</c:v>
                </c:pt>
                <c:pt idx="851">
                  <c:v>0.72101263738</c:v>
                </c:pt>
                <c:pt idx="852">
                  <c:v>0.7154157429191</c:v>
                </c:pt>
                <c:pt idx="853">
                  <c:v>0.7098422378554</c:v>
                </c:pt>
                <c:pt idx="854">
                  <c:v>0.7042921671711</c:v>
                </c:pt>
                <c:pt idx="855">
                  <c:v>0.6987655757235</c:v>
                </c:pt>
                <c:pt idx="856">
                  <c:v>0.6932625082404</c:v>
                </c:pt>
                <c:pt idx="857">
                  <c:v>0.6877830093079</c:v>
                </c:pt>
                <c:pt idx="858">
                  <c:v>0.6823271233489</c:v>
                </c:pt>
                <c:pt idx="859">
                  <c:v>0.6768948946096</c:v>
                </c:pt>
                <c:pt idx="860">
                  <c:v>0.6714863671619</c:v>
                </c:pt>
                <c:pt idx="861">
                  <c:v>0.6661015848775</c:v>
                </c:pt>
                <c:pt idx="862">
                  <c:v>0.6607405914006</c:v>
                </c:pt>
                <c:pt idx="863">
                  <c:v>0.6554034301559</c:v>
                </c:pt>
                <c:pt idx="864">
                  <c:v>0.6500901443372</c:v>
                </c:pt>
                <c:pt idx="865">
                  <c:v>0.6448007768701</c:v>
                </c:pt>
                <c:pt idx="866">
                  <c:v>0.6395353704064</c:v>
                </c:pt>
                <c:pt idx="867">
                  <c:v>0.63429396732</c:v>
                </c:pt>
                <c:pt idx="868">
                  <c:v>0.6290766096805</c:v>
                </c:pt>
                <c:pt idx="869">
                  <c:v>0.6238833392394</c:v>
                </c:pt>
                <c:pt idx="870">
                  <c:v>0.6187141974175</c:v>
                </c:pt>
                <c:pt idx="871">
                  <c:v>0.6135692252881</c:v>
                </c:pt>
                <c:pt idx="872">
                  <c:v>0.6084484635599</c:v>
                </c:pt>
                <c:pt idx="873">
                  <c:v>0.6033519525625</c:v>
                </c:pt>
                <c:pt idx="874">
                  <c:v>0.5982797322292</c:v>
                </c:pt>
                <c:pt idx="875">
                  <c:v>0.5932318420816</c:v>
                </c:pt>
                <c:pt idx="876">
                  <c:v>0.5882083212115</c:v>
                </c:pt>
                <c:pt idx="877">
                  <c:v>0.5832092082658</c:v>
                </c:pt>
                <c:pt idx="878">
                  <c:v>0.5782345414287</c:v>
                </c:pt>
                <c:pt idx="879">
                  <c:v>0.5732843584045</c:v>
                </c:pt>
                <c:pt idx="880">
                  <c:v>0.5683586964015</c:v>
                </c:pt>
                <c:pt idx="881">
                  <c:v>0.5634575921131</c:v>
                </c:pt>
                <c:pt idx="882">
                  <c:v>0.5585810817018</c:v>
                </c:pt>
                <c:pt idx="883">
                  <c:v>0.5537292007802</c:v>
                </c:pt>
                <c:pt idx="884">
                  <c:v>0.5489019843944</c:v>
                </c:pt>
                <c:pt idx="885">
                  <c:v>0.5440994670055</c:v>
                </c:pt>
                <c:pt idx="886">
                  <c:v>0.5393216824714</c:v>
                </c:pt>
                <c:pt idx="887">
                  <c:v>0.5345686640294</c:v>
                </c:pt>
                <c:pt idx="888">
                  <c:v>0.5298404442771</c:v>
                </c:pt>
                <c:pt idx="889">
                  <c:v>0.5251370551547</c:v>
                </c:pt>
                <c:pt idx="890">
                  <c:v>0.520458527926</c:v>
                </c:pt>
                <c:pt idx="891">
                  <c:v>0.51580489316</c:v>
                </c:pt>
                <c:pt idx="892">
                  <c:v>0.511176180713</c:v>
                </c:pt>
                <c:pt idx="893">
                  <c:v>0.5065724197084</c:v>
                </c:pt>
                <c:pt idx="894">
                  <c:v>0.5019936385194</c:v>
                </c:pt>
                <c:pt idx="895">
                  <c:v>0.497439864749</c:v>
                </c:pt>
                <c:pt idx="896">
                  <c:v>0.4929111252119</c:v>
                </c:pt>
                <c:pt idx="897">
                  <c:v>0.4884074459151</c:v>
                </c:pt>
                <c:pt idx="898">
                  <c:v>0.4839288520386</c:v>
                </c:pt>
                <c:pt idx="899">
                  <c:v>0.4794753679174</c:v>
                </c:pt>
                <c:pt idx="900">
                  <c:v>0.4750470170212</c:v>
                </c:pt>
                <c:pt idx="901">
                  <c:v>0.4706438219363</c:v>
                </c:pt>
                <c:pt idx="902">
                  <c:v>0.4662658043458</c:v>
                </c:pt>
                <c:pt idx="903">
                  <c:v>0.4619129850111</c:v>
                </c:pt>
                <c:pt idx="904">
                  <c:v>0.4575853837524</c:v>
                </c:pt>
                <c:pt idx="905">
                  <c:v>0.4532830194298</c:v>
                </c:pt>
                <c:pt idx="906">
                  <c:v>0.4490059099246</c:v>
                </c:pt>
                <c:pt idx="907">
                  <c:v>0.4447540721197</c:v>
                </c:pt>
                <c:pt idx="908">
                  <c:v>0.4405275218814</c:v>
                </c:pt>
                <c:pt idx="909">
                  <c:v>0.4363262740401</c:v>
                </c:pt>
                <c:pt idx="910">
                  <c:v>0.4321503423711</c:v>
                </c:pt>
                <c:pt idx="911">
                  <c:v>0.4279997395784</c:v>
                </c:pt>
                <c:pt idx="912">
                  <c:v>0.4238744772716</c:v>
                </c:pt>
                <c:pt idx="913">
                  <c:v>0.4197745659504</c:v>
                </c:pt>
                <c:pt idx="914">
                  <c:v>0.4157000149875</c:v>
                </c:pt>
                <c:pt idx="915">
                  <c:v>0.4116508326079</c:v>
                </c:pt>
                <c:pt idx="916">
                  <c:v>0.4076270258718</c:v>
                </c:pt>
                <c:pt idx="917">
                  <c:v>0.4036286006569</c:v>
                </c:pt>
                <c:pt idx="918">
                  <c:v>0.3996555616403</c:v>
                </c:pt>
                <c:pt idx="919">
                  <c:v>0.3957079122812</c:v>
                </c:pt>
                <c:pt idx="920">
                  <c:v>0.3917856548028</c:v>
                </c:pt>
                <c:pt idx="921">
                  <c:v>0.3878887901765</c:v>
                </c:pt>
                <c:pt idx="922">
                  <c:v>0.3840173181033</c:v>
                </c:pt>
                <c:pt idx="923">
                  <c:v>0.3801712369997</c:v>
                </c:pt>
                <c:pt idx="924">
                  <c:v>0.3763505439782</c:v>
                </c:pt>
                <c:pt idx="925">
                  <c:v>0.3725552348327</c:v>
                </c:pt>
                <c:pt idx="926">
                  <c:v>0.3687853040235</c:v>
                </c:pt>
                <c:pt idx="927">
                  <c:v>0.3650407446602</c:v>
                </c:pt>
                <c:pt idx="928">
                  <c:v>0.3613215484869</c:v>
                </c:pt>
                <c:pt idx="929">
                  <c:v>0.3576277058662</c:v>
                </c:pt>
                <c:pt idx="930">
                  <c:v>0.3539592057677</c:v>
                </c:pt>
                <c:pt idx="931">
                  <c:v>0.3503160357496</c:v>
                </c:pt>
                <c:pt idx="932">
                  <c:v>0.3466981819475</c:v>
                </c:pt>
                <c:pt idx="933">
                  <c:v>0.3431056290592</c:v>
                </c:pt>
                <c:pt idx="934">
                  <c:v>0.3395383603336</c:v>
                </c:pt>
                <c:pt idx="935">
                  <c:v>0.3359963575554</c:v>
                </c:pt>
                <c:pt idx="936">
                  <c:v>0.3324796010333</c:v>
                </c:pt>
                <c:pt idx="937">
                  <c:v>0.328988069589</c:v>
                </c:pt>
                <c:pt idx="938">
                  <c:v>0.3255217405457</c:v>
                </c:pt>
                <c:pt idx="939">
                  <c:v>0.3220805897163</c:v>
                </c:pt>
                <c:pt idx="940">
                  <c:v>0.3186645913917</c:v>
                </c:pt>
                <c:pt idx="941">
                  <c:v>0.3152737183329</c:v>
                </c:pt>
                <c:pt idx="942">
                  <c:v>0.3119079417591</c:v>
                </c:pt>
                <c:pt idx="943">
                  <c:v>0.3085672313389</c:v>
                </c:pt>
                <c:pt idx="944">
                  <c:v>0.3052515551833</c:v>
                </c:pt>
                <c:pt idx="945">
                  <c:v>0.3019608798351</c:v>
                </c:pt>
                <c:pt idx="946">
                  <c:v>0.2986951702626</c:v>
                </c:pt>
                <c:pt idx="947">
                  <c:v>0.2954543898529</c:v>
                </c:pt>
                <c:pt idx="948">
                  <c:v>0.2922385004025</c:v>
                </c:pt>
                <c:pt idx="949">
                  <c:v>0.2890474621155</c:v>
                </c:pt>
                <c:pt idx="950">
                  <c:v>0.2858812335943</c:v>
                </c:pt>
                <c:pt idx="951">
                  <c:v>0.2827397718357</c:v>
                </c:pt>
                <c:pt idx="952">
                  <c:v>0.2796230322289</c:v>
                </c:pt>
                <c:pt idx="953">
                  <c:v>0.2765309685478</c:v>
                </c:pt>
                <c:pt idx="954">
                  <c:v>0.273463532951</c:v>
                </c:pt>
                <c:pt idx="955">
                  <c:v>0.2704206759782</c:v>
                </c:pt>
                <c:pt idx="956">
                  <c:v>0.2674023465466</c:v>
                </c:pt>
                <c:pt idx="957">
                  <c:v>0.2644084919532</c:v>
                </c:pt>
                <c:pt idx="958">
                  <c:v>0.2614390578708</c:v>
                </c:pt>
                <c:pt idx="959">
                  <c:v>0.2584939883491</c:v>
                </c:pt>
                <c:pt idx="960">
                  <c:v>0.2555732258156</c:v>
                </c:pt>
                <c:pt idx="961">
                  <c:v>0.2526767110765</c:v>
                </c:pt>
                <c:pt idx="962">
                  <c:v>0.2498043833186</c:v>
                </c:pt>
                <c:pt idx="963">
                  <c:v>0.2469561801117</c:v>
                </c:pt>
                <c:pt idx="964">
                  <c:v>0.2441320374116</c:v>
                </c:pt>
                <c:pt idx="965">
                  <c:v>0.2413318895649</c:v>
                </c:pt>
                <c:pt idx="966">
                  <c:v>0.2385556693122</c:v>
                </c:pt>
                <c:pt idx="967">
                  <c:v>0.2358033077936</c:v>
                </c:pt>
                <c:pt idx="968">
                  <c:v>0.2330747345551</c:v>
                </c:pt>
                <c:pt idx="969">
                  <c:v>0.2303698775546</c:v>
                </c:pt>
                <c:pt idx="970">
                  <c:v>0.2276886631691</c:v>
                </c:pt>
                <c:pt idx="971">
                  <c:v>0.2250310162022</c:v>
                </c:pt>
                <c:pt idx="972">
                  <c:v>0.222396859893</c:v>
                </c:pt>
                <c:pt idx="973">
                  <c:v>0.2197861159251</c:v>
                </c:pt>
                <c:pt idx="974">
                  <c:v>0.2171987044362</c:v>
                </c:pt>
                <c:pt idx="975">
                  <c:v>0.2146345440285</c:v>
                </c:pt>
                <c:pt idx="976">
                  <c:v>0.21209355178</c:v>
                </c:pt>
                <c:pt idx="977">
                  <c:v>0.209575643256</c:v>
                </c:pt>
                <c:pt idx="978">
                  <c:v>0.2070807325216</c:v>
                </c:pt>
                <c:pt idx="979">
                  <c:v>0.2046087321545</c:v>
                </c:pt>
                <c:pt idx="980">
                  <c:v>0.2021595532586</c:v>
                </c:pt>
                <c:pt idx="981">
                  <c:v>0.1997331054786</c:v>
                </c:pt>
                <c:pt idx="982">
                  <c:v>0.1973292970145</c:v>
                </c:pt>
                <c:pt idx="983">
                  <c:v>0.1949480346371</c:v>
                </c:pt>
                <c:pt idx="984">
                  <c:v>0.1925892237039</c:v>
                </c:pt>
                <c:pt idx="985">
                  <c:v>0.1902527681764</c:v>
                </c:pt>
                <c:pt idx="986">
                  <c:v>0.1879385706365</c:v>
                </c:pt>
                <c:pt idx="987">
                  <c:v>0.1856465323049</c:v>
                </c:pt>
                <c:pt idx="988">
                  <c:v>0.1833765530589</c:v>
                </c:pt>
                <c:pt idx="989">
                  <c:v>0.1811285314519</c:v>
                </c:pt>
                <c:pt idx="990">
                  <c:v>0.1789023647324</c:v>
                </c:pt>
                <c:pt idx="991">
                  <c:v>0.1766979488645</c:v>
                </c:pt>
                <c:pt idx="992">
                  <c:v>0.1745151785474</c:v>
                </c:pt>
                <c:pt idx="993">
                  <c:v>0.1723539472375</c:v>
                </c:pt>
                <c:pt idx="994">
                  <c:v>0.1702141471691</c:v>
                </c:pt>
                <c:pt idx="995">
                  <c:v>0.1680956693768</c:v>
                </c:pt>
                <c:pt idx="996">
                  <c:v>0.1659984037176</c:v>
                </c:pt>
                <c:pt idx="997">
                  <c:v>0.1639222388937</c:v>
                </c:pt>
                <c:pt idx="998">
                  <c:v>0.1618670624763</c:v>
                </c:pt>
                <c:pt idx="999">
                  <c:v>0.1598327609287</c:v>
                </c:pt>
                <c:pt idx="1000">
                  <c:v>0.1578192196306</c:v>
                </c:pt>
                <c:pt idx="1001">
                  <c:v>0.1558263229027</c:v>
                </c:pt>
                <c:pt idx="1002">
                  <c:v>0.1538539540313</c:v>
                </c:pt>
                <c:pt idx="1003">
                  <c:v>0.1519019952938</c:v>
                </c:pt>
                <c:pt idx="1004">
                  <c:v>0.1499703279838</c:v>
                </c:pt>
                <c:pt idx="1005">
                  <c:v>0.1480588324375</c:v>
                </c:pt>
                <c:pt idx="1006">
                  <c:v>0.1461673880592</c:v>
                </c:pt>
                <c:pt idx="1007">
                  <c:v>0.1442958733483</c:v>
                </c:pt>
                <c:pt idx="1008">
                  <c:v>0.1424441659256</c:v>
                </c:pt>
                <c:pt idx="1009">
                  <c:v>0.1406121425603</c:v>
                </c:pt>
                <c:pt idx="1010">
                  <c:v>0.1387996791975</c:v>
                </c:pt>
                <c:pt idx="1011">
                  <c:v>0.1370066509851</c:v>
                </c:pt>
                <c:pt idx="1012">
                  <c:v>0.1352329323015</c:v>
                </c:pt>
                <c:pt idx="1013">
                  <c:v>0.1334783967835</c:v>
                </c:pt>
                <c:pt idx="1014">
                  <c:v>0.1317429173542</c:v>
                </c:pt>
                <c:pt idx="1015">
                  <c:v>0.1300263662508</c:v>
                </c:pt>
                <c:pt idx="1016">
                  <c:v>0.128328615053</c:v>
                </c:pt>
                <c:pt idx="1017">
                  <c:v>0.126649534711</c:v>
                </c:pt>
                <c:pt idx="1018">
                  <c:v>0.1249889955743</c:v>
                </c:pt>
                <c:pt idx="1019">
                  <c:v>0.1233468674194</c:v>
                </c:pt>
                <c:pt idx="1020">
                  <c:v>0.1217230194791</c:v>
                </c:pt>
                <c:pt idx="1021">
                  <c:v>0.1201173204702</c:v>
                </c:pt>
                <c:pt idx="1022">
                  <c:v>0.1185296386227</c:v>
                </c:pt>
                <c:pt idx="1023">
                  <c:v>0.1169598417077</c:v>
                </c:pt>
                <c:pt idx="1024">
                  <c:v>0.1154077970664</c:v>
                </c:pt>
                <c:pt idx="1025">
                  <c:v>0.1138733716381</c:v>
                </c:pt>
                <c:pt idx="1026">
                  <c:v>0.1123564319889</c:v>
                </c:pt>
                <c:pt idx="1027">
                  <c:v>0.1108568443397</c:v>
                </c:pt>
                <c:pt idx="1028">
                  <c:v>0.1093744745949</c:v>
                </c:pt>
                <c:pt idx="1029">
                  <c:v>0.10790918837</c:v>
                </c:pt>
                <c:pt idx="1030">
                  <c:v>0.1064608510203</c:v>
                </c:pt>
                <c:pt idx="1031">
                  <c:v>0.1050293276681</c:v>
                </c:pt>
                <c:pt idx="1032">
                  <c:v>0.1036144832305</c:v>
                </c:pt>
                <c:pt idx="1033">
                  <c:v>0.1022161824473</c:v>
                </c:pt>
                <c:pt idx="1034">
                  <c:v>0.1008342899078</c:v>
                </c:pt>
                <c:pt idx="1035">
                  <c:v>0.09946867007859</c:v>
                </c:pt>
                <c:pt idx="1036">
                  <c:v>0.09811918733045</c:v>
                </c:pt>
                <c:pt idx="1037">
                  <c:v>0.09678570596488</c:v>
                </c:pt>
                <c:pt idx="1038">
                  <c:v>0.09546809024043</c:v>
                </c:pt>
                <c:pt idx="1039">
                  <c:v>0.09416620439947</c:v>
                </c:pt>
                <c:pt idx="1040">
                  <c:v>0.09287991269389</c:v>
                </c:pt>
                <c:pt idx="1041">
                  <c:v>0.09160907941067</c:v>
                </c:pt>
                <c:pt idx="1042">
                  <c:v>0.09035356889768</c:v>
                </c:pt>
                <c:pt idx="1043">
                  <c:v>0.08911324558883</c:v>
                </c:pt>
                <c:pt idx="1044">
                  <c:v>0.08788797402857</c:v>
                </c:pt>
                <c:pt idx="1045">
                  <c:v>0.08667761889664</c:v>
                </c:pt>
                <c:pt idx="1046">
                  <c:v>0.08548204503249</c:v>
                </c:pt>
                <c:pt idx="1047">
                  <c:v>0.08430111745879</c:v>
                </c:pt>
                <c:pt idx="1048">
                  <c:v>0.08313470140503</c:v>
                </c:pt>
                <c:pt idx="1049">
                  <c:v>0.08198266233095</c:v>
                </c:pt>
                <c:pt idx="1050">
                  <c:v>0.08084486594921</c:v>
                </c:pt>
                <c:pt idx="1051">
                  <c:v>0.07972117824762</c:v>
                </c:pt>
                <c:pt idx="1052">
                  <c:v>0.07861146551145</c:v>
                </c:pt>
                <c:pt idx="1053">
                  <c:v>0.07751559434534</c:v>
                </c:pt>
                <c:pt idx="1054">
                  <c:v>0.07643343169413</c:v>
                </c:pt>
                <c:pt idx="1055">
                  <c:v>0.07536484486414</c:v>
                </c:pt>
                <c:pt idx="1056">
                  <c:v>0.0743097015432</c:v>
                </c:pt>
                <c:pt idx="1057">
                  <c:v>0.07326786982117</c:v>
                </c:pt>
                <c:pt idx="1058">
                  <c:v>0.07223921820953</c:v>
                </c:pt>
                <c:pt idx="1059">
                  <c:v>0.07122361566075</c:v>
                </c:pt>
                <c:pt idx="1060">
                  <c:v>0.07022093158704</c:v>
                </c:pt>
                <c:pt idx="1061">
                  <c:v>0.06923103587874</c:v>
                </c:pt>
                <c:pt idx="1062">
                  <c:v>0.06825379892235</c:v>
                </c:pt>
                <c:pt idx="1063">
                  <c:v>0.06728909161817</c:v>
                </c:pt>
                <c:pt idx="1064">
                  <c:v>0.06633678539745</c:v>
                </c:pt>
                <c:pt idx="1065">
                  <c:v>0.06539675223906</c:v>
                </c:pt>
                <c:pt idx="1066">
                  <c:v>0.06446886468583</c:v>
                </c:pt>
                <c:pt idx="1067">
                  <c:v>0.06355299586035</c:v>
                </c:pt>
                <c:pt idx="1068">
                  <c:v>0.06264901948043</c:v>
                </c:pt>
                <c:pt idx="1069">
                  <c:v>0.06175680987408</c:v>
                </c:pt>
                <c:pt idx="1070">
                  <c:v>0.06087624199405</c:v>
                </c:pt>
                <c:pt idx="1071">
                  <c:v>0.06000719143195</c:v>
                </c:pt>
                <c:pt idx="1072">
                  <c:v>0.05914953443191</c:v>
                </c:pt>
                <c:pt idx="1073">
                  <c:v>0.05830314790386</c:v>
                </c:pt>
                <c:pt idx="1074">
                  <c:v>0.05746790943631</c:v>
                </c:pt>
                <c:pt idx="1075">
                  <c:v>0.05664369730876</c:v>
                </c:pt>
                <c:pt idx="1076">
                  <c:v>0.05583039050364</c:v>
                </c:pt>
                <c:pt idx="1077">
                  <c:v>0.05502786871783</c:v>
                </c:pt>
                <c:pt idx="1078">
                  <c:v>0.0542360123738</c:v>
                </c:pt>
                <c:pt idx="1079">
                  <c:v>0.05345470263024</c:v>
                </c:pt>
                <c:pt idx="1080">
                  <c:v>0.05268382139237</c:v>
                </c:pt>
                <c:pt idx="1081">
                  <c:v>0.05192325132175</c:v>
                </c:pt>
                <c:pt idx="1082">
                  <c:v>0.05117287584576</c:v>
                </c:pt>
                <c:pt idx="1083">
                  <c:v>0.05043257916657</c:v>
                </c:pt>
                <c:pt idx="1084">
                  <c:v>0.04970224626981</c:v>
                </c:pt>
                <c:pt idx="1085">
                  <c:v>0.04898176293279</c:v>
                </c:pt>
                <c:pt idx="1086">
                  <c:v>0.04827101573229</c:v>
                </c:pt>
                <c:pt idx="1087">
                  <c:v>0.04756989205202</c:v>
                </c:pt>
                <c:pt idx="1088">
                  <c:v>0.04687828008968</c:v>
                </c:pt>
                <c:pt idx="1089">
                  <c:v>0.04619606886359</c:v>
                </c:pt>
                <c:pt idx="1090">
                  <c:v>0.04552314821901</c:v>
                </c:pt>
                <c:pt idx="1091">
                  <c:v>0.04485940883402</c:v>
                </c:pt>
                <c:pt idx="1092">
                  <c:v>0.04420474222511</c:v>
                </c:pt>
                <c:pt idx="1093">
                  <c:v>0.04355904075231</c:v>
                </c:pt>
                <c:pt idx="1094">
                  <c:v>0.04292219762408</c:v>
                </c:pt>
                <c:pt idx="1095">
                  <c:v>0.04229410690173</c:v>
                </c:pt>
                <c:pt idx="1096">
                  <c:v>0.04167466350359</c:v>
                </c:pt>
                <c:pt idx="1097">
                  <c:v>0.0410637632088</c:v>
                </c:pt>
                <c:pt idx="1098">
                  <c:v>0.04046130266074</c:v>
                </c:pt>
                <c:pt idx="1099">
                  <c:v>0.03986717937018</c:v>
                </c:pt>
                <c:pt idx="1100">
                  <c:v>0.03928129171811</c:v>
                </c:pt>
                <c:pt idx="1101">
                  <c:v>0.03870353895817</c:v>
                </c:pt>
                <c:pt idx="1102">
                  <c:v>0.03813382121893</c:v>
                </c:pt>
                <c:pt idx="1103">
                  <c:v>0.03757203950566</c:v>
                </c:pt>
                <c:pt idx="1104">
                  <c:v>0.03701809570201</c:v>
                </c:pt>
                <c:pt idx="1105">
                  <c:v>0.03647189257125</c:v>
                </c:pt>
                <c:pt idx="1106">
                  <c:v>0.03593333375725</c:v>
                </c:pt>
                <c:pt idx="1107">
                  <c:v>0.03540232378529</c:v>
                </c:pt>
                <c:pt idx="1108">
                  <c:v>0.03487876806245</c:v>
                </c:pt>
                <c:pt idx="1109">
                  <c:v>0.03436257287781</c:v>
                </c:pt>
                <c:pt idx="1110">
                  <c:v>0.0338536454024</c:v>
                </c:pt>
                <c:pt idx="1111">
                  <c:v>0.03335189368886</c:v>
                </c:pt>
                <c:pt idx="1112">
                  <c:v>0.03285722667088</c:v>
                </c:pt>
                <c:pt idx="1113">
                  <c:v>0.03236955416237</c:v>
                </c:pt>
                <c:pt idx="1114">
                  <c:v>0.03188878685644</c:v>
                </c:pt>
                <c:pt idx="1115">
                  <c:v>0.03141483632411</c:v>
                </c:pt>
                <c:pt idx="1116">
                  <c:v>0.0309476150128</c:v>
                </c:pt>
                <c:pt idx="1117">
                  <c:v>0.03048703624464</c:v>
                </c:pt>
                <c:pt idx="1118">
                  <c:v>0.03003301421454</c:v>
                </c:pt>
                <c:pt idx="1119">
                  <c:v>0.02958546398805</c:v>
                </c:pt>
                <c:pt idx="1120">
                  <c:v>0.02914430149905</c:v>
                </c:pt>
                <c:pt idx="1121">
                  <c:v>0.02870944354722</c:v>
                </c:pt>
                <c:pt idx="1122">
                  <c:v>0.02828080779534</c:v>
                </c:pt>
                <c:pt idx="1123">
                  <c:v>0.02785831276642</c:v>
                </c:pt>
                <c:pt idx="1124">
                  <c:v>0.02744187784062</c:v>
                </c:pt>
                <c:pt idx="1125">
                  <c:v>0.02703142325203</c:v>
                </c:pt>
                <c:pt idx="1126">
                  <c:v>0.02662687008528</c:v>
                </c:pt>
                <c:pt idx="1127">
                  <c:v>0.02622814027201</c:v>
                </c:pt>
                <c:pt idx="1128">
                  <c:v>0.02583515658713</c:v>
                </c:pt>
                <c:pt idx="1129">
                  <c:v>0.02544784264503</c:v>
                </c:pt>
                <c:pt idx="1130">
                  <c:v>0.02506612289551</c:v>
                </c:pt>
                <c:pt idx="1131">
                  <c:v>0.02468992261976</c:v>
                </c:pt>
                <c:pt idx="1132">
                  <c:v>0.02431916792602</c:v>
                </c:pt>
                <c:pt idx="1133">
                  <c:v>0.02395378574525</c:v>
                </c:pt>
                <c:pt idx="1134">
                  <c:v>0.0235937038266</c:v>
                </c:pt>
                <c:pt idx="1135">
                  <c:v>0.02323885073282</c:v>
                </c:pt>
                <c:pt idx="1136">
                  <c:v>0.02288915583552</c:v>
                </c:pt>
                <c:pt idx="1137">
                  <c:v>0.02254454931034</c:v>
                </c:pt>
                <c:pt idx="1138">
                  <c:v>0.02220496213203</c:v>
                </c:pt>
                <c:pt idx="1139">
                  <c:v>0.0218703260694</c:v>
                </c:pt>
                <c:pt idx="1140">
                  <c:v>0.02154057368021</c:v>
                </c:pt>
                <c:pt idx="1141">
                  <c:v>0.02121563830597</c:v>
                </c:pt>
                <c:pt idx="1142">
                  <c:v>0.02089545406666</c:v>
                </c:pt>
                <c:pt idx="1143">
                  <c:v>0.02057995585531</c:v>
                </c:pt>
                <c:pt idx="1144">
                  <c:v>0.02026907933261</c:v>
                </c:pt>
                <c:pt idx="1145">
                  <c:v>0.01996276092138</c:v>
                </c:pt>
                <c:pt idx="1146">
                  <c:v>0.01966093780099</c:v>
                </c:pt>
                <c:pt idx="1147">
                  <c:v>0.0193635479017</c:v>
                </c:pt>
                <c:pt idx="1148">
                  <c:v>0.01907052989899</c:v>
                </c:pt>
                <c:pt idx="1149">
                  <c:v>0.01878182320777</c:v>
                </c:pt>
                <c:pt idx="1150">
                  <c:v>0.01849736797663</c:v>
                </c:pt>
                <c:pt idx="1151">
                  <c:v>0.01821710508191</c:v>
                </c:pt>
                <c:pt idx="1152">
                  <c:v>0.01794097612185</c:v>
                </c:pt>
                <c:pt idx="1153">
                  <c:v>0.01766892341066</c:v>
                </c:pt>
                <c:pt idx="1154">
                  <c:v>0.01740088997251</c:v>
                </c:pt>
                <c:pt idx="1155">
                  <c:v>0.01713681953554</c:v>
                </c:pt>
                <c:pt idx="1156">
                  <c:v>0.01687665652585</c:v>
                </c:pt>
                <c:pt idx="1157">
                  <c:v>0.01662034606134</c:v>
                </c:pt>
                <c:pt idx="1158">
                  <c:v>0.01636783394574</c:v>
                </c:pt>
                <c:pt idx="1159">
                  <c:v>0.01611906666239</c:v>
                </c:pt>
                <c:pt idx="1160">
                  <c:v>0.01587399136816</c:v>
                </c:pt>
                <c:pt idx="1161">
                  <c:v>0.01563255588733</c:v>
                </c:pt>
                <c:pt idx="1162">
                  <c:v>0.01539470870532</c:v>
                </c:pt>
                <c:pt idx="1163">
                  <c:v>0.01516039896265</c:v>
                </c:pt>
                <c:pt idx="1164">
                  <c:v>0.01492957644865</c:v>
                </c:pt>
                <c:pt idx="1165">
                  <c:v>0.01470219159534</c:v>
                </c:pt>
                <c:pt idx="1166">
                  <c:v>0.0144781954712</c:v>
                </c:pt>
                <c:pt idx="1167">
                  <c:v>0.01425753977499</c:v>
                </c:pt>
                <c:pt idx="1168">
                  <c:v>0.01404017682958</c:v>
                </c:pt>
                <c:pt idx="1169">
                  <c:v>0.01382605957571</c:v>
                </c:pt>
                <c:pt idx="1170">
                  <c:v>0.01361514156585</c:v>
                </c:pt>
                <c:pt idx="1171">
                  <c:v>0.01340737695803</c:v>
                </c:pt>
                <c:pt idx="1172">
                  <c:v>0.01320272050961</c:v>
                </c:pt>
                <c:pt idx="1173">
                  <c:v>0.01300112757121</c:v>
                </c:pt>
                <c:pt idx="1174">
                  <c:v>0.01280255408054</c:v>
                </c:pt>
                <c:pt idx="1175">
                  <c:v>0.01260695655615</c:v>
                </c:pt>
                <c:pt idx="1176">
                  <c:v>0.01241429209152</c:v>
                </c:pt>
                <c:pt idx="1177">
                  <c:v>0.01222451834885</c:v>
                </c:pt>
                <c:pt idx="1178">
                  <c:v>0.01203759355298</c:v>
                </c:pt>
                <c:pt idx="1179">
                  <c:v>0.01185347648536</c:v>
                </c:pt>
                <c:pt idx="1180">
                  <c:v>0.01167212647806</c:v>
                </c:pt>
                <c:pt idx="1181">
                  <c:v>0.01149350340767</c:v>
                </c:pt>
                <c:pt idx="1182">
                  <c:v>0.01131756768938</c:v>
                </c:pt>
                <c:pt idx="1183">
                  <c:v>0.01114428027102</c:v>
                </c:pt>
                <c:pt idx="1184">
                  <c:v>0.0109736026271</c:v>
                </c:pt>
                <c:pt idx="1185">
                  <c:v>0.01080549675295</c:v>
                </c:pt>
                <c:pt idx="1186">
                  <c:v>0.01063992515881</c:v>
                </c:pt>
                <c:pt idx="1187">
                  <c:v>0.01047685086404</c:v>
                </c:pt>
                <c:pt idx="1188">
                  <c:v>0.01031623739124</c:v>
                </c:pt>
                <c:pt idx="1189">
                  <c:v>0.01015804876056</c:v>
                </c:pt>
                <c:pt idx="1190">
                  <c:v>0.01000224948392</c:v>
                </c:pt>
                <c:pt idx="1191">
                  <c:v>0.00984880455925</c:v>
                </c:pt>
                <c:pt idx="1192">
                  <c:v>0.009697679464919</c:v>
                </c:pt>
                <c:pt idx="1193">
                  <c:v>0.00954884015403</c:v>
                </c:pt>
                <c:pt idx="1194">
                  <c:v>0.009402253048869</c:v>
                </c:pt>
                <c:pt idx="1195">
                  <c:v>0.009257885035334</c:v>
                </c:pt>
                <c:pt idx="1196">
                  <c:v>0.009115703457398</c:v>
                </c:pt>
                <c:pt idx="1197">
                  <c:v>0.008975676111625</c:v>
                </c:pt>
                <c:pt idx="1198">
                  <c:v>0.008837771241745</c:v>
                </c:pt>
                <c:pt idx="1199">
                  <c:v>0.008701957533246</c:v>
                </c:pt>
                <c:pt idx="1200">
                  <c:v>0.008568204108026</c:v>
                </c:pt>
                <c:pt idx="1201">
                  <c:v>0.008436480519058</c:v>
                </c:pt>
                <c:pt idx="1202">
                  <c:v>0.008306756745125</c:v>
                </c:pt>
                <c:pt idx="1203">
                  <c:v>0.008179003185573</c:v>
                </c:pt>
                <c:pt idx="1204">
                  <c:v>0.008053190655128</c:v>
                </c:pt>
                <c:pt idx="1205">
                  <c:v>0.007929290378745</c:v>
                </c:pt>
                <c:pt idx="1206">
                  <c:v>0.007807273986503</c:v>
                </c:pt>
                <c:pt idx="1207">
                  <c:v>0.007687113508542</c:v>
                </c:pt>
                <c:pt idx="1208">
                  <c:v>0.00756878137004</c:v>
                </c:pt>
                <c:pt idx="1209">
                  <c:v>0.007452250386248</c:v>
                </c:pt>
                <c:pt idx="1210">
                  <c:v>0.007337493757549</c:v>
                </c:pt>
                <c:pt idx="1211">
                  <c:v>0.007224485064581</c:v>
                </c:pt>
                <c:pt idx="1212">
                  <c:v>0.007113198263392</c:v>
                </c:pt>
                <c:pt idx="1213">
                  <c:v>0.007003607680643</c:v>
                </c:pt>
                <c:pt idx="1214">
                  <c:v>0.006895688008862</c:v>
                </c:pt>
                <c:pt idx="1215">
                  <c:v>0.006789414301735</c:v>
                </c:pt>
                <c:pt idx="1216">
                  <c:v>0.00668476196944</c:v>
                </c:pt>
                <c:pt idx="1217">
                  <c:v>0.006581706774043</c:v>
                </c:pt>
                <c:pt idx="1218">
                  <c:v>0.006480224824918</c:v>
                </c:pt>
                <c:pt idx="1219">
                  <c:v>0.006380292574224</c:v>
                </c:pt>
                <c:pt idx="1220">
                  <c:v>0.006281886812427</c:v>
                </c:pt>
                <c:pt idx="1221">
                  <c:v>0.006184984663863</c:v>
                </c:pt>
                <c:pt idx="1222">
                  <c:v>0.006089563582349</c:v>
                </c:pt>
                <c:pt idx="1223">
                  <c:v>0.005995601346841</c:v>
                </c:pt>
                <c:pt idx="1224">
                  <c:v>0.005903076057136</c:v>
                </c:pt>
                <c:pt idx="1225">
                  <c:v>0.005811966129608</c:v>
                </c:pt>
                <c:pt idx="1226">
                  <c:v>0.005722250293013</c:v>
                </c:pt>
                <c:pt idx="1227">
                  <c:v>0.005633907584313</c:v>
                </c:pt>
                <c:pt idx="1228">
                  <c:v>0.005546917344564</c:v>
                </c:pt>
                <c:pt idx="1229">
                  <c:v>0.005461259214831</c:v>
                </c:pt>
                <c:pt idx="1230">
                  <c:v>0.005376913132169</c:v>
                </c:pt>
                <c:pt idx="1231">
                  <c:v>0.005293859325631</c:v>
                </c:pt>
                <c:pt idx="1232">
                  <c:v>0.005212078312321</c:v>
                </c:pt>
                <c:pt idx="1233">
                  <c:v>0.005131550893505</c:v>
                </c:pt>
                <c:pt idx="1234">
                  <c:v>0.005052258150747</c:v>
                </c:pt>
                <c:pt idx="1235">
                  <c:v>0.004974181442103</c:v>
                </c:pt>
                <c:pt idx="1236">
                  <c:v>0.004897302398353</c:v>
                </c:pt>
                <c:pt idx="1237">
                  <c:v>0.004821602919271</c:v>
                </c:pt>
                <c:pt idx="1238">
                  <c:v>0.004747065169945</c:v>
                </c:pt>
                <c:pt idx="1239">
                  <c:v>0.004673671577141</c:v>
                </c:pt>
                <c:pt idx="1240">
                  <c:v>0.0046014048257</c:v>
                </c:pt>
                <c:pt idx="1241">
                  <c:v>0.004530247854987</c:v>
                </c:pt>
                <c:pt idx="1242">
                  <c:v>0.004460183855376</c:v>
                </c:pt>
                <c:pt idx="1243">
                  <c:v>0.004391196264777</c:v>
                </c:pt>
                <c:pt idx="1244">
                  <c:v>0.004323268765206</c:v>
                </c:pt>
                <c:pt idx="1245">
                  <c:v>0.004256385279397</c:v>
                </c:pt>
                <c:pt idx="1246">
                  <c:v>0.00419052996745</c:v>
                </c:pt>
                <c:pt idx="1247">
                  <c:v>0.004125687223524</c:v>
                </c:pt>
                <c:pt idx="1248">
                  <c:v>0.004061841672569</c:v>
                </c:pt>
                <c:pt idx="1249">
                  <c:v>0.003998978167099</c:v>
                </c:pt>
                <c:pt idx="1250">
                  <c:v>0.003937081783999</c:v>
                </c:pt>
                <c:pt idx="1251">
                  <c:v>0.003876137821378</c:v>
                </c:pt>
                <c:pt idx="1252">
                  <c:v>0.003816131795459</c:v>
                </c:pt>
                <c:pt idx="1253">
                  <c:v>0.003757049437504</c:v>
                </c:pt>
                <c:pt idx="1254">
                  <c:v>0.003698876690782</c:v>
                </c:pt>
                <c:pt idx="1255">
                  <c:v>0.003641599707571</c:v>
                </c:pt>
                <c:pt idx="1256">
                  <c:v>0.0035852048462</c:v>
                </c:pt>
                <c:pt idx="1257">
                  <c:v>0.003529678668132</c:v>
                </c:pt>
                <c:pt idx="1258">
                  <c:v>0.003475007935074</c:v>
                </c:pt>
                <c:pt idx="1259">
                  <c:v>0.003421179606134</c:v>
                </c:pt>
                <c:pt idx="1260">
                  <c:v>0.003368180835007</c:v>
                </c:pt>
                <c:pt idx="1261">
                  <c:v>0.003315998967201</c:v>
                </c:pt>
                <c:pt idx="1262">
                  <c:v>0.003264621537299</c:v>
                </c:pt>
                <c:pt idx="1263">
                  <c:v>0.00321403626625</c:v>
                </c:pt>
                <c:pt idx="1264">
                  <c:v>0.003164231058704</c:v>
                </c:pt>
                <c:pt idx="1265">
                  <c:v>0.003115194000379</c:v>
                </c:pt>
                <c:pt idx="1266">
                  <c:v>0.003066913355455</c:v>
                </c:pt>
                <c:pt idx="1267">
                  <c:v>0.003019377564012</c:v>
                </c:pt>
                <c:pt idx="1268">
                  <c:v>0.002972575239498</c:v>
                </c:pt>
                <c:pt idx="1269">
                  <c:v>0.002926495166226</c:v>
                </c:pt>
                <c:pt idx="1270">
                  <c:v>0.002881126296909</c:v>
                </c:pt>
                <c:pt idx="1271">
                  <c:v>0.002836457750229</c:v>
                </c:pt>
                <c:pt idx="1272">
                  <c:v>0.002792478808431</c:v>
                </c:pt>
                <c:pt idx="1273">
                  <c:v>0.002749178914955</c:v>
                </c:pt>
                <c:pt idx="1274">
                  <c:v>0.002706547672101</c:v>
                </c:pt>
                <c:pt idx="1275">
                  <c:v>0.002664574838718</c:v>
                </c:pt>
                <c:pt idx="1276">
                  <c:v>0.002623250327931</c:v>
                </c:pt>
                <c:pt idx="1277">
                  <c:v>0.002582564204894</c:v>
                </c:pt>
                <c:pt idx="1278">
                  <c:v>0.002542506684576</c:v>
                </c:pt>
                <c:pt idx="1279">
                  <c:v>0.002503068129577</c:v>
                </c:pt>
                <c:pt idx="1280">
                  <c:v>0.002464239047971</c:v>
                </c:pt>
                <c:pt idx="1281">
                  <c:v>0.002426010091178</c:v>
                </c:pt>
                <c:pt idx="1282">
                  <c:v>0.002388372051872</c:v>
                </c:pt>
                <c:pt idx="1283">
                  <c:v>0.002351315861907</c:v>
                </c:pt>
                <c:pt idx="1284">
                  <c:v>0.002314832590281</c:v>
                </c:pt>
                <c:pt idx="1285">
                  <c:v>0.00227891344112</c:v>
                </c:pt>
                <c:pt idx="1286">
                  <c:v>0.002243549751698</c:v>
                </c:pt>
                <c:pt idx="1287">
                  <c:v>0.002208732990473</c:v>
                </c:pt>
                <c:pt idx="1288">
                  <c:v>0.002174454755163</c:v>
                </c:pt>
                <c:pt idx="1289">
                  <c:v>0.002140706770837</c:v>
                </c:pt>
                <c:pt idx="1290">
                  <c:v>0.002107480888039</c:v>
                </c:pt>
                <c:pt idx="1291">
                  <c:v>0.002074769080943</c:v>
                </c:pt>
                <c:pt idx="1292">
                  <c:v>0.002042563445516</c:v>
                </c:pt>
                <c:pt idx="1293">
                  <c:v>0.002010856197727</c:v>
                </c:pt>
                <c:pt idx="1294">
                  <c:v>0.001979639671769</c:v>
                </c:pt>
                <c:pt idx="1295">
                  <c:v>0.001948906318309</c:v>
                </c:pt>
                <c:pt idx="1296">
                  <c:v>0.00191864870276</c:v>
                </c:pt>
                <c:pt idx="1297">
                  <c:v>0.001888859503583</c:v>
                </c:pt>
                <c:pt idx="1298">
                  <c:v>0.001859531510608</c:v>
                </c:pt>
                <c:pt idx="1299">
                  <c:v>0.001830657623377</c:v>
                </c:pt>
                <c:pt idx="1300">
                  <c:v>0.001802230849521</c:v>
                </c:pt>
                <c:pt idx="1301">
                  <c:v>0.001774244303144</c:v>
                </c:pt>
                <c:pt idx="1302">
                  <c:v>0.001746691203246</c:v>
                </c:pt>
                <c:pt idx="1303">
                  <c:v>0.001719564872152</c:v>
                </c:pt>
                <c:pt idx="1304">
                  <c:v>0.00169285873398</c:v>
                </c:pt>
                <c:pt idx="1305">
                  <c:v>0.001666566313118</c:v>
                </c:pt>
                <c:pt idx="1306">
                  <c:v>0.001640681232728</c:v>
                </c:pt>
                <c:pt idx="1307">
                  <c:v>0.001615197213273</c:v>
                </c:pt>
                <c:pt idx="1308">
                  <c:v>0.001590108071058</c:v>
                </c:pt>
                <c:pt idx="1309">
                  <c:v>0.001565407716802</c:v>
                </c:pt>
                <c:pt idx="1310">
                  <c:v>0.001541090154222</c:v>
                </c:pt>
                <c:pt idx="1311">
                  <c:v>0.001517149478643</c:v>
                </c:pt>
                <c:pt idx="1312">
                  <c:v>0.001493579875619</c:v>
                </c:pt>
                <c:pt idx="1313">
                  <c:v>0.00147037561959</c:v>
                </c:pt>
                <c:pt idx="1314">
                  <c:v>0.001447531072539</c:v>
                </c:pt>
                <c:pt idx="1315">
                  <c:v>0.001425040682683</c:v>
                </c:pt>
                <c:pt idx="1316">
                  <c:v>0.001402898983177</c:v>
                </c:pt>
                <c:pt idx="1317">
                  <c:v>0.001381100590838</c:v>
                </c:pt>
                <c:pt idx="1318">
                  <c:v>0.001359640204886</c:v>
                </c:pt>
                <c:pt idx="1319">
                  <c:v>0.001338512605704</c:v>
                </c:pt>
                <c:pt idx="1320">
                  <c:v>0.001317712653618</c:v>
                </c:pt>
                <c:pt idx="1321">
                  <c:v>0.001297235287689</c:v>
                </c:pt>
                <c:pt idx="1322">
                  <c:v>0.001277075524533</c:v>
                </c:pt>
                <c:pt idx="1323">
                  <c:v>0.001257228457144</c:v>
                </c:pt>
                <c:pt idx="1324">
                  <c:v>0.00123768925375</c:v>
                </c:pt>
                <c:pt idx="1325">
                  <c:v>0.001218453156668</c:v>
                </c:pt>
                <c:pt idx="1326">
                  <c:v>0.001199515481196</c:v>
                </c:pt>
                <c:pt idx="1327">
                  <c:v>0.001180871614501</c:v>
                </c:pt>
                <c:pt idx="1328">
                  <c:v>0.001162517014539</c:v>
                </c:pt>
                <c:pt idx="1329">
                  <c:v>0.001144447208982</c:v>
                </c:pt>
                <c:pt idx="1330">
                  <c:v>0.001126657794162</c:v>
                </c:pt>
                <c:pt idx="1331">
                  <c:v>0.001109144434036</c:v>
                </c:pt>
                <c:pt idx="1332">
                  <c:v>0.001091902859158</c:v>
                </c:pt>
                <c:pt idx="1333">
                  <c:v>0.00107492886567</c:v>
                </c:pt>
                <c:pt idx="1334">
                  <c:v>0.001058218314311</c:v>
                </c:pt>
                <c:pt idx="1335">
                  <c:v>0.001041767129438</c:v>
                </c:pt>
                <c:pt idx="1336">
                  <c:v>0.001025571298056</c:v>
                </c:pt>
                <c:pt idx="1337">
                  <c:v>0.001009626868872</c:v>
                </c:pt>
                <c:pt idx="1338">
                  <c:v>0.0009939299513569</c:v>
                </c:pt>
                <c:pt idx="1339">
                  <c:v>0.0009784767148216</c:v>
                </c:pt>
                <c:pt idx="1340">
                  <c:v>0.0009632633875097</c:v>
                </c:pt>
                <c:pt idx="1341">
                  <c:v>0.0009482862557001</c:v>
                </c:pt>
                <c:pt idx="1342">
                  <c:v>0.0009335416628259</c:v>
                </c:pt>
                <c:pt idx="1343">
                  <c:v>0.0009190260086045</c:v>
                </c:pt>
                <c:pt idx="1344">
                  <c:v>0.0009047357481814</c:v>
                </c:pt>
                <c:pt idx="1345">
                  <c:v>0.0008906673912861</c:v>
                </c:pt>
                <c:pt idx="1346">
                  <c:v>0.0008768175014017</c:v>
                </c:pt>
                <c:pt idx="1347">
                  <c:v>0.0008631826949448</c:v>
                </c:pt>
                <c:pt idx="1348">
                  <c:v>0.000849759640461</c:v>
                </c:pt>
                <c:pt idx="1349">
                  <c:v>0.0008365450578279</c:v>
                </c:pt>
                <c:pt idx="1350">
                  <c:v>0.0008235357174735</c:v>
                </c:pt>
                <c:pt idx="1351">
                  <c:v>0.0008107284396062</c:v>
                </c:pt>
                <c:pt idx="1352">
                  <c:v>0.0007981200934537</c:v>
                </c:pt>
                <c:pt idx="1353">
                  <c:v>0.0007857075965154</c:v>
                </c:pt>
                <c:pt idx="1354">
                  <c:v>0.0007734879138259</c:v>
                </c:pt>
                <c:pt idx="1355">
                  <c:v>0.0007614580572281</c:v>
                </c:pt>
                <c:pt idx="1356">
                  <c:v>0.0007496150846588</c:v>
                </c:pt>
                <c:pt idx="1357">
                  <c:v>0.0007379560994446</c:v>
                </c:pt>
                <c:pt idx="1358">
                  <c:v>0.0007264782496063</c:v>
                </c:pt>
                <c:pt idx="1359">
                  <c:v>0.0007151787271778</c:v>
                </c:pt>
                <c:pt idx="1360">
                  <c:v>0.0007040547675315</c:v>
                </c:pt>
                <c:pt idx="1361">
                  <c:v>0.0006931036487161</c:v>
                </c:pt>
                <c:pt idx="1362">
                  <c:v>0.0006823226908029</c:v>
                </c:pt>
                <c:pt idx="1363">
                  <c:v>0.0006717092552427</c:v>
                </c:pt>
                <c:pt idx="1364">
                  <c:v>0.0006612607442322</c:v>
                </c:pt>
                <c:pt idx="1365">
                  <c:v>0.0006509746000904</c:v>
                </c:pt>
                <c:pt idx="1366">
                  <c:v>0.0006408483046432</c:v>
                </c:pt>
                <c:pt idx="1367">
                  <c:v>0.0006308793786181</c:v>
                </c:pt>
                <c:pt idx="1368">
                  <c:v>0.0006210653810486</c:v>
                </c:pt>
                <c:pt idx="1369">
                  <c:v>0.0006114039086866</c:v>
                </c:pt>
                <c:pt idx="1370">
                  <c:v>0.0006018925954237</c:v>
                </c:pt>
                <c:pt idx="1371">
                  <c:v>0.000592529111722</c:v>
                </c:pt>
                <c:pt idx="1372">
                  <c:v>0.0005833111640528</c:v>
                </c:pt>
                <c:pt idx="1373">
                  <c:v>0.0005742364943436</c:v>
                </c:pt>
                <c:pt idx="1374">
                  <c:v>0.0005653028794351</c:v>
                </c:pt>
                <c:pt idx="1375">
                  <c:v>0.0005565081305435</c:v>
                </c:pt>
                <c:pt idx="1376">
                  <c:v>0.0005478500927337</c:v>
                </c:pt>
                <c:pt idx="1377">
                  <c:v>0.0005393266443995</c:v>
                </c:pt>
                <c:pt idx="1378">
                  <c:v>0.0005309356967511</c:v>
                </c:pt>
                <c:pt idx="1379">
                  <c:v>0.0005226751933111</c:v>
                </c:pt>
                <c:pt idx="1380">
                  <c:v>0.0005145431094178</c:v>
                </c:pt>
                <c:pt idx="1381">
                  <c:v>0.0005065374517361</c:v>
                </c:pt>
                <c:pt idx="1382">
                  <c:v>0.000498656257776</c:v>
                </c:pt>
                <c:pt idx="1383">
                  <c:v>0.0004908975954182</c:v>
                </c:pt>
                <c:pt idx="1384">
                  <c:v>0.0004832595624462</c:v>
                </c:pt>
                <c:pt idx="1385">
                  <c:v>0.0004757402860878</c:v>
                </c:pt>
                <c:pt idx="1386">
                  <c:v>0.0004683379225606</c:v>
                </c:pt>
                <c:pt idx="1387">
                  <c:v>0.0004610506566268</c:v>
                </c:pt>
                <c:pt idx="1388">
                  <c:v>0.0004538767011532</c:v>
                </c:pt>
                <c:pt idx="1389">
                  <c:v>0.0004468142966791</c:v>
                </c:pt>
                <c:pt idx="1390">
                  <c:v>0.0004398617109893</c:v>
                </c:pt>
                <c:pt idx="1391">
                  <c:v>0.0004330172386957</c:v>
                </c:pt>
                <c:pt idx="1392">
                  <c:v>0.0004262792008227</c:v>
                </c:pt>
                <c:pt idx="1393">
                  <c:v>0.0004196459444012</c:v>
                </c:pt>
                <c:pt idx="1394">
                  <c:v>0.0004131158420677</c:v>
                </c:pt>
                <c:pt idx="1395">
                  <c:v>0.0004066872916697</c:v>
                </c:pt>
                <c:pt idx="1396">
                  <c:v>0.0004003587158769</c:v>
                </c:pt>
                <c:pt idx="1397">
                  <c:v>0.0003941285617986</c:v>
                </c:pt>
                <c:pt idx="1398">
                  <c:v>0.0003879953006071</c:v>
                </c:pt>
                <c:pt idx="1399">
                  <c:v>0.0003819574271663</c:v>
                </c:pt>
                <c:pt idx="1400">
                  <c:v>0.0003760134596666</c:v>
                </c:pt>
                <c:pt idx="1401">
                  <c:v>0.0003701619392646</c:v>
                </c:pt>
                <c:pt idx="1402">
                  <c:v>0.000364401429729</c:v>
                </c:pt>
                <c:pt idx="1403">
                  <c:v>0.0003587305170923</c:v>
                </c:pt>
                <c:pt idx="1404">
                  <c:v>0.0003531478093062</c:v>
                </c:pt>
                <c:pt idx="1405">
                  <c:v>0.0003476519359041</c:v>
                </c:pt>
                <c:pt idx="1406">
                  <c:v>0.0003422415476674</c:v>
                </c:pt>
                <c:pt idx="1407">
                  <c:v>0.0003369153162978</c:v>
                </c:pt>
                <c:pt idx="1408">
                  <c:v>0.0003316719340941</c:v>
                </c:pt>
                <c:pt idx="1409">
                  <c:v>0.0003265101136343</c:v>
                </c:pt>
                <c:pt idx="1410">
                  <c:v>0.0003214285874619</c:v>
                </c:pt>
                <c:pt idx="1411">
                  <c:v>0.0003164261077781</c:v>
                </c:pt>
                <c:pt idx="1412">
                  <c:v>0.0003115014461378</c:v>
                </c:pt>
                <c:pt idx="1413">
                  <c:v>0.0003066533931509</c:v>
                </c:pt>
                <c:pt idx="1414">
                  <c:v>0.0003018807581873</c:v>
                </c:pt>
                <c:pt idx="1415">
                  <c:v>0.0002971823690873</c:v>
                </c:pt>
                <c:pt idx="1416">
                  <c:v>0.0002925570718762</c:v>
                </c:pt>
                <c:pt idx="1417">
                  <c:v>0.0002880037304833</c:v>
                </c:pt>
                <c:pt idx="1418">
                  <c:v>0.0002835212264642</c:v>
                </c:pt>
                <c:pt idx="1419">
                  <c:v>0.0002791084587296</c:v>
                </c:pt>
                <c:pt idx="1420">
                  <c:v>0.0002747643432759</c:v>
                </c:pt>
                <c:pt idx="1421">
                  <c:v>0.0002704878129218</c:v>
                </c:pt>
                <c:pt idx="1422">
                  <c:v>0.0002662778170473</c:v>
                </c:pt>
                <c:pt idx="1423">
                  <c:v>0.0002621333213381</c:v>
                </c:pt>
                <c:pt idx="1424">
                  <c:v>0.0002580533075332</c:v>
                </c:pt>
                <c:pt idx="1425">
                  <c:v>0.0002540367731765</c:v>
                </c:pt>
                <c:pt idx="1426">
                  <c:v>0.0002500827313723</c:v>
                </c:pt>
                <c:pt idx="1427">
                  <c:v>0.0002461902105441</c:v>
                </c:pt>
                <c:pt idx="1428">
                  <c:v>0.0002423582541984</c:v>
                </c:pt>
                <c:pt idx="1429">
                  <c:v>0.0002385859206905</c:v>
                </c:pt>
                <c:pt idx="1430">
                  <c:v>0.0002348722829948</c:v>
                </c:pt>
                <c:pt idx="1431">
                  <c:v>0.0002312164284791</c:v>
                </c:pt>
                <c:pt idx="1432">
                  <c:v>0.0002276174586806</c:v>
                </c:pt>
                <c:pt idx="1433">
                  <c:v>0.0002240744890877</c:v>
                </c:pt>
                <c:pt idx="1434">
                  <c:v>0.0002205866489234</c:v>
                </c:pt>
                <c:pt idx="1435">
                  <c:v>0.0002171530809324</c:v>
                </c:pt>
                <c:pt idx="1436">
                  <c:v>0.0002137729411721</c:v>
                </c:pt>
                <c:pt idx="1437">
                  <c:v>0.0002104453988062</c:v>
                </c:pt>
                <c:pt idx="1438">
                  <c:v>0.000207169635902</c:v>
                </c:pt>
                <c:pt idx="1439">
                  <c:v>0.0002039448472299</c:v>
                </c:pt>
                <c:pt idx="1440">
                  <c:v>0.0002007702400674</c:v>
                </c:pt>
                <c:pt idx="1441">
                  <c:v>0.0001976450340045</c:v>
                </c:pt>
                <c:pt idx="1442">
                  <c:v>0.0001945684607534</c:v>
                </c:pt>
                <c:pt idx="1443">
                  <c:v>0.000191539763961</c:v>
                </c:pt>
                <c:pt idx="1444">
                  <c:v>0.0001885581990228</c:v>
                </c:pt>
                <c:pt idx="1445">
                  <c:v>0.0001856230329019</c:v>
                </c:pt>
                <c:pt idx="1446">
                  <c:v>0.0001827335439495</c:v>
                </c:pt>
                <c:pt idx="1447">
                  <c:v>0.000179889021728</c:v>
                </c:pt>
                <c:pt idx="1448">
                  <c:v>0.0001770887668376</c:v>
                </c:pt>
                <c:pt idx="1449">
                  <c:v>0.0001743320907448</c:v>
                </c:pt>
                <c:pt idx="1450">
                  <c:v>0.0001716183156145</c:v>
                </c:pt>
                <c:pt idx="1451">
                  <c:v>0.0001689467741434</c:v>
                </c:pt>
                <c:pt idx="1452">
                  <c:v>0.0001663168093975</c:v>
                </c:pt>
                <c:pt idx="1453">
                  <c:v>0.0001637277746505</c:v>
                </c:pt>
                <c:pt idx="1454">
                  <c:v>0.000161179033226</c:v>
                </c:pt>
                <c:pt idx="1455">
                  <c:v>0.0001586699583417</c:v>
                </c:pt>
                <c:pt idx="1456">
                  <c:v>0.0001561999329556</c:v>
                </c:pt>
                <c:pt idx="1457">
                  <c:v>0.0001537683496152</c:v>
                </c:pt>
                <c:pt idx="1458">
                  <c:v>0.0001513746103087</c:v>
                </c:pt>
                <c:pt idx="1459">
                  <c:v>0.0001490181263184</c:v>
                </c:pt>
                <c:pt idx="1460">
                  <c:v>0.0001466983180767</c:v>
                </c:pt>
                <c:pt idx="1461">
                  <c:v>0.0001444146150239</c:v>
                </c:pt>
                <c:pt idx="1462">
                  <c:v>0.0001421664554688</c:v>
                </c:pt>
                <c:pt idx="1463">
                  <c:v>0.0001399532864508</c:v>
                </c:pt>
                <c:pt idx="1464">
                  <c:v>0.0001377745636046</c:v>
                </c:pt>
                <c:pt idx="1465">
                  <c:v>0.0001356297510266</c:v>
                </c:pt>
                <c:pt idx="1466">
                  <c:v>0.0001335183211441</c:v>
                </c:pt>
                <c:pt idx="1467">
                  <c:v>0.0001314397545852</c:v>
                </c:pt>
                <c:pt idx="1468">
                  <c:v>0.0001293935400523</c:v>
                </c:pt>
                <c:pt idx="1469">
                  <c:v>0.0001273791741964</c:v>
                </c:pt>
                <c:pt idx="1470">
                  <c:v>0.0001253961614936</c:v>
                </c:pt>
                <c:pt idx="1471">
                  <c:v>0.000123444014124</c:v>
                </c:pt>
                <c:pt idx="1472">
                  <c:v>0.0001215222518517</c:v>
                </c:pt>
                <c:pt idx="1473">
                  <c:v>0.0001196304019077</c:v>
                </c:pt>
                <c:pt idx="1474">
                  <c:v>0.0001177679988731</c:v>
                </c:pt>
                <c:pt idx="1475">
                  <c:v>0.0001159345845658</c:v>
                </c:pt>
                <c:pt idx="1476">
                  <c:v>0.0001141297079276</c:v>
                </c:pt>
                <c:pt idx="1477">
                  <c:v>0.000112352924914</c:v>
                </c:pt>
                <c:pt idx="1478">
                  <c:v>0.0001106037983847</c:v>
                </c:pt>
                <c:pt idx="1479">
                  <c:v>0.0001088818979972</c:v>
                </c:pt>
                <c:pt idx="1480">
                  <c:v>0.0001071868001005</c:v>
                </c:pt>
                <c:pt idx="1481">
                  <c:v>0.0001055180876316</c:v>
                </c:pt>
                <c:pt idx="1482">
                  <c:v>0.0001038753500131</c:v>
                </c:pt>
                <c:pt idx="1483">
                  <c:v>0.0001022581830525</c:v>
                </c:pt>
                <c:pt idx="1484">
                  <c:v>0.0001006661888429</c:v>
                </c:pt>
                <c:pt idx="1485">
                  <c:v>9.90989756655E-5</c:v>
                </c:pt>
                <c:pt idx="1486">
                  <c:v>9.755615789344E-5</c:v>
                </c:pt>
                <c:pt idx="1487">
                  <c:v>9.603735589711E-5</c:v>
                </c:pt>
                <c:pt idx="1488">
                  <c:v>9.454219595116E-5</c:v>
                </c:pt>
                <c:pt idx="1489">
                  <c:v>9.30703101426E-5</c:v>
                </c:pt>
                <c:pt idx="1490">
                  <c:v>9.162133628065E-5</c:v>
                </c:pt>
                <c:pt idx="1491">
                  <c:v>9.019491780774E-5</c:v>
                </c:pt>
                <c:pt idx="1492">
                  <c:v>8.879070371205E-5</c:v>
                </c:pt>
                <c:pt idx="1493">
                  <c:v>8.74083484413E-5</c:v>
                </c:pt>
                <c:pt idx="1494">
                  <c:v>8.6047511818E-5</c:v>
                </c:pt>
                <c:pt idx="1495">
                  <c:v>8.47078589558302E-5</c:v>
                </c:pt>
                <c:pt idx="1496">
                  <c:v>8.338906017748E-5</c:v>
                </c:pt>
                <c:pt idx="1497">
                  <c:v>8.209079093375E-5</c:v>
                </c:pt>
                <c:pt idx="1498">
                  <c:v>8.081273172386E-5</c:v>
                </c:pt>
                <c:pt idx="1499">
                  <c:v>7.955456801688E-5</c:v>
                </c:pt>
                <c:pt idx="1500">
                  <c:v>7.831599017467E-5</c:v>
                </c:pt>
                <c:pt idx="1501">
                  <c:v>7.709669337573E-5</c:v>
                </c:pt>
                <c:pt idx="1502">
                  <c:v>7.589637754035E-5</c:v>
                </c:pt>
                <c:pt idx="1503">
                  <c:v>7.471474725702E-5</c:v>
                </c:pt>
                <c:pt idx="1504">
                  <c:v>7.355151170968E-5</c:v>
                </c:pt>
                <c:pt idx="1505">
                  <c:v>7.240638460642E-5</c:v>
                </c:pt>
                <c:pt idx="1506">
                  <c:v>7.127908410926E-5</c:v>
                </c:pt>
                <c:pt idx="1507">
                  <c:v>7.016933276471E-5</c:v>
                </c:pt>
                <c:pt idx="1508">
                  <c:v>6.907685743579E-5</c:v>
                </c:pt>
                <c:pt idx="1509">
                  <c:v>6.800138923484E-5</c:v>
                </c:pt>
                <c:pt idx="1510">
                  <c:v>6.694266345749E-5</c:v>
                </c:pt>
                <c:pt idx="1511">
                  <c:v>6.590041951764E-5</c:v>
                </c:pt>
                <c:pt idx="1512">
                  <c:v>6.487440088345E-5</c:v>
                </c:pt>
                <c:pt idx="1513">
                  <c:v>6.386435501424E-5</c:v>
                </c:pt>
                <c:pt idx="1514">
                  <c:v>6.287003329853E-5</c:v>
                </c:pt>
                <c:pt idx="1515">
                  <c:v>6.189119099294E-5</c:v>
                </c:pt>
                <c:pt idx="1516">
                  <c:v>6.092758716203E-5</c:v>
                </c:pt>
                <c:pt idx="1517">
                  <c:v>5.99789846191E-5</c:v>
                </c:pt>
                <c:pt idx="1518">
                  <c:v>5.904514986791E-5</c:v>
                </c:pt>
                <c:pt idx="1519">
                  <c:v>5.812585304531E-5</c:v>
                </c:pt>
                <c:pt idx="1520">
                  <c:v>5.722086786475E-5</c:v>
                </c:pt>
                <c:pt idx="1521">
                  <c:v>5.632997156062E-5</c:v>
                </c:pt>
                <c:pt idx="1522">
                  <c:v>5.545294483356E-5</c:v>
                </c:pt>
                <c:pt idx="1523">
                  <c:v>5.458957179654E-5</c:v>
                </c:pt>
                <c:pt idx="1524">
                  <c:v>5.373963992183E-5</c:v>
                </c:pt>
                <c:pt idx="1525">
                  <c:v>5.290293998873E-5</c:v>
                </c:pt>
                <c:pt idx="1526">
                  <c:v>5.207926603213E-5</c:v>
                </c:pt>
                <c:pt idx="1527">
                  <c:v>5.126841529193E-5</c:v>
                </c:pt>
                <c:pt idx="1528">
                  <c:v>5.047018816315E-5</c:v>
                </c:pt>
                <c:pt idx="1529">
                  <c:v>4.968438814694E-5</c:v>
                </c:pt>
                <c:pt idx="1530">
                  <c:v>4.891082180213E-5</c:v>
                </c:pt>
                <c:pt idx="1531">
                  <c:v>4.814929869783E-5</c:v>
                </c:pt>
                <c:pt idx="1532">
                  <c:v>4.739963136653E-5</c:v>
                </c:pt>
                <c:pt idx="1533">
                  <c:v>4.666163525807E-5</c:v>
                </c:pt>
                <c:pt idx="1534">
                  <c:v>4.593512869418E-5</c:v>
                </c:pt>
                <c:pt idx="1535">
                  <c:v>4.521993282392E-5</c:v>
                </c:pt>
                <c:pt idx="1536">
                  <c:v>4.451587157961E-5</c:v>
                </c:pt>
                <c:pt idx="1537">
                  <c:v>4.382277163361E-5</c:v>
                </c:pt>
                <c:pt idx="1538">
                  <c:v>4.314046235565E-5</c:v>
                </c:pt>
                <c:pt idx="1539">
                  <c:v>4.246877577088E-5</c:v>
                </c:pt>
                <c:pt idx="1540">
                  <c:v>4.180754651861E-5</c:v>
                </c:pt>
                <c:pt idx="1541">
                  <c:v>4.115661181163E-5</c:v>
                </c:pt>
                <c:pt idx="1542">
                  <c:v>4.051581139615E-5</c:v>
                </c:pt>
                <c:pt idx="1543">
                  <c:v>3.988498751244E-5</c:v>
                </c:pt>
                <c:pt idx="1544">
                  <c:v>3.926398485596E-5</c:v>
                </c:pt>
                <c:pt idx="1545">
                  <c:v>3.865265053928E-5</c:v>
                </c:pt>
                <c:pt idx="1546">
                  <c:v>3.805083405437E-5</c:v>
                </c:pt>
                <c:pt idx="1547">
                  <c:v>3.745838723563E-5</c:v>
                </c:pt>
                <c:pt idx="1548">
                  <c:v>3.687516422346E-5</c:v>
                </c:pt>
                <c:pt idx="1549">
                  <c:v>3.630102142837E-5</c:v>
                </c:pt>
                <c:pt idx="1550">
                  <c:v>3.573581749569E-5</c:v>
                </c:pt>
                <c:pt idx="1551">
                  <c:v>3.517941327078E-5</c:v>
                </c:pt>
                <c:pt idx="1552">
                  <c:v>3.46316717648E-5</c:v>
                </c:pt>
                <c:pt idx="1553">
                  <c:v>3.409245812104E-5</c:v>
                </c:pt>
                <c:pt idx="1554">
                  <c:v>3.356163958172E-5</c:v>
                </c:pt>
                <c:pt idx="1555">
                  <c:v>3.303908545536E-5</c:v>
                </c:pt>
                <c:pt idx="1556">
                  <c:v>3.252466708458E-5</c:v>
                </c:pt>
                <c:pt idx="1557">
                  <c:v>3.201825781455E-5</c:v>
                </c:pt>
                <c:pt idx="1558">
                  <c:v>3.151973296174E-5</c:v>
                </c:pt>
                <c:pt idx="1559">
                  <c:v>3.102896978332E-5</c:v>
                </c:pt>
                <c:pt idx="1560">
                  <c:v>3.05458474469E-5</c:v>
                </c:pt>
                <c:pt idx="1561">
                  <c:v>3.007024700085E-5</c:v>
                </c:pt>
                <c:pt idx="1562">
                  <c:v>2.960205134503E-5</c:v>
                </c:pt>
                <c:pt idx="1563">
                  <c:v>2.914114520199E-5</c:v>
                </c:pt>
                <c:pt idx="1564">
                  <c:v>2.868741508855E-5</c:v>
                </c:pt>
                <c:pt idx="1565">
                  <c:v>2.824074928796E-5</c:v>
                </c:pt>
                <c:pt idx="1566">
                  <c:v>2.780103782237E-5</c:v>
                </c:pt>
                <c:pt idx="1567">
                  <c:v>2.736817242581E-5</c:v>
                </c:pt>
                <c:pt idx="1568">
                  <c:v>2.694204651749E-5</c:v>
                </c:pt>
                <c:pt idx="1569">
                  <c:v>2.652255517566E-5</c:v>
                </c:pt>
                <c:pt idx="1570">
                  <c:v>2.61095951117E-5</c:v>
                </c:pt>
                <c:pt idx="1571">
                  <c:v>2.570306464481E-5</c:v>
                </c:pt>
                <c:pt idx="1572">
                  <c:v>2.530286367691E-5</c:v>
                </c:pt>
                <c:pt idx="1573">
                  <c:v>2.490889366802E-5</c:v>
                </c:pt>
                <c:pt idx="1574">
                  <c:v>2.452105761206E-5</c:v>
                </c:pt>
                <c:pt idx="1575">
                  <c:v>2.413926001296E-5</c:v>
                </c:pt>
                <c:pt idx="1576">
                  <c:v>2.376340686112E-5</c:v>
                </c:pt>
                <c:pt idx="1577">
                  <c:v>2.339340561037E-5</c:v>
                </c:pt>
                <c:pt idx="1578">
                  <c:v>2.30291651551E-5</c:v>
                </c:pt>
                <c:pt idx="1579">
                  <c:v>2.26705958079E-5</c:v>
                </c:pt>
                <c:pt idx="1580">
                  <c:v>2.231760927747E-5</c:v>
                </c:pt>
                <c:pt idx="1581">
                  <c:v>2.197011864688E-5</c:v>
                </c:pt>
                <c:pt idx="1582">
                  <c:v>2.162803835222E-5</c:v>
                </c:pt>
                <c:pt idx="1583">
                  <c:v>2.12912841615E-5</c:v>
                </c:pt>
                <c:pt idx="1584">
                  <c:v>2.095977315397E-5</c:v>
                </c:pt>
                <c:pt idx="1585">
                  <c:v>2.063342369968E-5</c:v>
                </c:pt>
                <c:pt idx="1586">
                  <c:v>2.031215543938E-5</c:v>
                </c:pt>
                <c:pt idx="1587">
                  <c:v>1.999588926479E-5</c:v>
                </c:pt>
                <c:pt idx="1588">
                  <c:v>1.968454729908E-5</c:v>
                </c:pt>
                <c:pt idx="1589">
                  <c:v>1.937805287775E-5</c:v>
                </c:pt>
                <c:pt idx="1590">
                  <c:v>1.907633052973E-5</c:v>
                </c:pt>
                <c:pt idx="1591">
                  <c:v>1.877930595881E-5</c:v>
                </c:pt>
                <c:pt idx="1592">
                  <c:v>1.848690602537E-5</c:v>
                </c:pt>
                <c:pt idx="1593">
                  <c:v>1.819905872837E-5</c:v>
                </c:pt>
                <c:pt idx="1594">
                  <c:v>1.791569318764E-5</c:v>
                </c:pt>
                <c:pt idx="1595">
                  <c:v>1.763673962642E-5</c:v>
                </c:pt>
                <c:pt idx="1596">
                  <c:v>1.736212935418E-5</c:v>
                </c:pt>
                <c:pt idx="1597">
                  <c:v>1.709179474975E-5</c:v>
                </c:pt>
                <c:pt idx="1598">
                  <c:v>1.682566924464E-5</c:v>
                </c:pt>
                <c:pt idx="1599">
                  <c:v>1.656368730666E-5</c:v>
                </c:pt>
                <c:pt idx="1600">
                  <c:v>1.630578442379E-5</c:v>
                </c:pt>
                <c:pt idx="1601">
                  <c:v>1.605189708835E-5</c:v>
                </c:pt>
                <c:pt idx="1602">
                  <c:v>1.58019627813E-5</c:v>
                </c:pt>
                <c:pt idx="1603">
                  <c:v>1.555591995688E-5</c:v>
                </c:pt>
                <c:pt idx="1604">
                  <c:v>1.531370802747E-5</c:v>
                </c:pt>
                <c:pt idx="1605">
                  <c:v>1.507526734866E-5</c:v>
                </c:pt>
                <c:pt idx="1606">
                  <c:v>1.484053920461E-5</c:v>
                </c:pt>
                <c:pt idx="1607">
                  <c:v>1.460946579351E-5</c:v>
                </c:pt>
                <c:pt idx="1608">
                  <c:v>1.438199021343E-5</c:v>
                </c:pt>
                <c:pt idx="1609">
                  <c:v>1.415805644831E-5</c:v>
                </c:pt>
                <c:pt idx="1610">
                  <c:v>1.393760935413E-5</c:v>
                </c:pt>
                <c:pt idx="1611">
                  <c:v>1.372059464536E-5</c:v>
                </c:pt>
                <c:pt idx="1612">
                  <c:v>1.35069588816E-5</c:v>
                </c:pt>
                <c:pt idx="1613">
                  <c:v>1.329664945441E-5</c:v>
                </c:pt>
                <c:pt idx="1614">
                  <c:v>1.30896145744E-5</c:v>
                </c:pt>
                <c:pt idx="1615">
                  <c:v>1.288580325842E-5</c:v>
                </c:pt>
                <c:pt idx="1616">
                  <c:v>1.268516531703E-5</c:v>
                </c:pt>
                <c:pt idx="1617">
                  <c:v>1.24876513422E-5</c:v>
                </c:pt>
                <c:pt idx="1618">
                  <c:v>1.229321269507E-5</c:v>
                </c:pt>
                <c:pt idx="1619">
                  <c:v>1.210180149401E-5</c:v>
                </c:pt>
                <c:pt idx="1620">
                  <c:v>1.191337060285E-5</c:v>
                </c:pt>
                <c:pt idx="1621">
                  <c:v>1.172787361926E-5</c:v>
                </c:pt>
                <c:pt idx="1622">
                  <c:v>1.15452648633E-5</c:v>
                </c:pt>
                <c:pt idx="1623">
                  <c:v>1.136549936624E-5</c:v>
                </c:pt>
                <c:pt idx="1624">
                  <c:v>1.118853285941E-5</c:v>
                </c:pt>
                <c:pt idx="1625">
                  <c:v>1.101432176336E-5</c:v>
                </c:pt>
                <c:pt idx="1626">
                  <c:v>1.084282317711E-5</c:v>
                </c:pt>
                <c:pt idx="1627">
                  <c:v>1.067399486761E-5</c:v>
                </c:pt>
                <c:pt idx="1628">
                  <c:v>1.050779525929E-5</c:v>
                </c:pt>
                <c:pt idx="1629">
                  <c:v>1.03441834239E-5</c:v>
                </c:pt>
                <c:pt idx="1630">
                  <c:v>1.018311907036E-5</c:v>
                </c:pt>
                <c:pt idx="1631">
                  <c:v>1.00245625349E-5</c:v>
                </c:pt>
                <c:pt idx="1632">
                  <c:v>9.868474771254E-6</c:v>
                </c:pt>
                <c:pt idx="1633">
                  <c:v>9.714817341062E-6</c:v>
                </c:pt>
                <c:pt idx="1634">
                  <c:v>9.563552404407E-6</c:v>
                </c:pt>
                <c:pt idx="1635">
                  <c:v>9.414642710508E-6</c:v>
                </c:pt>
                <c:pt idx="1636">
                  <c:v>9.268051588536E-6</c:v>
                </c:pt>
                <c:pt idx="1637">
                  <c:v>9.123742938589E-6</c:v>
                </c:pt>
                <c:pt idx="1638">
                  <c:v>8.981681222805E-6</c:v>
                </c:pt>
                <c:pt idx="1639">
                  <c:v>8.841831456614E-6</c:v>
                </c:pt>
                <c:pt idx="1640">
                  <c:v>8.704159200125E-6</c:v>
                </c:pt>
                <c:pt idx="1641">
                  <c:v>8.568630549644E-6</c:v>
                </c:pt>
                <c:pt idx="1642">
                  <c:v>8.435212129321E-6</c:v>
                </c:pt>
                <c:pt idx="1643">
                  <c:v>8.303871082948E-6</c:v>
                </c:pt>
                <c:pt idx="1644">
                  <c:v>8.174575065857E-6</c:v>
                </c:pt>
                <c:pt idx="1645">
                  <c:v>8.047292236964E-6</c:v>
                </c:pt>
                <c:pt idx="1646">
                  <c:v>7.921991250924E-6</c:v>
                </c:pt>
                <c:pt idx="1647">
                  <c:v>7.798641250417E-6</c:v>
                </c:pt>
                <c:pt idx="1648">
                  <c:v>7.677211858548E-6</c:v>
                </c:pt>
                <c:pt idx="1649">
                  <c:v>7.557673171373E-6</c:v>
                </c:pt>
                <c:pt idx="1650">
                  <c:v>7.439995750523E-6</c:v>
                </c:pt>
                <c:pt idx="1651">
                  <c:v>7.324150615969E-6</c:v>
                </c:pt>
                <c:pt idx="1652">
                  <c:v>7.210109238885E-6</c:v>
                </c:pt>
                <c:pt idx="1653">
                  <c:v>7.097843534621E-6</c:v>
                </c:pt>
                <c:pt idx="1654">
                  <c:v>6.987325855787E-6</c:v>
                </c:pt>
                <c:pt idx="1655">
                  <c:v>6.878528985448E-6</c:v>
                </c:pt>
                <c:pt idx="1656">
                  <c:v>6.771426130423E-6</c:v>
                </c:pt>
                <c:pt idx="1657">
                  <c:v>6.665990914683E-6</c:v>
                </c:pt>
                <c:pt idx="1658">
                  <c:v>6.562197372867E-6</c:v>
                </c:pt>
                <c:pt idx="1659">
                  <c:v>6.460019943871E-6</c:v>
                </c:pt>
                <c:pt idx="1660">
                  <c:v>6.359433464574E-6</c:v>
                </c:pt>
                <c:pt idx="1661">
                  <c:v>6.26041316363E-6</c:v>
                </c:pt>
                <c:pt idx="1662">
                  <c:v>6.162934655375E-6</c:v>
                </c:pt>
                <c:pt idx="1663">
                  <c:v>6.066973933817E-6</c:v>
                </c:pt>
                <c:pt idx="1664">
                  <c:v>5.97250736673E-6</c:v>
                </c:pt>
                <c:pt idx="1665">
                  <c:v>5.879511689832E-6</c:v>
                </c:pt>
                <c:pt idx="1666">
                  <c:v>5.787964001058E-6</c:v>
                </c:pt>
                <c:pt idx="1667">
                  <c:v>5.69784175492E-6</c:v>
                </c:pt>
                <c:pt idx="1668">
                  <c:v>5.609122756953E-6</c:v>
                </c:pt>
                <c:pt idx="1669">
                  <c:v>5.521785158256E-6</c:v>
                </c:pt>
                <c:pt idx="1670">
                  <c:v>5.435807450108E-6</c:v>
                </c:pt>
                <c:pt idx="1671">
                  <c:v>5.351168458675E-6</c:v>
                </c:pt>
                <c:pt idx="1672">
                  <c:v>5.267847339793E-6</c:v>
                </c:pt>
                <c:pt idx="1673">
                  <c:v>5.185823573836E-6</c:v>
                </c:pt>
                <c:pt idx="1674">
                  <c:v>5.105076960664E-6</c:v>
                </c:pt>
                <c:pt idx="1675">
                  <c:v>5.025587614653E-6</c:v>
                </c:pt>
                <c:pt idx="1676">
                  <c:v>4.947335959785E-6</c:v>
                </c:pt>
                <c:pt idx="1677">
                  <c:v>4.870302724843E-6</c:v>
                </c:pt>
                <c:pt idx="1678">
                  <c:v>4.794468938661E-6</c:v>
                </c:pt>
                <c:pt idx="1679">
                  <c:v>4.719815925447E-6</c:v>
                </c:pt>
                <c:pt idx="1680">
                  <c:v>4.646325300194E-6</c:v>
                </c:pt>
                <c:pt idx="1681">
                  <c:v>4.573978964142E-6</c:v>
                </c:pt>
                <c:pt idx="1682">
                  <c:v>4.50275910033E-6</c:v>
                </c:pt>
                <c:pt idx="1683">
                  <c:v>4.432648169205E-6</c:v>
                </c:pt>
                <c:pt idx="1684">
                  <c:v>4.363628904303E-6</c:v>
                </c:pt>
                <c:pt idx="1685">
                  <c:v>4.295684307994E-6</c:v>
                </c:pt>
                <c:pt idx="1686">
                  <c:v>4.228797647306E-6</c:v>
                </c:pt>
                <c:pt idx="1687">
                  <c:v>4.162952449795E-6</c:v>
                </c:pt>
                <c:pt idx="1688">
                  <c:v>4.098132499493E-6</c:v>
                </c:pt>
                <c:pt idx="1689">
                  <c:v>4.034321832917E-6</c:v>
                </c:pt>
                <c:pt idx="1690">
                  <c:v>3.971504735132E-6</c:v>
                </c:pt>
                <c:pt idx="1691">
                  <c:v>3.909665735886E-6</c:v>
                </c:pt>
                <c:pt idx="1692">
                  <c:v>3.848789605802E-6</c:v>
                </c:pt>
                <c:pt idx="1693">
                  <c:v>3.788861352618E-6</c:v>
                </c:pt>
                <c:pt idx="1694">
                  <c:v>3.729866217506E-6</c:v>
                </c:pt>
                <c:pt idx="1695">
                  <c:v>3.671789671434E-6</c:v>
                </c:pt>
                <c:pt idx="1696">
                  <c:v>3.614617411589E-6</c:v>
                </c:pt>
                <c:pt idx="1697">
                  <c:v>3.558335357851E-6</c:v>
                </c:pt>
                <c:pt idx="1698">
                  <c:v>3.50292964933E-6</c:v>
                </c:pt>
                <c:pt idx="1699">
                  <c:v>3.448386640954E-6</c:v>
                </c:pt>
                <c:pt idx="1700">
                  <c:v>3.394692900101E-6</c:v>
                </c:pt>
                <c:pt idx="1701">
                  <c:v>3.341835203303E-6</c:v>
                </c:pt>
                <c:pt idx="1702">
                  <c:v>3.289800532976E-6</c:v>
                </c:pt>
                <c:pt idx="1703">
                  <c:v>3.238576074225E-6</c:v>
                </c:pt>
                <c:pt idx="1704">
                  <c:v>3.188149211684E-6</c:v>
                </c:pt>
                <c:pt idx="1705">
                  <c:v>3.138507526413E-6</c:v>
                </c:pt>
                <c:pt idx="1706">
                  <c:v>3.089638792834E-6</c:v>
                </c:pt>
                <c:pt idx="1707">
                  <c:v>3.041530975723E-6</c:v>
                </c:pt>
                <c:pt idx="1708">
                  <c:v>2.99417222725E-6</c:v>
                </c:pt>
                <c:pt idx="1709">
                  <c:v>2.947550884056E-6</c:v>
                </c:pt>
                <c:pt idx="1710">
                  <c:v>2.901655464381E-6</c:v>
                </c:pt>
                <c:pt idx="1711">
                  <c:v>2.85647466524E-6</c:v>
                </c:pt>
                <c:pt idx="1712">
                  <c:v>2.811997359639E-6</c:v>
                </c:pt>
                <c:pt idx="1713">
                  <c:v>2.768212593832E-6</c:v>
                </c:pt>
                <c:pt idx="1714">
                  <c:v>2.725109584627E-6</c:v>
                </c:pt>
                <c:pt idx="1715">
                  <c:v>2.682677716729E-6</c:v>
                </c:pt>
                <c:pt idx="1716">
                  <c:v>2.640906540123E-6</c:v>
                </c:pt>
                <c:pt idx="1717">
                  <c:v>2.599785767507E-6</c:v>
                </c:pt>
                <c:pt idx="1718">
                  <c:v>2.559305271756E-6</c:v>
                </c:pt>
                <c:pt idx="1719">
                  <c:v>2.51945508342E-6</c:v>
                </c:pt>
                <c:pt idx="1720">
                  <c:v>2.480225388284E-6</c:v>
                </c:pt>
                <c:pt idx="1721">
                  <c:v>2.441606524938E-6</c:v>
                </c:pt>
                <c:pt idx="1722">
                  <c:v>2.403588982405E-6</c:v>
                </c:pt>
                <c:pt idx="1723">
                  <c:v>2.366163397799E-6</c:v>
                </c:pt>
                <c:pt idx="1724">
                  <c:v>2.329320554014E-6</c:v>
                </c:pt>
                <c:pt idx="1725">
                  <c:v>2.293051377458E-6</c:v>
                </c:pt>
                <c:pt idx="1726">
                  <c:v>2.257346935819E-6</c:v>
                </c:pt>
                <c:pt idx="1727">
                  <c:v>2.222198435863E-6</c:v>
                </c:pt>
                <c:pt idx="1728">
                  <c:v>2.187597221269E-6</c:v>
                </c:pt>
                <c:pt idx="1729">
                  <c:v>2.153534770498E-6</c:v>
                </c:pt>
                <c:pt idx="1730">
                  <c:v>2.120002694697E-6</c:v>
                </c:pt>
                <c:pt idx="1731">
                  <c:v>2.086992735626E-6</c:v>
                </c:pt>
                <c:pt idx="1732">
                  <c:v>2.054496763634E-6</c:v>
                </c:pt>
                <c:pt idx="1733">
                  <c:v>2.022506775647E-6</c:v>
                </c:pt>
                <c:pt idx="1734">
                  <c:v>1.991014893206E-6</c:v>
                </c:pt>
                <c:pt idx="1735">
                  <c:v>1.96001336052E-6</c:v>
                </c:pt>
                <c:pt idx="1736">
                  <c:v>1.929494542558E-6</c:v>
                </c:pt>
                <c:pt idx="1737">
                  <c:v>1.899450923172E-6</c:v>
                </c:pt>
                <c:pt idx="1738">
                  <c:v>1.869875103241E-6</c:v>
                </c:pt>
                <c:pt idx="1739">
                  <c:v>1.840759798853E-6</c:v>
                </c:pt>
                <c:pt idx="1740">
                  <c:v>1.81209783951E-6</c:v>
                </c:pt>
                <c:pt idx="1741">
                  <c:v>1.783882166359E-6</c:v>
                </c:pt>
                <c:pt idx="1742">
                  <c:v>1.756105830459E-6</c:v>
                </c:pt>
                <c:pt idx="1743">
                  <c:v>1.728761991067E-6</c:v>
                </c:pt>
                <c:pt idx="1744">
                  <c:v>1.701843913952E-6</c:v>
                </c:pt>
                <c:pt idx="1745">
                  <c:v>1.675344969737E-6</c:v>
                </c:pt>
                <c:pt idx="1746">
                  <c:v>1.649258632268E-6</c:v>
                </c:pt>
                <c:pt idx="1747">
                  <c:v>1.623578477009E-6</c:v>
                </c:pt>
                <c:pt idx="1748">
                  <c:v>1.598298179454E-6</c:v>
                </c:pt>
                <c:pt idx="1749">
                  <c:v>1.573411513572E-6</c:v>
                </c:pt>
                <c:pt idx="1750">
                  <c:v>1.548912350277E-6</c:v>
                </c:pt>
                <c:pt idx="1751">
                  <c:v>1.524794655914E-6</c:v>
                </c:pt>
                <c:pt idx="1752">
                  <c:v>1.501052490775E-6</c:v>
                </c:pt>
                <c:pt idx="1753">
                  <c:v>1.477680007636E-6</c:v>
                </c:pt>
                <c:pt idx="1754">
                  <c:v>1.454671450316E-6</c:v>
                </c:pt>
                <c:pt idx="1755">
                  <c:v>1.432021152263E-6</c:v>
                </c:pt>
                <c:pt idx="1756">
                  <c:v>1.409723535155E-6</c:v>
                </c:pt>
                <c:pt idx="1757">
                  <c:v>1.387773107525E-6</c:v>
                </c:pt>
                <c:pt idx="1758">
                  <c:v>1.366164463415E-6</c:v>
                </c:pt>
                <c:pt idx="1759">
                  <c:v>1.344892281038E-6</c:v>
                </c:pt>
                <c:pt idx="1760">
                  <c:v>1.32395132147E-6</c:v>
                </c:pt>
                <c:pt idx="1761">
                  <c:v>1.303336427361E-6</c:v>
                </c:pt>
                <c:pt idx="1762">
                  <c:v>1.283042521661E-6</c:v>
                </c:pt>
                <c:pt idx="1763">
                  <c:v>1.263064606385E-6</c:v>
                </c:pt>
                <c:pt idx="1764">
                  <c:v>1.243397761354E-6</c:v>
                </c:pt>
                <c:pt idx="1765">
                  <c:v>1.224037143037E-6</c:v>
                </c:pt>
                <c:pt idx="1766">
                  <c:v>1.204977983236E-6</c:v>
                </c:pt>
                <c:pt idx="1767">
                  <c:v>1.186215588079E-6</c:v>
                </c:pt>
                <c:pt idx="1768">
                  <c:v>1.167745336702E-6</c:v>
                </c:pt>
                <c:pt idx="1769">
                  <c:v>1.149562680247E-6</c:v>
                </c:pt>
                <c:pt idx="1770">
                  <c:v>1.131663140681E-6</c:v>
                </c:pt>
                <c:pt idx="1771">
                  <c:v>1.114042309671E-6</c:v>
                </c:pt>
                <c:pt idx="1772">
                  <c:v>1.096695847569E-6</c:v>
                </c:pt>
                <c:pt idx="1773">
                  <c:v>1.079619482251E-6</c:v>
                </c:pt>
                <c:pt idx="1774">
                  <c:v>1.062809008145E-6</c:v>
                </c:pt>
                <c:pt idx="1775">
                  <c:v>1.046260285146E-6</c:v>
                </c:pt>
                <c:pt idx="1776">
                  <c:v>1.029969237601E-6</c:v>
                </c:pt>
                <c:pt idx="1777">
                  <c:v>1.013931853355E-6</c:v>
                </c:pt>
                <c:pt idx="1778">
                  <c:v>9.98144182670902E-7</c:v>
                </c:pt>
                <c:pt idx="1779">
                  <c:v>9.826023373635E-7</c:v>
                </c:pt>
                <c:pt idx="1780">
                  <c:v>9.67302489756802E-7</c:v>
                </c:pt>
                <c:pt idx="1781">
                  <c:v>9.52240871780402E-7</c:v>
                </c:pt>
                <c:pt idx="1782">
                  <c:v>9.374137740591E-7</c:v>
                </c:pt>
                <c:pt idx="1783">
                  <c:v>9.228175449262E-7</c:v>
                </c:pt>
                <c:pt idx="1784">
                  <c:v>9.084485896247E-7</c:v>
                </c:pt>
                <c:pt idx="1785">
                  <c:v>8.943033693293E-7</c:v>
                </c:pt>
                <c:pt idx="1786">
                  <c:v>8.803784003393E-7</c:v>
                </c:pt>
                <c:pt idx="1787">
                  <c:v>8.66670253201E-7</c:v>
                </c:pt>
                <c:pt idx="1788">
                  <c:v>8.531755518319E-7</c:v>
                </c:pt>
                <c:pt idx="1789">
                  <c:v>8.398909727569E-7</c:v>
                </c:pt>
                <c:pt idx="1790">
                  <c:v>8.268132442079E-7</c:v>
                </c:pt>
                <c:pt idx="1791">
                  <c:v>8.139391453925E-7</c:v>
                </c:pt>
                <c:pt idx="1792">
                  <c:v>8.012655056538E-7</c:v>
                </c:pt>
                <c:pt idx="1793">
                  <c:v>7.88789203697E-7</c:v>
                </c:pt>
                <c:pt idx="1794">
                  <c:v>7.765071668552E-7</c:v>
                </c:pt>
                <c:pt idx="1795">
                  <c:v>7.644163702649E-7</c:v>
                </c:pt>
                <c:pt idx="1796">
                  <c:v>7.52513836199E-7</c:v>
                </c:pt>
                <c:pt idx="1797">
                  <c:v>7.407966332706E-7</c:v>
                </c:pt>
                <c:pt idx="1798">
                  <c:v>7.292618757433E-7</c:v>
                </c:pt>
                <c:pt idx="1799">
                  <c:v>7.179067228307E-7</c:v>
                </c:pt>
                <c:pt idx="1800">
                  <c:v>7.067283779425E-7</c:v>
                </c:pt>
                <c:pt idx="1801">
                  <c:v>6.957240880725E-7</c:v>
                </c:pt>
                <c:pt idx="1802">
                  <c:v>6.848911430492E-7</c:v>
                </c:pt>
                <c:pt idx="1803">
                  <c:v>6.742268749182E-7</c:v>
                </c:pt>
                <c:pt idx="1804">
                  <c:v>6.637286572683E-7</c:v>
                </c:pt>
                <c:pt idx="1805">
                  <c:v>6.533939045633E-7</c:v>
                </c:pt>
                <c:pt idx="1806">
                  <c:v>6.432200715556E-7</c:v>
                </c:pt>
                <c:pt idx="1807">
                  <c:v>6.332046525965E-7</c:v>
                </c:pt>
                <c:pt idx="1808">
                  <c:v>6.233451810775E-7</c:v>
                </c:pt>
                <c:pt idx="1809">
                  <c:v>6.13639228785E-7</c:v>
                </c:pt>
                <c:pt idx="1810">
                  <c:v>6.040844053098E-7</c:v>
                </c:pt>
                <c:pt idx="1811">
                  <c:v>5.946783574833E-7</c:v>
                </c:pt>
                <c:pt idx="1812">
                  <c:v>5.854187687467E-7</c:v>
                </c:pt>
                <c:pt idx="1813">
                  <c:v>5.763033586408E-7</c:v>
                </c:pt>
                <c:pt idx="1814">
                  <c:v>5.673298821946E-7</c:v>
                </c:pt>
                <c:pt idx="1815">
                  <c:v>5.584961293991E-7</c:v>
                </c:pt>
                <c:pt idx="1816">
                  <c:v>5.497999246692E-7</c:v>
                </c:pt>
                <c:pt idx="1817">
                  <c:v>5.412391262671E-7</c:v>
                </c:pt>
                <c:pt idx="1818">
                  <c:v>5.328116258339E-7</c:v>
                </c:pt>
                <c:pt idx="1819">
                  <c:v>5.245153478143E-7</c:v>
                </c:pt>
                <c:pt idx="1820">
                  <c:v>5.16348248986E-7</c:v>
                </c:pt>
                <c:pt idx="1821">
                  <c:v>5.083083179403E-7</c:v>
                </c:pt>
                <c:pt idx="1822">
                  <c:v>5.003935745738E-7</c:v>
                </c:pt>
                <c:pt idx="1823">
                  <c:v>4.926020696372E-7</c:v>
                </c:pt>
                <c:pt idx="1824">
                  <c:v>4.849318842073E-7</c:v>
                </c:pt>
                <c:pt idx="1825">
                  <c:v>4.773811292601E-7</c:v>
                </c:pt>
                <c:pt idx="1826">
                  <c:v>4.699479451751E-7</c:v>
                </c:pt>
                <c:pt idx="1827">
                  <c:v>4.626305012849E-7</c:v>
                </c:pt>
                <c:pt idx="1828">
                  <c:v>4.554269954417E-7</c:v>
                </c:pt>
                <c:pt idx="1829">
                  <c:v>4.483356535352E-7</c:v>
                </c:pt>
                <c:pt idx="1830">
                  <c:v>4.413547291018E-7</c:v>
                </c:pt>
                <c:pt idx="1831">
                  <c:v>4.344825028558E-7</c:v>
                </c:pt>
                <c:pt idx="1832">
                  <c:v>4.277172822872E-7</c:v>
                </c:pt>
                <c:pt idx="1833">
                  <c:v>4.210574012488E-7</c:v>
                </c:pt>
                <c:pt idx="1834">
                  <c:v>4.145012195154E-7</c:v>
                </c:pt>
                <c:pt idx="1835">
                  <c:v>4.080471224243E-7</c:v>
                </c:pt>
                <c:pt idx="1836">
                  <c:v>4.016935204354E-7</c:v>
                </c:pt>
                <c:pt idx="1837">
                  <c:v>3.954388487704E-7</c:v>
                </c:pt>
                <c:pt idx="1838">
                  <c:v>3.892815670149E-7</c:v>
                </c:pt>
                <c:pt idx="1839">
                  <c:v>3.832201587298E-7</c:v>
                </c:pt>
                <c:pt idx="1840">
                  <c:v>3.772531311049E-7</c:v>
                </c:pt>
                <c:pt idx="1841">
                  <c:v>3.713790145551E-7</c:v>
                </c:pt>
                <c:pt idx="1842">
                  <c:v>3.655963623933E-7</c:v>
                </c:pt>
                <c:pt idx="1843">
                  <c:v>3.599037504505E-7</c:v>
                </c:pt>
                <c:pt idx="1844">
                  <c:v>3.542997767314E-7</c:v>
                </c:pt>
                <c:pt idx="1845">
                  <c:v>3.487830610823E-7</c:v>
                </c:pt>
                <c:pt idx="1846">
                  <c:v>3.433522448212E-7</c:v>
                </c:pt>
                <c:pt idx="1847">
                  <c:v>3.380059904395E-7</c:v>
                </c:pt>
                <c:pt idx="1848">
                  <c:v>3.327429812422E-7</c:v>
                </c:pt>
                <c:pt idx="1849">
                  <c:v>3.275619210405E-7</c:v>
                </c:pt>
                <c:pt idx="1850">
                  <c:v>3.224615338347E-7</c:v>
                </c:pt>
                <c:pt idx="1851">
                  <c:v>3.174405634778E-7</c:v>
                </c:pt>
                <c:pt idx="1852">
                  <c:v>3.124977733994E-7</c:v>
                </c:pt>
                <c:pt idx="1853">
                  <c:v>3.076319462687E-7</c:v>
                </c:pt>
                <c:pt idx="1854">
                  <c:v>3.02841883719E-7</c:v>
                </c:pt>
                <c:pt idx="1855">
                  <c:v>2.981264060415E-7</c:v>
                </c:pt>
                <c:pt idx="1856">
                  <c:v>2.934843518895E-7</c:v>
                </c:pt>
                <c:pt idx="1857">
                  <c:v>2.889145780121E-7</c:v>
                </c:pt>
                <c:pt idx="1858">
                  <c:v>2.844159589447E-7</c:v>
                </c:pt>
                <c:pt idx="1859">
                  <c:v>2.799873867592E-7</c:v>
                </c:pt>
                <c:pt idx="1860">
                  <c:v>2.756277707724E-7</c:v>
                </c:pt>
                <c:pt idx="1861">
                  <c:v>2.713360372832E-7</c:v>
                </c:pt>
                <c:pt idx="1862">
                  <c:v>2.67111129317E-7</c:v>
                </c:pt>
                <c:pt idx="1863">
                  <c:v>2.629520063434E-7</c:v>
                </c:pt>
                <c:pt idx="1864">
                  <c:v>2.588576440475E-7</c:v>
                </c:pt>
                <c:pt idx="1865">
                  <c:v>2.548270340537E-7</c:v>
                </c:pt>
                <c:pt idx="1866">
                  <c:v>2.508591836917E-7</c:v>
                </c:pt>
                <c:pt idx="1867">
                  <c:v>2.469531157521E-7</c:v>
                </c:pt>
                <c:pt idx="1868">
                  <c:v>2.431078682296E-7</c:v>
                </c:pt>
                <c:pt idx="1869">
                  <c:v>2.39322494112E-7</c:v>
                </c:pt>
                <c:pt idx="1870">
                  <c:v>2.355960611207E-7</c:v>
                </c:pt>
                <c:pt idx="1871">
                  <c:v>2.319276515009E-7</c:v>
                </c:pt>
                <c:pt idx="1872">
                  <c:v>2.283163617867E-7</c:v>
                </c:pt>
                <c:pt idx="1873">
                  <c:v>2.24761302575E-7</c:v>
                </c:pt>
                <c:pt idx="1874">
                  <c:v>2.212615983206E-7</c:v>
                </c:pt>
                <c:pt idx="1875">
                  <c:v>2.178163870997E-7</c:v>
                </c:pt>
                <c:pt idx="1876">
                  <c:v>2.144248204195E-7</c:v>
                </c:pt>
                <c:pt idx="1877">
                  <c:v>2.110860629929E-7</c:v>
                </c:pt>
                <c:pt idx="1878">
                  <c:v>2.077992925389E-7</c:v>
                </c:pt>
                <c:pt idx="1879">
                  <c:v>2.045636995863E-7</c:v>
                </c:pt>
                <c:pt idx="1880">
                  <c:v>2.013784872575E-7</c:v>
                </c:pt>
                <c:pt idx="1881">
                  <c:v>1.982428710934E-7</c:v>
                </c:pt>
                <c:pt idx="1882">
                  <c:v>1.951560788414E-7</c:v>
                </c:pt>
                <c:pt idx="1883">
                  <c:v>1.921173502772E-7</c:v>
                </c:pt>
                <c:pt idx="1884">
                  <c:v>1.891259370166E-7</c:v>
                </c:pt>
                <c:pt idx="1885">
                  <c:v>1.861811023198E-7</c:v>
                </c:pt>
                <c:pt idx="1886">
                  <c:v>1.832821209288E-7</c:v>
                </c:pt>
                <c:pt idx="1887">
                  <c:v>1.80428278869E-7</c:v>
                </c:pt>
                <c:pt idx="1888">
                  <c:v>1.776188732897E-7</c:v>
                </c:pt>
                <c:pt idx="1889">
                  <c:v>1.74853212282E-7</c:v>
                </c:pt>
                <c:pt idx="1890">
                  <c:v>1.721306147075E-7</c:v>
                </c:pt>
                <c:pt idx="1891">
                  <c:v>1.694504100406E-7</c:v>
                </c:pt>
                <c:pt idx="1892">
                  <c:v>1.668119381874E-7</c:v>
                </c:pt>
                <c:pt idx="1893">
                  <c:v>1.642145493399E-7</c:v>
                </c:pt>
                <c:pt idx="1894">
                  <c:v>1.616576038036E-7</c:v>
                </c:pt>
                <c:pt idx="1895">
                  <c:v>1.591404718449E-7</c:v>
                </c:pt>
                <c:pt idx="1896">
                  <c:v>1.5666253354E-7</c:v>
                </c:pt>
                <c:pt idx="1897">
                  <c:v>1.542231786098E-7</c:v>
                </c:pt>
                <c:pt idx="1898">
                  <c:v>1.518218062861E-7</c:v>
                </c:pt>
                <c:pt idx="1899">
                  <c:v>1.494578251486E-7</c:v>
                </c:pt>
                <c:pt idx="1900">
                  <c:v>1.471306529887E-7</c:v>
                </c:pt>
                <c:pt idx="1901">
                  <c:v>1.448397166654E-7</c:v>
                </c:pt>
                <c:pt idx="1902">
                  <c:v>1.425844519559E-7</c:v>
                </c:pt>
                <c:pt idx="1903">
                  <c:v>1.403643034299E-7</c:v>
                </c:pt>
                <c:pt idx="1904">
                  <c:v>1.38178724299E-7</c:v>
                </c:pt>
                <c:pt idx="1905">
                  <c:v>1.360271762934E-7</c:v>
                </c:pt>
                <c:pt idx="1906">
                  <c:v>1.339091295231E-7</c:v>
                </c:pt>
                <c:pt idx="1907">
                  <c:v>1.318240623467E-7</c:v>
                </c:pt>
                <c:pt idx="1908">
                  <c:v>1.297714612504E-7</c:v>
                </c:pt>
                <c:pt idx="1909">
                  <c:v>1.277508207094E-7</c:v>
                </c:pt>
                <c:pt idx="1910">
                  <c:v>1.257616430762E-7</c:v>
                </c:pt>
                <c:pt idx="1911">
                  <c:v>1.238034384487E-7</c:v>
                </c:pt>
                <c:pt idx="1912">
                  <c:v>1.21875724553E-7</c:v>
                </c:pt>
                <c:pt idx="1913">
                  <c:v>1.199780266283E-7</c:v>
                </c:pt>
                <c:pt idx="1914">
                  <c:v>1.181098772996E-7</c:v>
                </c:pt>
                <c:pt idx="1915">
                  <c:v>1.162708164761E-7</c:v>
                </c:pt>
                <c:pt idx="1916">
                  <c:v>1.144603912258E-7</c:v>
                </c:pt>
                <c:pt idx="1917">
                  <c:v>1.126781556717E-7</c:v>
                </c:pt>
                <c:pt idx="1918">
                  <c:v>1.109236708804E-7</c:v>
                </c:pt>
                <c:pt idx="1919">
                  <c:v>1.09196504749E-7</c:v>
                </c:pt>
                <c:pt idx="1920">
                  <c:v>1.074962319082E-7</c:v>
                </c:pt>
                <c:pt idx="1921">
                  <c:v>1.058224336104E-7</c:v>
                </c:pt>
                <c:pt idx="1922">
                  <c:v>1.041746976342E-7</c:v>
                </c:pt>
                <c:pt idx="1923">
                  <c:v>1.025526181546E-7</c:v>
                </c:pt>
                <c:pt idx="1924">
                  <c:v>1.009557957123E-7</c:v>
                </c:pt>
                <c:pt idx="1925">
                  <c:v>9.938383701041E-8</c:v>
                </c:pt>
                <c:pt idx="1926">
                  <c:v>9.783635489386E-8</c:v>
                </c:pt>
                <c:pt idx="1927">
                  <c:v>9.631296827206E-8</c:v>
                </c:pt>
                <c:pt idx="1928">
                  <c:v>9.481330191752E-8</c:v>
                </c:pt>
                <c:pt idx="1929">
                  <c:v>9.333698651836E-8</c:v>
                </c:pt>
                <c:pt idx="1930">
                  <c:v>9.188365846918E-8</c:v>
                </c:pt>
                <c:pt idx="1931">
                  <c:v>9.04529598263E-8</c:v>
                </c:pt>
                <c:pt idx="1932">
                  <c:v>8.904453825949E-8</c:v>
                </c:pt>
                <c:pt idx="1933">
                  <c:v>8.765804687663E-8</c:v>
                </c:pt>
                <c:pt idx="1934">
                  <c:v>8.629314422188E-8</c:v>
                </c:pt>
                <c:pt idx="1935">
                  <c:v>8.494949414333E-8</c:v>
                </c:pt>
                <c:pt idx="1936">
                  <c:v>8.362676570958E-8</c:v>
                </c:pt>
                <c:pt idx="1937">
                  <c:v>8.232463317857E-8</c:v>
                </c:pt>
                <c:pt idx="1938">
                  <c:v>8.104277583543E-8</c:v>
                </c:pt>
                <c:pt idx="1939">
                  <c:v>7.978087798735E-8</c:v>
                </c:pt>
                <c:pt idx="1940">
                  <c:v>7.853862885628E-8</c:v>
                </c:pt>
                <c:pt idx="1941">
                  <c:v>7.731572247653E-8</c:v>
                </c:pt>
                <c:pt idx="1942">
                  <c:v>7.61118576933E-8</c:v>
                </c:pt>
                <c:pt idx="1943">
                  <c:v>7.492673799495E-8</c:v>
                </c:pt>
                <c:pt idx="1944">
                  <c:v>7.376007150817E-8</c:v>
                </c:pt>
                <c:pt idx="1945">
                  <c:v>7.261157091417E-8</c:v>
                </c:pt>
                <c:pt idx="1946">
                  <c:v>7.148095333711E-8</c:v>
                </c:pt>
                <c:pt idx="1947">
                  <c:v>7.036794034859E-8</c:v>
                </c:pt>
                <c:pt idx="1948">
                  <c:v>6.927225781639E-8</c:v>
                </c:pt>
                <c:pt idx="1949">
                  <c:v>6.819363589039E-8</c:v>
                </c:pt>
                <c:pt idx="1950">
                  <c:v>6.713180893839E-8</c:v>
                </c:pt>
                <c:pt idx="1951">
                  <c:v>6.608651543132E-8</c:v>
                </c:pt>
                <c:pt idx="1952">
                  <c:v>6.505749794822E-8</c:v>
                </c:pt>
                <c:pt idx="1953">
                  <c:v>6.404450305078E-8</c:v>
                </c:pt>
                <c:pt idx="1954">
                  <c:v>6.304728124828E-8</c:v>
                </c:pt>
                <c:pt idx="1955">
                  <c:v>6.206558695831E-8</c:v>
                </c:pt>
                <c:pt idx="1956">
                  <c:v>6.109917838892E-8</c:v>
                </c:pt>
                <c:pt idx="1957">
                  <c:v>6.014781754047E-8</c:v>
                </c:pt>
                <c:pt idx="1958">
                  <c:v>5.921127010751E-8</c:v>
                </c:pt>
                <c:pt idx="1959">
                  <c:v>5.828930542389E-8</c:v>
                </c:pt>
                <c:pt idx="1960">
                  <c:v>5.738169644229E-8</c:v>
                </c:pt>
                <c:pt idx="1961">
                  <c:v>5.648821961884E-8</c:v>
                </c:pt>
                <c:pt idx="1962">
                  <c:v>5.560865491072E-8</c:v>
                </c:pt>
                <c:pt idx="1963">
                  <c:v>5.474278569966E-8</c:v>
                </c:pt>
                <c:pt idx="1964">
                  <c:v>5.389039872396E-8</c:v>
                </c:pt>
                <c:pt idx="1965">
                  <c:v>5.305128407239E-8</c:v>
                </c:pt>
                <c:pt idx="1966">
                  <c:v>5.222523507164E-8</c:v>
                </c:pt>
                <c:pt idx="1967">
                  <c:v>5.141204828139E-8</c:v>
                </c:pt>
                <c:pt idx="1968">
                  <c:v>5.061152343477E-8</c:v>
                </c:pt>
                <c:pt idx="1969">
                  <c:v>4.982346336207E-8</c:v>
                </c:pt>
                <c:pt idx="1970">
                  <c:v>4.904767399417E-8</c:v>
                </c:pt>
                <c:pt idx="1971">
                  <c:v>4.828396425552E-8</c:v>
                </c:pt>
                <c:pt idx="1972">
                  <c:v>4.753214605612E-8</c:v>
                </c:pt>
                <c:pt idx="1973">
                  <c:v>4.679203424547E-8</c:v>
                </c:pt>
                <c:pt idx="1974">
                  <c:v>4.606344653327E-8</c:v>
                </c:pt>
                <c:pt idx="1975">
                  <c:v>4.534620349316E-8</c:v>
                </c:pt>
                <c:pt idx="1976">
                  <c:v>4.464012847357E-8</c:v>
                </c:pt>
                <c:pt idx="1977">
                  <c:v>4.394504757579E-8</c:v>
                </c:pt>
                <c:pt idx="1978">
                  <c:v>4.326078962417E-8</c:v>
                </c:pt>
                <c:pt idx="1979">
                  <c:v>4.258718608553E-8</c:v>
                </c:pt>
                <c:pt idx="1980">
                  <c:v>4.192407107051E-8</c:v>
                </c:pt>
                <c:pt idx="1981">
                  <c:v>4.127128126341E-8</c:v>
                </c:pt>
                <c:pt idx="1982">
                  <c:v>4.06286558862E-8</c:v>
                </c:pt>
                <c:pt idx="1983">
                  <c:v>3.999603668283E-8</c:v>
                </c:pt>
                <c:pt idx="1984">
                  <c:v>3.937326783915E-8</c:v>
                </c:pt>
                <c:pt idx="1985">
                  <c:v>3.876019598192E-8</c:v>
                </c:pt>
                <c:pt idx="1986">
                  <c:v>3.815667012394E-8</c:v>
                </c:pt>
                <c:pt idx="1987">
                  <c:v>3.75625416184E-8</c:v>
                </c:pt>
                <c:pt idx="1988">
                  <c:v>3.697766415335E-8</c:v>
                </c:pt>
                <c:pt idx="1989">
                  <c:v>3.640189367385E-8</c:v>
                </c:pt>
                <c:pt idx="1990">
                  <c:v>3.583508837883E-8</c:v>
                </c:pt>
                <c:pt idx="1991">
                  <c:v>3.527710867836E-8</c:v>
                </c:pt>
                <c:pt idx="1992">
                  <c:v>3.472781714195E-8</c:v>
                </c:pt>
                <c:pt idx="1993">
                  <c:v>3.418707849997E-8</c:v>
                </c:pt>
                <c:pt idx="1994">
                  <c:v>3.365475956933E-8</c:v>
                </c:pt>
                <c:pt idx="1995">
                  <c:v>3.313072924829E-8</c:v>
                </c:pt>
                <c:pt idx="1996">
                  <c:v>3.261485848343E-8</c:v>
                </c:pt>
                <c:pt idx="1997">
                  <c:v>3.210702021519E-8</c:v>
                </c:pt>
                <c:pt idx="1998">
                  <c:v>3.160708938078E-8</c:v>
                </c:pt>
                <c:pt idx="1999">
                  <c:v>3.111494285037E-8</c:v>
                </c:pt>
                <c:pt idx="2000">
                  <c:v>3.063045941391E-8</c:v>
                </c:pt>
                <c:pt idx="2001">
                  <c:v>3.01535197588E-8</c:v>
                </c:pt>
                <c:pt idx="2002">
                  <c:v>2.968400641443E-8</c:v>
                </c:pt>
                <c:pt idx="2003">
                  <c:v>2.92218037534E-8</c:v>
                </c:pt>
                <c:pt idx="2004">
                  <c:v>2.876679794139E-8</c:v>
                </c:pt>
                <c:pt idx="2005">
                  <c:v>2.831887691357E-8</c:v>
                </c:pt>
                <c:pt idx="2006">
                  <c:v>2.78779303626E-8</c:v>
                </c:pt>
                <c:pt idx="2007">
                  <c:v>2.744384968323E-8</c:v>
                </c:pt>
                <c:pt idx="2008">
                  <c:v>2.701652797196E-8</c:v>
                </c:pt>
                <c:pt idx="2009">
                  <c:v>2.659585998772E-8</c:v>
                </c:pt>
                <c:pt idx="2010">
                  <c:v>2.618174212133E-8</c:v>
                </c:pt>
                <c:pt idx="2011">
                  <c:v>2.577407239069E-8</c:v>
                </c:pt>
                <c:pt idx="2012">
                  <c:v>2.537275038697E-8</c:v>
                </c:pt>
                <c:pt idx="2013">
                  <c:v>2.497767727259E-8</c:v>
                </c:pt>
                <c:pt idx="2014">
                  <c:v>2.458875575066E-8</c:v>
                </c:pt>
                <c:pt idx="2015">
                  <c:v>2.42058900299E-8</c:v>
                </c:pt>
                <c:pt idx="2016">
                  <c:v>2.382898582496E-8</c:v>
                </c:pt>
                <c:pt idx="2017">
                  <c:v>2.345795030486E-8</c:v>
                </c:pt>
                <c:pt idx="2018">
                  <c:v>2.309269208961E-8</c:v>
                </c:pt>
                <c:pt idx="2019">
                  <c:v>2.273312122652E-8</c:v>
                </c:pt>
                <c:pt idx="2020">
                  <c:v>2.237914915285E-8</c:v>
                </c:pt>
                <c:pt idx="2021">
                  <c:v>2.2030688698E-8</c:v>
                </c:pt>
                <c:pt idx="2022">
                  <c:v>2.168765403791E-8</c:v>
                </c:pt>
                <c:pt idx="2023">
                  <c:v>2.134996068736E-8</c:v>
                </c:pt>
                <c:pt idx="2024">
                  <c:v>2.10175254832E-8</c:v>
                </c:pt>
                <c:pt idx="2025">
                  <c:v>2.069026654635E-8</c:v>
                </c:pt>
                <c:pt idx="2026">
                  <c:v>2.036810328281E-8</c:v>
                </c:pt>
                <c:pt idx="2027">
                  <c:v>2.005095634774E-8</c:v>
                </c:pt>
                <c:pt idx="2028">
                  <c:v>1.973874763024E-8</c:v>
                </c:pt>
                <c:pt idx="2029">
                  <c:v>1.943140024402E-8</c:v>
                </c:pt>
                <c:pt idx="2030">
                  <c:v>1.912883848933E-8</c:v>
                </c:pt>
                <c:pt idx="2031">
                  <c:v>1.883098785278E-8</c:v>
                </c:pt>
                <c:pt idx="2032">
                  <c:v>1.853777497926E-8</c:v>
                </c:pt>
                <c:pt idx="2033">
                  <c:v>1.824912765152E-8</c:v>
                </c:pt>
                <c:pt idx="2034">
                  <c:v>1.796497478621E-8</c:v>
                </c:pt>
                <c:pt idx="2035">
                  <c:v>1.768524639659E-8</c:v>
                </c:pt>
                <c:pt idx="2036">
                  <c:v>1.740987359132E-8</c:v>
                </c:pt>
                <c:pt idx="2037">
                  <c:v>1.713878855259E-8</c:v>
                </c:pt>
                <c:pt idx="2038">
                  <c:v>1.687192451231E-8</c:v>
                </c:pt>
                <c:pt idx="2039">
                  <c:v>1.660921575192E-8</c:v>
                </c:pt>
                <c:pt idx="2040">
                  <c:v>1.635059756658E-8</c:v>
                </c:pt>
                <c:pt idx="2041">
                  <c:v>1.609600626298E-8</c:v>
                </c:pt>
                <c:pt idx="2042">
                  <c:v>1.584537914238E-8</c:v>
                </c:pt>
                <c:pt idx="2043">
                  <c:v>1.559865447501E-8</c:v>
                </c:pt>
                <c:pt idx="2044">
                  <c:v>1.535577150168E-8</c:v>
                </c:pt>
                <c:pt idx="2045">
                  <c:v>1.511667040125E-8</c:v>
                </c:pt>
                <c:pt idx="2046">
                  <c:v>1.488129228623E-8</c:v>
                </c:pt>
                <c:pt idx="2047">
                  <c:v>1.464957919036E-8</c:v>
                </c:pt>
                <c:pt idx="2048">
                  <c:v>1.44214740425E-8</c:v>
                </c:pt>
                <c:pt idx="2049">
                  <c:v>1.419692066741E-8</c:v>
                </c:pt>
                <c:pt idx="2050">
                  <c:v>1.397586376011E-8</c:v>
                </c:pt>
                <c:pt idx="2051">
                  <c:v>1.37582488761E-8</c:v>
                </c:pt>
                <c:pt idx="2052">
                  <c:v>1.354402242424E-8</c:v>
                </c:pt>
                <c:pt idx="2053">
                  <c:v>1.333313164046E-8</c:v>
                </c:pt>
                <c:pt idx="2054">
                  <c:v>1.312552458779E-8</c:v>
                </c:pt>
                <c:pt idx="2055">
                  <c:v>1.292115013627E-8</c:v>
                </c:pt>
                <c:pt idx="2056">
                  <c:v>1.271995794932E-8</c:v>
                </c:pt>
                <c:pt idx="2057">
                  <c:v>1.252189848057E-8</c:v>
                </c:pt>
                <c:pt idx="2058">
                  <c:v>1.232692294801E-8</c:v>
                </c:pt>
                <c:pt idx="2059">
                  <c:v>1.213498333332E-8</c:v>
                </c:pt>
                <c:pt idx="2060">
                  <c:v>1.194603236617E-8</c:v>
                </c:pt>
                <c:pt idx="2061">
                  <c:v>1.17600235081E-8</c:v>
                </c:pt>
                <c:pt idx="2062">
                  <c:v>1.157691095213E-8</c:v>
                </c:pt>
                <c:pt idx="2063">
                  <c:v>1.139664959783E-8</c:v>
                </c:pt>
                <c:pt idx="2064">
                  <c:v>1.121919504995E-8</c:v>
                </c:pt>
                <c:pt idx="2065">
                  <c:v>1.104450360627E-8</c:v>
                </c:pt>
                <c:pt idx="2066">
                  <c:v>1.087253224007E-8</c:v>
                </c:pt>
                <c:pt idx="2067">
                  <c:v>1.070323860132E-8</c:v>
                </c:pt>
                <c:pt idx="2068">
                  <c:v>1.053658099341E-8</c:v>
                </c:pt>
                <c:pt idx="2069">
                  <c:v>1.03725183709E-8</c:v>
                </c:pt>
                <c:pt idx="2070">
                  <c:v>1.021101033022E-8</c:v>
                </c:pt>
                <c:pt idx="2071">
                  <c:v>1.005201709177E-8</c:v>
                </c:pt>
                <c:pt idx="2072">
                  <c:v>9.89549950059E-9</c:v>
                </c:pt>
                <c:pt idx="2073">
                  <c:v>9.741419007969E-9</c:v>
                </c:pt>
                <c:pt idx="2074">
                  <c:v>9.589737665255E-9</c:v>
                </c:pt>
                <c:pt idx="2075">
                  <c:v>9.440418118437E-9</c:v>
                </c:pt>
                <c:pt idx="2076">
                  <c:v>9.29342359003E-9</c:v>
                </c:pt>
                <c:pt idx="2077">
                  <c:v>9.148717879184E-9</c:v>
                </c:pt>
                <c:pt idx="2078">
                  <c:v>9.006265347286E-9</c:v>
                </c:pt>
                <c:pt idx="2079">
                  <c:v>8.866030909703E-9</c:v>
                </c:pt>
                <c:pt idx="2080">
                  <c:v>8.727980035802E-9</c:v>
                </c:pt>
                <c:pt idx="2081">
                  <c:v>8.592078722402E-9</c:v>
                </c:pt>
                <c:pt idx="2082">
                  <c:v>8.458293495271E-9</c:v>
                </c:pt>
                <c:pt idx="2083">
                  <c:v>8.326591407068E-9</c:v>
                </c:pt>
                <c:pt idx="2084">
                  <c:v>8.196940035901E-9</c:v>
                </c:pt>
                <c:pt idx="2085">
                  <c:v>8.069307437358E-9</c:v>
                </c:pt>
                <c:pt idx="2086">
                  <c:v>7.943662168496E-9</c:v>
                </c:pt>
                <c:pt idx="2087">
                  <c:v>7.819973293823E-9</c:v>
                </c:pt>
                <c:pt idx="2088">
                  <c:v>7.698210363378E-9</c:v>
                </c:pt>
                <c:pt idx="2089">
                  <c:v>7.578343371843E-9</c:v>
                </c:pt>
                <c:pt idx="2090">
                  <c:v>7.460342788229E-9</c:v>
                </c:pt>
                <c:pt idx="2091">
                  <c:v>7.344179567276E-9</c:v>
                </c:pt>
                <c:pt idx="2092">
                  <c:v>7.229825102487E-9</c:v>
                </c:pt>
                <c:pt idx="2093">
                  <c:v>7.117251218968E-9</c:v>
                </c:pt>
                <c:pt idx="2094">
                  <c:v>7.006430185065E-9</c:v>
                </c:pt>
                <c:pt idx="2095">
                  <c:v>6.897334725611E-9</c:v>
                </c:pt>
                <c:pt idx="2096">
                  <c:v>6.789937966663E-9</c:v>
                </c:pt>
                <c:pt idx="2097">
                  <c:v>6.684213453403E-9</c:v>
                </c:pt>
                <c:pt idx="2098">
                  <c:v>6.580135143614E-9</c:v>
                </c:pt>
                <c:pt idx="2099">
                  <c:v>6.477677421777E-9</c:v>
                </c:pt>
                <c:pt idx="2100">
                  <c:v>6.376815044888E-9</c:v>
                </c:pt>
                <c:pt idx="2101">
                  <c:v>6.277523169255E-9</c:v>
                </c:pt>
                <c:pt idx="2102">
                  <c:v>6.179777338991E-9</c:v>
                </c:pt>
                <c:pt idx="2103">
                  <c:v>6.083553495846E-9</c:v>
                </c:pt>
                <c:pt idx="2104">
                  <c:v>5.988827931522E-9</c:v>
                </c:pt>
                <c:pt idx="2105">
                  <c:v>5.895577312528E-9</c:v>
                </c:pt>
                <c:pt idx="2106">
                  <c:v>5.803778673548E-9</c:v>
                </c:pt>
                <c:pt idx="2107">
                  <c:v>5.713409418436E-9</c:v>
                </c:pt>
                <c:pt idx="2108">
                  <c:v>5.624447280674E-9</c:v>
                </c:pt>
                <c:pt idx="2109">
                  <c:v>5.536870345901E-9</c:v>
                </c:pt>
                <c:pt idx="2110">
                  <c:v>5.450657049779E-9</c:v>
                </c:pt>
                <c:pt idx="2111">
                  <c:v>5.365786166802E-9</c:v>
                </c:pt>
                <c:pt idx="2112">
                  <c:v>5.282236786544E-9</c:v>
                </c:pt>
                <c:pt idx="2113">
                  <c:v>5.199988328109E-9</c:v>
                </c:pt>
                <c:pt idx="2114">
                  <c:v>5.119020542789E-9</c:v>
                </c:pt>
                <c:pt idx="2115">
                  <c:v>5.039313491504E-9</c:v>
                </c:pt>
                <c:pt idx="2116">
                  <c:v>4.960847537991E-9</c:v>
                </c:pt>
                <c:pt idx="2117">
                  <c:v>4.883603353499E-9</c:v>
                </c:pt>
                <c:pt idx="2118">
                  <c:v>4.807561924988E-9</c:v>
                </c:pt>
                <c:pt idx="2119">
                  <c:v>4.73270452146E-9</c:v>
                </c:pt>
                <c:pt idx="2120">
                  <c:v>4.659012702835E-9</c:v>
                </c:pt>
                <c:pt idx="2121">
                  <c:v>4.586468316173E-9</c:v>
                </c:pt>
                <c:pt idx="2122">
                  <c:v>4.515053508947E-9</c:v>
                </c:pt>
                <c:pt idx="2123">
                  <c:v>4.44475068485E-9</c:v>
                </c:pt>
                <c:pt idx="2124">
                  <c:v>4.37554252689E-9</c:v>
                </c:pt>
                <c:pt idx="2125">
                  <c:v>4.307411988296E-9</c:v>
                </c:pt>
                <c:pt idx="2126">
                  <c:v>4.240342301272E-9</c:v>
                </c:pt>
                <c:pt idx="2127">
                  <c:v>4.174316940132E-9</c:v>
                </c:pt>
                <c:pt idx="2128">
                  <c:v>4.109319641221E-9</c:v>
                </c:pt>
                <c:pt idx="2129">
                  <c:v>4.045334397099E-9</c:v>
                </c:pt>
                <c:pt idx="2130">
                  <c:v>3.982345457815E-9</c:v>
                </c:pt>
                <c:pt idx="2131">
                  <c:v>3.920337303701E-9</c:v>
                </c:pt>
                <c:pt idx="2132">
                  <c:v>3.859294660467E-9</c:v>
                </c:pt>
                <c:pt idx="2133">
                  <c:v>3.799202496992E-9</c:v>
                </c:pt>
                <c:pt idx="2134">
                  <c:v>3.740046018717E-9</c:v>
                </c:pt>
                <c:pt idx="2135">
                  <c:v>3.68181065103E-9</c:v>
                </c:pt>
                <c:pt idx="2136">
                  <c:v>3.624482048771E-9</c:v>
                </c:pt>
                <c:pt idx="2137">
                  <c:v>3.568046097913E-9</c:v>
                </c:pt>
                <c:pt idx="2138">
                  <c:v>3.512488900879E-9</c:v>
                </c:pt>
                <c:pt idx="2139">
                  <c:v>3.457796770647E-9</c:v>
                </c:pt>
                <c:pt idx="2140">
                  <c:v>3.40395623458E-9</c:v>
                </c:pt>
                <c:pt idx="2141">
                  <c:v>3.350954040234E-9</c:v>
                </c:pt>
                <c:pt idx="2142">
                  <c:v>3.298777132045E-9</c:v>
                </c:pt>
                <c:pt idx="2143">
                  <c:v>3.247412656687E-9</c:v>
                </c:pt>
                <c:pt idx="2144">
                  <c:v>3.196847961009E-9</c:v>
                </c:pt>
                <c:pt idx="2145">
                  <c:v>3.14707060184E-9</c:v>
                </c:pt>
                <c:pt idx="2146">
                  <c:v>3.098068314124E-9</c:v>
                </c:pt>
                <c:pt idx="2147">
                  <c:v>3.049829027672E-9</c:v>
                </c:pt>
                <c:pt idx="2148">
                  <c:v>3.002340860471E-9</c:v>
                </c:pt>
                <c:pt idx="2149">
                  <c:v>2.955592125135E-9</c:v>
                </c:pt>
                <c:pt idx="2150">
                  <c:v>2.90957130306E-9</c:v>
                </c:pt>
                <c:pt idx="2151">
                  <c:v>2.864267058281E-9</c:v>
                </c:pt>
                <c:pt idx="2152">
                  <c:v>2.819668233182E-9</c:v>
                </c:pt>
                <c:pt idx="2153">
                  <c:v>2.775763849862E-9</c:v>
                </c:pt>
                <c:pt idx="2154">
                  <c:v>2.732543090884E-9</c:v>
                </c:pt>
                <c:pt idx="2155">
                  <c:v>2.689995309831E-9</c:v>
                </c:pt>
                <c:pt idx="2156">
                  <c:v>2.648110029561E-9</c:v>
                </c:pt>
                <c:pt idx="2157">
                  <c:v>2.606876938228E-9</c:v>
                </c:pt>
                <c:pt idx="2158">
                  <c:v>2.566285876998E-9</c:v>
                </c:pt>
                <c:pt idx="2159">
                  <c:v>2.52632684703E-9</c:v>
                </c:pt>
                <c:pt idx="2160">
                  <c:v>2.486990010425E-9</c:v>
                </c:pt>
                <c:pt idx="2161">
                  <c:v>2.448265680594E-9</c:v>
                </c:pt>
                <c:pt idx="2162">
                  <c:v>2.410144317338E-9</c:v>
                </c:pt>
                <c:pt idx="2163">
                  <c:v>2.372616529995E-9</c:v>
                </c:pt>
                <c:pt idx="2164">
                  <c:v>2.335673081183E-9</c:v>
                </c:pt>
                <c:pt idx="2165">
                  <c:v>2.299304871235E-9</c:v>
                </c:pt>
                <c:pt idx="2166">
                  <c:v>2.263502941078E-9</c:v>
                </c:pt>
                <c:pt idx="2167">
                  <c:v>2.228258471236E-9</c:v>
                </c:pt>
                <c:pt idx="2168">
                  <c:v>2.193562788456E-9</c:v>
                </c:pt>
                <c:pt idx="2169">
                  <c:v>2.159407344003E-9</c:v>
                </c:pt>
                <c:pt idx="2170">
                  <c:v>2.125783724701E-9</c:v>
                </c:pt>
                <c:pt idx="2171">
                  <c:v>2.092683648487E-9</c:v>
                </c:pt>
                <c:pt idx="2172">
                  <c:v>2.060098969133E-9</c:v>
                </c:pt>
                <c:pt idx="2173">
                  <c:v>2.028021657972E-9</c:v>
                </c:pt>
                <c:pt idx="2174">
                  <c:v>1.996443813654E-9</c:v>
                </c:pt>
                <c:pt idx="2175">
                  <c:v>1.965357659009E-9</c:v>
                </c:pt>
                <c:pt idx="2176">
                  <c:v>1.934755542382E-9</c:v>
                </c:pt>
                <c:pt idx="2177">
                  <c:v>1.904629923802E-9</c:v>
                </c:pt>
                <c:pt idx="2178">
                  <c:v>1.874973382538E-9</c:v>
                </c:pt>
                <c:pt idx="2179">
                  <c:v>1.845778615711E-9</c:v>
                </c:pt>
                <c:pt idx="2180">
                  <c:v>1.817038435944E-9</c:v>
                </c:pt>
                <c:pt idx="2181">
                  <c:v>1.788745762309E-9</c:v>
                </c:pt>
                <c:pt idx="2182">
                  <c:v>1.76089362545E-9</c:v>
                </c:pt>
                <c:pt idx="2183">
                  <c:v>1.73347516804E-9</c:v>
                </c:pt>
                <c:pt idx="2184">
                  <c:v>1.706483638539E-9</c:v>
                </c:pt>
                <c:pt idx="2185">
                  <c:v>1.679912387214E-9</c:v>
                </c:pt>
                <c:pt idx="2186">
                  <c:v>1.65375486863E-9</c:v>
                </c:pt>
                <c:pt idx="2187">
                  <c:v>1.62800464401E-9</c:v>
                </c:pt>
                <c:pt idx="2188">
                  <c:v>1.602655370928E-9</c:v>
                </c:pt>
                <c:pt idx="2189">
                  <c:v>1.577700804705E-9</c:v>
                </c:pt>
                <c:pt idx="2190">
                  <c:v>1.553134798028E-9</c:v>
                </c:pt>
                <c:pt idx="2191">
                  <c:v>1.528951305315E-9</c:v>
                </c:pt>
                <c:pt idx="2192">
                  <c:v>1.50514436817E-9</c:v>
                </c:pt>
                <c:pt idx="2193">
                  <c:v>1.4817081224E-9</c:v>
                </c:pt>
                <c:pt idx="2194">
                  <c:v>1.458636795191E-9</c:v>
                </c:pt>
                <c:pt idx="2195">
                  <c:v>1.435924708559E-9</c:v>
                </c:pt>
                <c:pt idx="2196">
                  <c:v>1.413566266371E-9</c:v>
                </c:pt>
                <c:pt idx="2197">
                  <c:v>1.391555961257E-9</c:v>
                </c:pt>
                <c:pt idx="2198">
                  <c:v>1.369888372316E-9</c:v>
                </c:pt>
                <c:pt idx="2199">
                  <c:v>1.348558166298E-9</c:v>
                </c:pt>
                <c:pt idx="2200">
                  <c:v>1.32756008769E-9</c:v>
                </c:pt>
                <c:pt idx="2201">
                  <c:v>1.306888964125E-9</c:v>
                </c:pt>
                <c:pt idx="2202">
                  <c:v>1.286539705279E-9</c:v>
                </c:pt>
                <c:pt idx="2203">
                  <c:v>1.26650730154E-9</c:v>
                </c:pt>
                <c:pt idx="2204">
                  <c:v>1.246786817349E-9</c:v>
                </c:pt>
                <c:pt idx="2205">
                  <c:v>1.227373394958E-9</c:v>
                </c:pt>
                <c:pt idx="2206">
                  <c:v>1.208262254589E-9</c:v>
                </c:pt>
                <c:pt idx="2207">
                  <c:v>1.189448690417E-9</c:v>
                </c:pt>
                <c:pt idx="2208">
                  <c:v>1.170928067436E-9</c:v>
                </c:pt>
                <c:pt idx="2209">
                  <c:v>1.152695823368E-9</c:v>
                </c:pt>
                <c:pt idx="2210">
                  <c:v>1.134747470174E-9</c:v>
                </c:pt>
                <c:pt idx="2211">
                  <c:v>1.11707858721E-9</c:v>
                </c:pt>
                <c:pt idx="2212">
                  <c:v>1.099684821786E-9</c:v>
                </c:pt>
                <c:pt idx="2213">
                  <c:v>1.08256188913E-9</c:v>
                </c:pt>
                <c:pt idx="2214">
                  <c:v>1.065705575247E-9</c:v>
                </c:pt>
                <c:pt idx="2215">
                  <c:v>1.049111727185E-9</c:v>
                </c:pt>
                <c:pt idx="2216">
                  <c:v>1.032776257452E-9</c:v>
                </c:pt>
                <c:pt idx="2217">
                  <c:v>1.016695142249E-9</c:v>
                </c:pt>
                <c:pt idx="2218">
                  <c:v>1.000864423975E-9</c:v>
                </c:pt>
                <c:pt idx="2219">
                  <c:v>9.85280202019E-10</c:v>
                </c:pt>
                <c:pt idx="2220">
                  <c:v>9.69938637656302E-10</c:v>
                </c:pt>
                <c:pt idx="2221">
                  <c:v>9.548359523695E-10</c:v>
                </c:pt>
                <c:pt idx="2222">
                  <c:v>9.39968428851401E-10</c:v>
                </c:pt>
                <c:pt idx="2223">
                  <c:v>9.253324039081E-10</c:v>
                </c:pt>
                <c:pt idx="2224">
                  <c:v>9.10924272315E-10</c:v>
                </c:pt>
                <c:pt idx="2225">
                  <c:v>8.96740485968306E-10</c:v>
                </c:pt>
                <c:pt idx="2226">
                  <c:v>8.827775531489E-10</c:v>
                </c:pt>
                <c:pt idx="2227">
                  <c:v>8.690320336709E-10</c:v>
                </c:pt>
                <c:pt idx="2228">
                  <c:v>8.555005416041E-10</c:v>
                </c:pt>
                <c:pt idx="2229">
                  <c:v>8.421797452962E-10</c:v>
                </c:pt>
                <c:pt idx="2230">
                  <c:v>8.290663647918E-10</c:v>
                </c:pt>
                <c:pt idx="2231">
                  <c:v>8.16157169388E-10</c:v>
                </c:pt>
                <c:pt idx="2232">
                  <c:v>8.034489791089E-10</c:v>
                </c:pt>
                <c:pt idx="2233">
                  <c:v>7.909386656336E-10</c:v>
                </c:pt>
                <c:pt idx="2234">
                  <c:v>7.786231477883E-10</c:v>
                </c:pt>
                <c:pt idx="2235">
                  <c:v>7.664993916473E-10</c:v>
                </c:pt>
                <c:pt idx="2236">
                  <c:v>7.545644106548E-10</c:v>
                </c:pt>
                <c:pt idx="2237">
                  <c:v>7.428152675102E-10</c:v>
                </c:pt>
                <c:pt idx="2238">
                  <c:v>7.312490676349E-10</c:v>
                </c:pt>
                <c:pt idx="2239">
                  <c:v>7.19862961947E-10</c:v>
                </c:pt>
                <c:pt idx="2240">
                  <c:v>7.086541459509E-10</c:v>
                </c:pt>
                <c:pt idx="2241">
                  <c:v>6.976198635661E-10</c:v>
                </c:pt>
                <c:pt idx="2242">
                  <c:v>6.867573949798E-10</c:v>
                </c:pt>
                <c:pt idx="2243">
                  <c:v>6.76064064442E-10</c:v>
                </c:pt>
                <c:pt idx="2244">
                  <c:v>6.655372372626E-10</c:v>
                </c:pt>
                <c:pt idx="2245">
                  <c:v>6.551743190079E-10</c:v>
                </c:pt>
                <c:pt idx="2246">
                  <c:v>6.449727593694E-10</c:v>
                </c:pt>
                <c:pt idx="2247">
                  <c:v>6.349300555608E-10</c:v>
                </c:pt>
                <c:pt idx="2248">
                  <c:v>6.250437263E-10</c:v>
                </c:pt>
                <c:pt idx="2249">
                  <c:v>6.15311335129E-10</c:v>
                </c:pt>
                <c:pt idx="2250">
                  <c:v>6.057304826127E-10</c:v>
                </c:pt>
                <c:pt idx="2251">
                  <c:v>5.962988055789E-10</c:v>
                </c:pt>
                <c:pt idx="2252">
                  <c:v>5.870139894491E-10</c:v>
                </c:pt>
                <c:pt idx="2253">
                  <c:v>5.77873754621E-10</c:v>
                </c:pt>
                <c:pt idx="2254">
                  <c:v>5.688758404803E-10</c:v>
                </c:pt>
                <c:pt idx="2255">
                  <c:v>5.600180291361E-10</c:v>
                </c:pt>
                <c:pt idx="2256">
                  <c:v>5.512981364601E-10</c:v>
                </c:pt>
                <c:pt idx="2257">
                  <c:v>5.427140114172E-10</c:v>
                </c:pt>
                <c:pt idx="2258">
                  <c:v>5.34263553239E-10</c:v>
                </c:pt>
                <c:pt idx="2259">
                  <c:v>5.259446792291E-10</c:v>
                </c:pt>
                <c:pt idx="2260">
                  <c:v>5.177553352913E-10</c:v>
                </c:pt>
                <c:pt idx="2261">
                  <c:v>5.096935033618E-10</c:v>
                </c:pt>
                <c:pt idx="2262">
                  <c:v>5.017571963192E-10</c:v>
                </c:pt>
                <c:pt idx="2263">
                  <c:v>4.93944457398E-10</c:v>
                </c:pt>
                <c:pt idx="2264">
                  <c:v>4.862533755539E-10</c:v>
                </c:pt>
                <c:pt idx="2265">
                  <c:v>4.786820497629E-10</c:v>
                </c:pt>
                <c:pt idx="2266">
                  <c:v>4.712286143444E-10</c:v>
                </c:pt>
                <c:pt idx="2267">
                  <c:v>4.638912329802E-10</c:v>
                </c:pt>
                <c:pt idx="2268">
                  <c:v>4.566680975654E-10</c:v>
                </c:pt>
                <c:pt idx="2269">
                  <c:v>4.495574291142E-10</c:v>
                </c:pt>
                <c:pt idx="2270">
                  <c:v>4.425574845808E-10</c:v>
                </c:pt>
                <c:pt idx="2271">
                  <c:v>4.35666534649E-10</c:v>
                </c:pt>
                <c:pt idx="2272">
                  <c:v>4.288828817405E-10</c:v>
                </c:pt>
                <c:pt idx="2273">
                  <c:v>4.222048543488E-10</c:v>
                </c:pt>
                <c:pt idx="2274">
                  <c:v>4.156308065449E-10</c:v>
                </c:pt>
                <c:pt idx="2275">
                  <c:v>4.091591212192E-10</c:v>
                </c:pt>
                <c:pt idx="2276">
                  <c:v>4.027882100023E-10</c:v>
                </c:pt>
                <c:pt idx="2277">
                  <c:v>3.965164990812E-10</c:v>
                </c:pt>
                <c:pt idx="2278">
                  <c:v>3.903424431155E-10</c:v>
                </c:pt>
                <c:pt idx="2279">
                  <c:v>3.84264520418E-10</c:v>
                </c:pt>
                <c:pt idx="2280">
                  <c:v>3.782812324999E-10</c:v>
                </c:pt>
                <c:pt idx="2281">
                  <c:v>3.723911105114E-10</c:v>
                </c:pt>
                <c:pt idx="2282">
                  <c:v>3.665927060547E-10</c:v>
                </c:pt>
                <c:pt idx="2283">
                  <c:v>3.60884587159E-10</c:v>
                </c:pt>
                <c:pt idx="2284">
                  <c:v>3.552653472249E-10</c:v>
                </c:pt>
                <c:pt idx="2285">
                  <c:v>3.497336011834E-10</c:v>
                </c:pt>
                <c:pt idx="2286">
                  <c:v>3.442879850837E-10</c:v>
                </c:pt>
                <c:pt idx="2287">
                  <c:v>3.389271649175E-10</c:v>
                </c:pt>
                <c:pt idx="2288">
                  <c:v>3.336498185263E-10</c:v>
                </c:pt>
                <c:pt idx="2289">
                  <c:v>3.284546441073E-10</c:v>
                </c:pt>
                <c:pt idx="2290">
                  <c:v>3.233403615155E-10</c:v>
                </c:pt>
                <c:pt idx="2291">
                  <c:v>3.183057102276E-10</c:v>
                </c:pt>
                <c:pt idx="2292">
                  <c:v>3.133494490339E-10</c:v>
                </c:pt>
                <c:pt idx="2293">
                  <c:v>3.08470365593E-10</c:v>
                </c:pt>
                <c:pt idx="2294">
                  <c:v>3.036672532048E-10</c:v>
                </c:pt>
                <c:pt idx="2295">
                  <c:v>2.989389285892E-10</c:v>
                </c:pt>
                <c:pt idx="2296">
                  <c:v>2.942842266595E-10</c:v>
                </c:pt>
                <c:pt idx="2297">
                  <c:v>2.897020001824E-10</c:v>
                </c:pt>
                <c:pt idx="2298">
                  <c:v>2.851911209219E-10</c:v>
                </c:pt>
                <c:pt idx="2299">
                  <c:v>2.807504833143E-10</c:v>
                </c:pt>
                <c:pt idx="2300">
                  <c:v>2.763789898997E-10</c:v>
                </c:pt>
                <c:pt idx="2301">
                  <c:v>2.720755636681E-10</c:v>
                </c:pt>
                <c:pt idx="2302">
                  <c:v>2.678391441403E-10</c:v>
                </c:pt>
                <c:pt idx="2303">
                  <c:v>2.636686870553E-10</c:v>
                </c:pt>
                <c:pt idx="2304">
                  <c:v>2.595631670589E-10</c:v>
                </c:pt>
                <c:pt idx="2305">
                  <c:v>2.555215761313E-10</c:v>
                </c:pt>
                <c:pt idx="2306">
                  <c:v>2.515429159118E-10</c:v>
                </c:pt>
                <c:pt idx="2307">
                  <c:v>2.476262060823E-10</c:v>
                </c:pt>
                <c:pt idx="2308">
                  <c:v>2.437704813488E-10</c:v>
                </c:pt>
                <c:pt idx="2309">
                  <c:v>2.399747911552E-10</c:v>
                </c:pt>
                <c:pt idx="2310">
                  <c:v>2.362382040313E-10</c:v>
                </c:pt>
                <c:pt idx="2311">
                  <c:v>2.325598003798E-10</c:v>
                </c:pt>
                <c:pt idx="2312">
                  <c:v>2.289386722094E-10</c:v>
                </c:pt>
                <c:pt idx="2313">
                  <c:v>2.253739272464E-10</c:v>
                </c:pt>
                <c:pt idx="2314">
                  <c:v>2.21864686886E-10</c:v>
                </c:pt>
                <c:pt idx="2315">
                  <c:v>2.184100859309E-10</c:v>
                </c:pt>
                <c:pt idx="2316">
                  <c:v>2.150092783451E-10</c:v>
                </c:pt>
                <c:pt idx="2317">
                  <c:v>2.116614247168E-10</c:v>
                </c:pt>
                <c:pt idx="2318">
                  <c:v>2.083656995543E-10</c:v>
                </c:pt>
                <c:pt idx="2319">
                  <c:v>2.051212907503E-10</c:v>
                </c:pt>
                <c:pt idx="2320">
                  <c:v>2.019273986368E-10</c:v>
                </c:pt>
                <c:pt idx="2321">
                  <c:v>1.987832360755E-10</c:v>
                </c:pt>
                <c:pt idx="2322">
                  <c:v>1.956880336631E-10</c:v>
                </c:pt>
                <c:pt idx="2323">
                  <c:v>1.926410259614E-10</c:v>
                </c:pt>
                <c:pt idx="2324">
                  <c:v>1.896414622865E-10</c:v>
                </c:pt>
                <c:pt idx="2325">
                  <c:v>1.866886034854E-10</c:v>
                </c:pt>
                <c:pt idx="2326">
                  <c:v>1.837817217187E-10</c:v>
                </c:pt>
                <c:pt idx="2327">
                  <c:v>1.809201015349E-10</c:v>
                </c:pt>
                <c:pt idx="2328">
                  <c:v>1.781030413732E-10</c:v>
                </c:pt>
                <c:pt idx="2329">
                  <c:v>1.75329845017E-10</c:v>
                </c:pt>
                <c:pt idx="2330">
                  <c:v>1.725998292071E-10</c:v>
                </c:pt>
                <c:pt idx="2331">
                  <c:v>1.699123211685E-10</c:v>
                </c:pt>
                <c:pt idx="2332">
                  <c:v>1.672666584118E-10</c:v>
                </c:pt>
                <c:pt idx="2333">
                  <c:v>1.646621907934E-10</c:v>
                </c:pt>
                <c:pt idx="2334">
                  <c:v>1.620982784637E-10</c:v>
                </c:pt>
                <c:pt idx="2335">
                  <c:v>1.595742881964E-10</c:v>
                </c:pt>
                <c:pt idx="2336">
                  <c:v>1.570895980949E-10</c:v>
                </c:pt>
                <c:pt idx="2337">
                  <c:v>1.546435957962E-10</c:v>
                </c:pt>
                <c:pt idx="2338">
                  <c:v>1.522356782891E-10</c:v>
                </c:pt>
                <c:pt idx="2339">
                  <c:v>1.498652549505E-10</c:v>
                </c:pt>
                <c:pt idx="2340">
                  <c:v>1.475317419459E-10</c:v>
                </c:pt>
                <c:pt idx="2341">
                  <c:v>1.452345634567E-10</c:v>
                </c:pt>
                <c:pt idx="2342">
                  <c:v>1.429731534441E-10</c:v>
                </c:pt>
                <c:pt idx="2343">
                  <c:v>1.407469545412E-10</c:v>
                </c:pt>
                <c:pt idx="2344">
                  <c:v>1.38555417887E-10</c:v>
                </c:pt>
                <c:pt idx="2345">
                  <c:v>1.36398007048E-10</c:v>
                </c:pt>
                <c:pt idx="2346">
                  <c:v>1.342741890593E-10</c:v>
                </c:pt>
                <c:pt idx="2347">
                  <c:v>1.321834404292E-10</c:v>
                </c:pt>
                <c:pt idx="2348">
                  <c:v>1.301252459645E-10</c:v>
                </c:pt>
                <c:pt idx="2349">
                  <c:v>1.280990983596E-10</c:v>
                </c:pt>
                <c:pt idx="2350">
                  <c:v>1.261044984467E-10</c:v>
                </c:pt>
                <c:pt idx="2351">
                  <c:v>1.241409579079E-10</c:v>
                </c:pt>
                <c:pt idx="2352">
                  <c:v>1.222079912262E-10</c:v>
                </c:pt>
                <c:pt idx="2353">
                  <c:v>1.203051221709E-10</c:v>
                </c:pt>
                <c:pt idx="2354">
                  <c:v>1.184318818232E-10</c:v>
                </c:pt>
                <c:pt idx="2355">
                  <c:v>1.165878084383E-10</c:v>
                </c:pt>
                <c:pt idx="2356">
                  <c:v>1.147724483398E-10</c:v>
                </c:pt>
                <c:pt idx="2357">
                  <c:v>1.129853562423E-10</c:v>
                </c:pt>
                <c:pt idx="2358">
                  <c:v>1.112260905405E-10</c:v>
                </c:pt>
                <c:pt idx="2359">
                  <c:v>1.094942177791E-10</c:v>
                </c:pt>
                <c:pt idx="2360">
                  <c:v>1.077893111526E-10</c:v>
                </c:pt>
                <c:pt idx="2361">
                  <c:v>1.06110950379E-10</c:v>
                </c:pt>
                <c:pt idx="2362">
                  <c:v>1.044587232246E-10</c:v>
                </c:pt>
                <c:pt idx="2363">
                  <c:v>1.028322235059E-10</c:v>
                </c:pt>
                <c:pt idx="2364">
                  <c:v>1.012310496092E-10</c:v>
                </c:pt>
                <c:pt idx="2365">
                  <c:v>9.96548070112906E-11</c:v>
                </c:pt>
                <c:pt idx="2366">
                  <c:v>9.810310723619E-11</c:v>
                </c:pt>
                <c:pt idx="2367">
                  <c:v>9.657556774047E-11</c:v>
                </c:pt>
                <c:pt idx="2368">
                  <c:v>9.507181404548E-11</c:v>
                </c:pt>
                <c:pt idx="2369">
                  <c:v>9.35914754785403E-11</c:v>
                </c:pt>
                <c:pt idx="2370">
                  <c:v>9.213418686394E-11</c:v>
                </c:pt>
                <c:pt idx="2371">
                  <c:v>9.069958911413E-11</c:v>
                </c:pt>
                <c:pt idx="2372">
                  <c:v>8.928732864193E-11</c:v>
                </c:pt>
                <c:pt idx="2373">
                  <c:v>8.789705725536E-11</c:v>
                </c:pt>
                <c:pt idx="2374">
                  <c:v>8.652843485795E-11</c:v>
                </c:pt>
                <c:pt idx="2375">
                  <c:v>8.518112303568E-11</c:v>
                </c:pt>
                <c:pt idx="2376">
                  <c:v>8.385478981203E-11</c:v>
                </c:pt>
                <c:pt idx="2377">
                  <c:v>8.254910835263E-11</c:v>
                </c:pt>
                <c:pt idx="2378">
                  <c:v>8.126375682581E-11</c:v>
                </c:pt>
                <c:pt idx="2379">
                  <c:v>7.999841868818E-11</c:v>
                </c:pt>
                <c:pt idx="2380">
                  <c:v>7.875278400554E-11</c:v>
                </c:pt>
                <c:pt idx="2381">
                  <c:v>7.752654482284E-11</c:v>
                </c:pt>
                <c:pt idx="2382">
                  <c:v>7.631939902327E-11</c:v>
                </c:pt>
                <c:pt idx="2383">
                  <c:v>7.513104912739E-11</c:v>
                </c:pt>
                <c:pt idx="2384">
                  <c:v>7.396120220547E-11</c:v>
                </c:pt>
                <c:pt idx="2385">
                  <c:v>7.280957058159E-11</c:v>
                </c:pt>
                <c:pt idx="2386">
                  <c:v>7.16758716075E-11</c:v>
                </c:pt>
                <c:pt idx="2387">
                  <c:v>7.055982519069E-11</c:v>
                </c:pt>
                <c:pt idx="2388">
                  <c:v>6.946115635112E-11</c:v>
                </c:pt>
                <c:pt idx="2389">
                  <c:v>6.837959432637E-11</c:v>
                </c:pt>
                <c:pt idx="2390">
                  <c:v>6.731487249151E-11</c:v>
                </c:pt>
                <c:pt idx="2391">
                  <c:v>6.626672946715E-11</c:v>
                </c:pt>
                <c:pt idx="2392">
                  <c:v>6.523490739231E-11</c:v>
                </c:pt>
                <c:pt idx="2393">
                  <c:v>6.421915155553E-11</c:v>
                </c:pt>
                <c:pt idx="2394">
                  <c:v>6.321921167537E-11</c:v>
                </c:pt>
                <c:pt idx="2395">
                  <c:v>6.223484130622E-11</c:v>
                </c:pt>
                <c:pt idx="2396">
                  <c:v>6.126579776516E-11</c:v>
                </c:pt>
                <c:pt idx="2397">
                  <c:v>6.03118436266E-11</c:v>
                </c:pt>
                <c:pt idx="2398">
                  <c:v>5.93727435448E-11</c:v>
                </c:pt>
                <c:pt idx="2399">
                  <c:v>5.844826593139E-11</c:v>
                </c:pt>
                <c:pt idx="2400">
                  <c:v>5.753818298491E-11</c:v>
                </c:pt>
                <c:pt idx="2401">
                  <c:v>5.664227039257E-11</c:v>
                </c:pt>
                <c:pt idx="2402">
                  <c:v>5.576030736317E-11</c:v>
                </c:pt>
                <c:pt idx="2403">
                  <c:v>5.489207957875E-11</c:v>
                </c:pt>
                <c:pt idx="2404">
                  <c:v>5.403737146555E-11</c:v>
                </c:pt>
                <c:pt idx="2405">
                  <c:v>5.319597245914E-11</c:v>
                </c:pt>
                <c:pt idx="2406">
                  <c:v>5.236767518182E-11</c:v>
                </c:pt>
                <c:pt idx="2407">
                  <c:v>5.155227537366E-11</c:v>
                </c:pt>
                <c:pt idx="2408">
                  <c:v>5.074957182355E-11</c:v>
                </c:pt>
                <c:pt idx="2409">
                  <c:v>4.995936630022E-11</c:v>
                </c:pt>
                <c:pt idx="2410">
                  <c:v>4.918146348326E-11</c:v>
                </c:pt>
                <c:pt idx="2411">
                  <c:v>4.841567398383E-11</c:v>
                </c:pt>
                <c:pt idx="2412">
                  <c:v>4.766181426702E-11</c:v>
                </c:pt>
                <c:pt idx="2413">
                  <c:v>4.691969373946E-11</c:v>
                </c:pt>
                <c:pt idx="2414">
                  <c:v>4.618912930283E-11</c:v>
                </c:pt>
                <c:pt idx="2415">
                  <c:v>4.546994056472E-11</c:v>
                </c:pt>
                <c:pt idx="2416">
                  <c:v>4.476194977521E-11</c:v>
                </c:pt>
                <c:pt idx="2417">
                  <c:v>4.406498176338E-11</c:v>
                </c:pt>
                <c:pt idx="2418">
                  <c:v>4.337886387385E-11</c:v>
                </c:pt>
                <c:pt idx="2419">
                  <c:v>4.270342590332E-11</c:v>
                </c:pt>
                <c:pt idx="2420">
                  <c:v>4.2038509522E-11</c:v>
                </c:pt>
                <c:pt idx="2421">
                  <c:v>4.13839512389E-11</c:v>
                </c:pt>
                <c:pt idx="2422">
                  <c:v>4.073958525627E-11</c:v>
                </c:pt>
                <c:pt idx="2423">
                  <c:v>4.010525248245E-11</c:v>
                </c:pt>
                <c:pt idx="2424">
                  <c:v>3.948079618434E-11</c:v>
                </c:pt>
                <c:pt idx="2425">
                  <c:v>3.886606193482E-11</c:v>
                </c:pt>
                <c:pt idx="2426">
                  <c:v>3.826089756013E-11</c:v>
                </c:pt>
                <c:pt idx="2427">
                  <c:v>3.766515308733E-11</c:v>
                </c:pt>
                <c:pt idx="2428">
                  <c:v>3.707868069166E-11</c:v>
                </c:pt>
                <c:pt idx="2429">
                  <c:v>3.65013476136E-11</c:v>
                </c:pt>
                <c:pt idx="2430">
                  <c:v>3.593300459754E-11</c:v>
                </c:pt>
                <c:pt idx="2431">
                  <c:v>3.537351075954E-11</c:v>
                </c:pt>
                <c:pt idx="2432">
                  <c:v>3.482272808009E-11</c:v>
                </c:pt>
                <c:pt idx="2433">
                  <c:v>3.428052062359E-11</c:v>
                </c:pt>
                <c:pt idx="2434">
                  <c:v>3.374675449552E-11</c:v>
                </c:pt>
                <c:pt idx="2435">
                  <c:v>3.322129779967E-11</c:v>
                </c:pt>
                <c:pt idx="2436">
                  <c:v>3.270402059526E-11</c:v>
                </c:pt>
                <c:pt idx="2437">
                  <c:v>3.219479648427E-11</c:v>
                </c:pt>
                <c:pt idx="2438">
                  <c:v>3.169350531415E-11</c:v>
                </c:pt>
                <c:pt idx="2439">
                  <c:v>3.120001935383E-11</c:v>
                </c:pt>
                <c:pt idx="2440">
                  <c:v>3.071421701291E-11</c:v>
                </c:pt>
                <c:pt idx="2441">
                  <c:v>3.023597855671E-11</c:v>
                </c:pt>
                <c:pt idx="2442">
                  <c:v>2.976518606924E-11</c:v>
                </c:pt>
                <c:pt idx="2443">
                  <c:v>2.930172341625E-11</c:v>
                </c:pt>
                <c:pt idx="2444">
                  <c:v>2.88454762082E-11</c:v>
                </c:pt>
                <c:pt idx="2445">
                  <c:v>2.839633176328E-11</c:v>
                </c:pt>
                <c:pt idx="2446">
                  <c:v>2.795418158725E-11</c:v>
                </c:pt>
                <c:pt idx="2447">
                  <c:v>2.751891783452E-11</c:v>
                </c:pt>
                <c:pt idx="2448">
                  <c:v>2.709043151329E-11</c:v>
                </c:pt>
                <c:pt idx="2449">
                  <c:v>2.666861702573E-11</c:v>
                </c:pt>
                <c:pt idx="2450">
                  <c:v>2.625337036979E-11</c:v>
                </c:pt>
                <c:pt idx="2451">
                  <c:v>2.584458910588E-11</c:v>
                </c:pt>
                <c:pt idx="2452">
                  <c:v>2.544217232354E-11</c:v>
                </c:pt>
                <c:pt idx="2453">
                  <c:v>2.504602060809E-11</c:v>
                </c:pt>
                <c:pt idx="2454">
                  <c:v>2.465603600732E-11</c:v>
                </c:pt>
                <c:pt idx="2455">
                  <c:v>2.427212637637E-11</c:v>
                </c:pt>
                <c:pt idx="2456">
                  <c:v>2.389419547451E-11</c:v>
                </c:pt>
                <c:pt idx="2457">
                  <c:v>2.352214940805E-11</c:v>
                </c:pt>
                <c:pt idx="2458">
                  <c:v>2.315589641142E-11</c:v>
                </c:pt>
                <c:pt idx="2459">
                  <c:v>2.279534609196E-11</c:v>
                </c:pt>
                <c:pt idx="2460">
                  <c:v>2.244040940036E-11</c:v>
                </c:pt>
                <c:pt idx="2461">
                  <c:v>2.20909986012E-11</c:v>
                </c:pt>
                <c:pt idx="2462">
                  <c:v>2.174702724335E-11</c:v>
                </c:pt>
                <c:pt idx="2463">
                  <c:v>2.140841075079E-11</c:v>
                </c:pt>
                <c:pt idx="2464">
                  <c:v>2.107507031616E-11</c:v>
                </c:pt>
                <c:pt idx="2465">
                  <c:v>2.074692037087E-11</c:v>
                </c:pt>
                <c:pt idx="2466">
                  <c:v>2.042387998837E-11</c:v>
                </c:pt>
                <c:pt idx="2467">
                  <c:v>2.010586946095E-11</c:v>
                </c:pt>
                <c:pt idx="2468">
                  <c:v>1.979281027448E-11</c:v>
                </c:pt>
                <c:pt idx="2469">
                  <c:v>1.948462508304E-11</c:v>
                </c:pt>
                <c:pt idx="2470">
                  <c:v>1.918123768365E-11</c:v>
                </c:pt>
                <c:pt idx="2471">
                  <c:v>1.888257299094E-11</c:v>
                </c:pt>
                <c:pt idx="2472">
                  <c:v>1.858855897403E-11</c:v>
                </c:pt>
                <c:pt idx="2473">
                  <c:v>1.829912507844E-11</c:v>
                </c:pt>
                <c:pt idx="2474">
                  <c:v>1.801419786051E-11</c:v>
                </c:pt>
                <c:pt idx="2475">
                  <c:v>1.773370706749E-11</c:v>
                </c:pt>
                <c:pt idx="2476">
                  <c:v>1.745758351026E-11</c:v>
                </c:pt>
                <c:pt idx="2477">
                  <c:v>1.718575904177E-11</c:v>
                </c:pt>
                <c:pt idx="2478">
                  <c:v>1.691816653528E-11</c:v>
                </c:pt>
                <c:pt idx="2479">
                  <c:v>1.665473986281E-11</c:v>
                </c:pt>
                <c:pt idx="2480">
                  <c:v>1.639541387342E-11</c:v>
                </c:pt>
                <c:pt idx="2481">
                  <c:v>1.614012702735E-11</c:v>
                </c:pt>
                <c:pt idx="2482">
                  <c:v>1.588881598827E-11</c:v>
                </c:pt>
                <c:pt idx="2483">
                  <c:v>1.564141801323E-11</c:v>
                </c:pt>
                <c:pt idx="2484">
                  <c:v>1.539787211509E-11</c:v>
                </c:pt>
                <c:pt idx="2485">
                  <c:v>1.515811823016E-11</c:v>
                </c:pt>
                <c:pt idx="2486">
                  <c:v>1.492209719931E-11</c:v>
                </c:pt>
                <c:pt idx="2487">
                  <c:v>1.468975074902E-11</c:v>
                </c:pt>
                <c:pt idx="2488">
                  <c:v>1.446102147243E-11</c:v>
                </c:pt>
                <c:pt idx="2489">
                  <c:v>1.423585285697E-11</c:v>
                </c:pt>
                <c:pt idx="2490">
                  <c:v>1.401419224067E-11</c:v>
                </c:pt>
                <c:pt idx="2491">
                  <c:v>1.379598309719E-11</c:v>
                </c:pt>
                <c:pt idx="2492">
                  <c:v>1.358117164496E-11</c:v>
                </c:pt>
                <c:pt idx="2493">
                  <c:v>1.336970491661E-11</c:v>
                </c:pt>
                <c:pt idx="2494">
                  <c:v>1.316153074217E-11</c:v>
                </c:pt>
                <c:pt idx="2495">
                  <c:v>1.295659773232E-11</c:v>
                </c:pt>
                <c:pt idx="2496">
                  <c:v>1.275485526164E-11</c:v>
                </c:pt>
                <c:pt idx="2497">
                  <c:v>1.25562534518E-11</c:v>
                </c:pt>
                <c:pt idx="2498">
                  <c:v>1.236074396189E-11</c:v>
                </c:pt>
                <c:pt idx="2499">
                  <c:v>1.21682801411E-11</c:v>
                </c:pt>
                <c:pt idx="2500">
                  <c:v>1.197881318902E-11</c:v>
                </c:pt>
                <c:pt idx="2501">
                  <c:v>1.179229639044E-11</c:v>
                </c:pt>
                <c:pt idx="2502">
                  <c:v>1.16086837341E-11</c:v>
                </c:pt>
                <c:pt idx="2503">
                  <c:v>1.142792989804E-11</c:v>
                </c:pt>
                <c:pt idx="2504">
                  <c:v>1.124999023489E-11</c:v>
                </c:pt>
              </c:numCache>
            </c:numRef>
          </c:val>
          <c:smooth val="0"/>
        </c:ser>
        <c:ser>
          <c:idx val="8"/>
          <c:order val="3"/>
          <c:tx>
            <c:strRef>
              <c:f>DAN_REBOOT.gdat!$I$1</c:f>
              <c:strCache>
                <c:ptCount val="1"/>
                <c:pt idx="0">
                  <c:v>SOS1_allo_RasGTP</c:v>
                </c:pt>
              </c:strCache>
            </c:strRef>
          </c:tx>
          <c:spPr>
            <a:ln w="57150" cmpd="sng"/>
          </c:spPr>
          <c:marker>
            <c:symbol val="none"/>
          </c:marker>
          <c:cat>
            <c:numRef>
              <c:f>DAN_REBOOT.gdat!$A$2:$A$2506</c:f>
              <c:numCache>
                <c:formatCode>0.00E+00</c:formatCode>
                <c:ptCount val="2505"/>
                <c:pt idx="0">
                  <c:v>0.0</c:v>
                </c:pt>
                <c:pt idx="1">
                  <c:v>400.0</c:v>
                </c:pt>
                <c:pt idx="2">
                  <c:v>800.0</c:v>
                </c:pt>
                <c:pt idx="3">
                  <c:v>1200.0</c:v>
                </c:pt>
                <c:pt idx="4">
                  <c:v>1600.0</c:v>
                </c:pt>
                <c:pt idx="5">
                  <c:v>2000.0</c:v>
                </c:pt>
                <c:pt idx="6">
                  <c:v>2400.0</c:v>
                </c:pt>
                <c:pt idx="7">
                  <c:v>2800.0</c:v>
                </c:pt>
                <c:pt idx="8">
                  <c:v>3200.0</c:v>
                </c:pt>
                <c:pt idx="9">
                  <c:v>3600.0</c:v>
                </c:pt>
                <c:pt idx="10">
                  <c:v>4000.0</c:v>
                </c:pt>
                <c:pt idx="11">
                  <c:v>4400.0</c:v>
                </c:pt>
                <c:pt idx="12">
                  <c:v>4800.0</c:v>
                </c:pt>
                <c:pt idx="13">
                  <c:v>5200.0</c:v>
                </c:pt>
                <c:pt idx="14">
                  <c:v>5600.0</c:v>
                </c:pt>
                <c:pt idx="15">
                  <c:v>6000.0</c:v>
                </c:pt>
                <c:pt idx="16">
                  <c:v>6400.0</c:v>
                </c:pt>
                <c:pt idx="17">
                  <c:v>6800.0</c:v>
                </c:pt>
                <c:pt idx="18">
                  <c:v>7200.0</c:v>
                </c:pt>
                <c:pt idx="19">
                  <c:v>7600.0</c:v>
                </c:pt>
                <c:pt idx="20">
                  <c:v>8000.0</c:v>
                </c:pt>
                <c:pt idx="21">
                  <c:v>8400.0</c:v>
                </c:pt>
                <c:pt idx="22">
                  <c:v>8800.0</c:v>
                </c:pt>
                <c:pt idx="23">
                  <c:v>9200.0</c:v>
                </c:pt>
                <c:pt idx="24">
                  <c:v>9600.0</c:v>
                </c:pt>
                <c:pt idx="25">
                  <c:v>10000.0</c:v>
                </c:pt>
                <c:pt idx="26">
                  <c:v>10400.0</c:v>
                </c:pt>
                <c:pt idx="27">
                  <c:v>10800.0</c:v>
                </c:pt>
                <c:pt idx="28">
                  <c:v>11200.0</c:v>
                </c:pt>
                <c:pt idx="29">
                  <c:v>11600.0</c:v>
                </c:pt>
                <c:pt idx="30">
                  <c:v>12000.0</c:v>
                </c:pt>
                <c:pt idx="31">
                  <c:v>12400.0</c:v>
                </c:pt>
                <c:pt idx="32">
                  <c:v>12800.0</c:v>
                </c:pt>
                <c:pt idx="33">
                  <c:v>13200.0</c:v>
                </c:pt>
                <c:pt idx="34">
                  <c:v>13600.0</c:v>
                </c:pt>
                <c:pt idx="35">
                  <c:v>14000.0</c:v>
                </c:pt>
                <c:pt idx="36">
                  <c:v>14400.0</c:v>
                </c:pt>
                <c:pt idx="37">
                  <c:v>14800.0</c:v>
                </c:pt>
                <c:pt idx="38">
                  <c:v>15200.0</c:v>
                </c:pt>
                <c:pt idx="39">
                  <c:v>15600.0</c:v>
                </c:pt>
                <c:pt idx="40">
                  <c:v>16000.0</c:v>
                </c:pt>
                <c:pt idx="41">
                  <c:v>16400.0</c:v>
                </c:pt>
                <c:pt idx="42">
                  <c:v>16800.0</c:v>
                </c:pt>
                <c:pt idx="43">
                  <c:v>17200.0</c:v>
                </c:pt>
                <c:pt idx="44">
                  <c:v>17600.0</c:v>
                </c:pt>
                <c:pt idx="45">
                  <c:v>18000.0</c:v>
                </c:pt>
                <c:pt idx="46">
                  <c:v>18400.0</c:v>
                </c:pt>
                <c:pt idx="47">
                  <c:v>18800.0</c:v>
                </c:pt>
                <c:pt idx="48">
                  <c:v>19200.0</c:v>
                </c:pt>
                <c:pt idx="49">
                  <c:v>19600.0</c:v>
                </c:pt>
                <c:pt idx="50">
                  <c:v>20000.0</c:v>
                </c:pt>
                <c:pt idx="51">
                  <c:v>20400.0</c:v>
                </c:pt>
                <c:pt idx="52">
                  <c:v>20800.0</c:v>
                </c:pt>
                <c:pt idx="53">
                  <c:v>21200.0</c:v>
                </c:pt>
                <c:pt idx="54">
                  <c:v>21600.0</c:v>
                </c:pt>
                <c:pt idx="55">
                  <c:v>22000.0</c:v>
                </c:pt>
                <c:pt idx="56">
                  <c:v>22400.0</c:v>
                </c:pt>
                <c:pt idx="57">
                  <c:v>22800.0</c:v>
                </c:pt>
                <c:pt idx="58">
                  <c:v>23200.0</c:v>
                </c:pt>
                <c:pt idx="59">
                  <c:v>23600.0</c:v>
                </c:pt>
                <c:pt idx="60">
                  <c:v>24000.0</c:v>
                </c:pt>
                <c:pt idx="61">
                  <c:v>24400.0</c:v>
                </c:pt>
                <c:pt idx="62">
                  <c:v>24800.0</c:v>
                </c:pt>
                <c:pt idx="63">
                  <c:v>25200.0</c:v>
                </c:pt>
                <c:pt idx="64">
                  <c:v>25600.0</c:v>
                </c:pt>
                <c:pt idx="65">
                  <c:v>26000.0</c:v>
                </c:pt>
                <c:pt idx="66">
                  <c:v>26400.0</c:v>
                </c:pt>
                <c:pt idx="67">
                  <c:v>26800.0</c:v>
                </c:pt>
                <c:pt idx="68">
                  <c:v>27200.0</c:v>
                </c:pt>
                <c:pt idx="69">
                  <c:v>27600.0</c:v>
                </c:pt>
                <c:pt idx="70">
                  <c:v>28000.0</c:v>
                </c:pt>
                <c:pt idx="71">
                  <c:v>28400.0</c:v>
                </c:pt>
                <c:pt idx="72">
                  <c:v>28800.0</c:v>
                </c:pt>
                <c:pt idx="73">
                  <c:v>29200.0</c:v>
                </c:pt>
                <c:pt idx="74">
                  <c:v>29600.0</c:v>
                </c:pt>
                <c:pt idx="75">
                  <c:v>30000.0</c:v>
                </c:pt>
                <c:pt idx="76">
                  <c:v>30400.0</c:v>
                </c:pt>
                <c:pt idx="77">
                  <c:v>30800.0</c:v>
                </c:pt>
                <c:pt idx="78">
                  <c:v>31200.0</c:v>
                </c:pt>
                <c:pt idx="79">
                  <c:v>31600.0</c:v>
                </c:pt>
                <c:pt idx="80">
                  <c:v>32000.0</c:v>
                </c:pt>
                <c:pt idx="81">
                  <c:v>32400.0</c:v>
                </c:pt>
                <c:pt idx="82">
                  <c:v>32800.0</c:v>
                </c:pt>
                <c:pt idx="83">
                  <c:v>33200.0</c:v>
                </c:pt>
                <c:pt idx="84">
                  <c:v>33600.0</c:v>
                </c:pt>
                <c:pt idx="85">
                  <c:v>34000.0</c:v>
                </c:pt>
                <c:pt idx="86">
                  <c:v>34400.0</c:v>
                </c:pt>
                <c:pt idx="87">
                  <c:v>34800.0</c:v>
                </c:pt>
                <c:pt idx="88">
                  <c:v>35200.0</c:v>
                </c:pt>
                <c:pt idx="89">
                  <c:v>35600.0</c:v>
                </c:pt>
                <c:pt idx="90">
                  <c:v>36000.0</c:v>
                </c:pt>
                <c:pt idx="91">
                  <c:v>36400.0</c:v>
                </c:pt>
                <c:pt idx="92">
                  <c:v>36800.0</c:v>
                </c:pt>
                <c:pt idx="93">
                  <c:v>37200.0</c:v>
                </c:pt>
                <c:pt idx="94">
                  <c:v>37600.0</c:v>
                </c:pt>
                <c:pt idx="95">
                  <c:v>38000.0</c:v>
                </c:pt>
                <c:pt idx="96">
                  <c:v>38400.0</c:v>
                </c:pt>
                <c:pt idx="97">
                  <c:v>38800.0</c:v>
                </c:pt>
                <c:pt idx="98">
                  <c:v>39200.0</c:v>
                </c:pt>
                <c:pt idx="99">
                  <c:v>39600.0</c:v>
                </c:pt>
                <c:pt idx="100">
                  <c:v>40000.0</c:v>
                </c:pt>
                <c:pt idx="101">
                  <c:v>40400.0</c:v>
                </c:pt>
                <c:pt idx="102">
                  <c:v>40800.0</c:v>
                </c:pt>
                <c:pt idx="103">
                  <c:v>41200.0</c:v>
                </c:pt>
                <c:pt idx="104">
                  <c:v>41600.0</c:v>
                </c:pt>
                <c:pt idx="105">
                  <c:v>42000.0</c:v>
                </c:pt>
                <c:pt idx="106">
                  <c:v>42400.0</c:v>
                </c:pt>
                <c:pt idx="107">
                  <c:v>42800.0</c:v>
                </c:pt>
                <c:pt idx="108">
                  <c:v>43200.0</c:v>
                </c:pt>
                <c:pt idx="109">
                  <c:v>43600.0</c:v>
                </c:pt>
                <c:pt idx="110">
                  <c:v>44000.0</c:v>
                </c:pt>
                <c:pt idx="111">
                  <c:v>44400.0</c:v>
                </c:pt>
                <c:pt idx="112">
                  <c:v>44800.0</c:v>
                </c:pt>
                <c:pt idx="113">
                  <c:v>45200.0</c:v>
                </c:pt>
                <c:pt idx="114">
                  <c:v>45600.0</c:v>
                </c:pt>
                <c:pt idx="115">
                  <c:v>46000.0</c:v>
                </c:pt>
                <c:pt idx="116">
                  <c:v>46400.0</c:v>
                </c:pt>
                <c:pt idx="117">
                  <c:v>46800.0</c:v>
                </c:pt>
                <c:pt idx="118">
                  <c:v>47200.0</c:v>
                </c:pt>
                <c:pt idx="119">
                  <c:v>47600.0</c:v>
                </c:pt>
                <c:pt idx="120">
                  <c:v>48000.0</c:v>
                </c:pt>
                <c:pt idx="121">
                  <c:v>48400.0</c:v>
                </c:pt>
                <c:pt idx="122">
                  <c:v>48800.0</c:v>
                </c:pt>
                <c:pt idx="123">
                  <c:v>49200.0</c:v>
                </c:pt>
                <c:pt idx="124">
                  <c:v>49600.0</c:v>
                </c:pt>
                <c:pt idx="125">
                  <c:v>50000.0</c:v>
                </c:pt>
                <c:pt idx="126">
                  <c:v>50400.0</c:v>
                </c:pt>
                <c:pt idx="127">
                  <c:v>50800.0</c:v>
                </c:pt>
                <c:pt idx="128">
                  <c:v>51200.0</c:v>
                </c:pt>
                <c:pt idx="129">
                  <c:v>51600.0</c:v>
                </c:pt>
                <c:pt idx="130">
                  <c:v>52000.0</c:v>
                </c:pt>
                <c:pt idx="131">
                  <c:v>52400.0</c:v>
                </c:pt>
                <c:pt idx="132">
                  <c:v>52800.0</c:v>
                </c:pt>
                <c:pt idx="133">
                  <c:v>53200.0</c:v>
                </c:pt>
                <c:pt idx="134">
                  <c:v>53600.0</c:v>
                </c:pt>
                <c:pt idx="135">
                  <c:v>54000.0</c:v>
                </c:pt>
                <c:pt idx="136">
                  <c:v>54400.0</c:v>
                </c:pt>
                <c:pt idx="137">
                  <c:v>54800.0</c:v>
                </c:pt>
                <c:pt idx="138">
                  <c:v>55200.0</c:v>
                </c:pt>
                <c:pt idx="139">
                  <c:v>55600.0</c:v>
                </c:pt>
                <c:pt idx="140">
                  <c:v>56000.0</c:v>
                </c:pt>
                <c:pt idx="141">
                  <c:v>56400.0</c:v>
                </c:pt>
                <c:pt idx="142">
                  <c:v>56800.0</c:v>
                </c:pt>
                <c:pt idx="143">
                  <c:v>57200.0</c:v>
                </c:pt>
                <c:pt idx="144">
                  <c:v>57600.0</c:v>
                </c:pt>
                <c:pt idx="145">
                  <c:v>58000.0</c:v>
                </c:pt>
                <c:pt idx="146">
                  <c:v>58400.0</c:v>
                </c:pt>
                <c:pt idx="147">
                  <c:v>58800.0</c:v>
                </c:pt>
                <c:pt idx="148">
                  <c:v>59200.0</c:v>
                </c:pt>
                <c:pt idx="149">
                  <c:v>59600.0</c:v>
                </c:pt>
                <c:pt idx="150">
                  <c:v>60000.0</c:v>
                </c:pt>
                <c:pt idx="151">
                  <c:v>60400.0</c:v>
                </c:pt>
                <c:pt idx="152">
                  <c:v>60800.0</c:v>
                </c:pt>
                <c:pt idx="153">
                  <c:v>61200.0</c:v>
                </c:pt>
                <c:pt idx="154">
                  <c:v>61600.0</c:v>
                </c:pt>
                <c:pt idx="155">
                  <c:v>62000.0</c:v>
                </c:pt>
                <c:pt idx="156">
                  <c:v>62400.0</c:v>
                </c:pt>
                <c:pt idx="157">
                  <c:v>62800.0</c:v>
                </c:pt>
                <c:pt idx="158">
                  <c:v>63200.0</c:v>
                </c:pt>
                <c:pt idx="159">
                  <c:v>63600.0</c:v>
                </c:pt>
                <c:pt idx="160">
                  <c:v>64000.0</c:v>
                </c:pt>
                <c:pt idx="161">
                  <c:v>64400.0</c:v>
                </c:pt>
                <c:pt idx="162">
                  <c:v>64800.0</c:v>
                </c:pt>
                <c:pt idx="163">
                  <c:v>65200.0</c:v>
                </c:pt>
                <c:pt idx="164">
                  <c:v>65600.0</c:v>
                </c:pt>
                <c:pt idx="165">
                  <c:v>66000.0</c:v>
                </c:pt>
                <c:pt idx="166">
                  <c:v>66400.0</c:v>
                </c:pt>
                <c:pt idx="167">
                  <c:v>66800.0</c:v>
                </c:pt>
                <c:pt idx="168">
                  <c:v>67200.0</c:v>
                </c:pt>
                <c:pt idx="169">
                  <c:v>67600.0</c:v>
                </c:pt>
                <c:pt idx="170">
                  <c:v>68000.0</c:v>
                </c:pt>
                <c:pt idx="171">
                  <c:v>68400.0</c:v>
                </c:pt>
                <c:pt idx="172">
                  <c:v>68800.0</c:v>
                </c:pt>
                <c:pt idx="173">
                  <c:v>69200.0</c:v>
                </c:pt>
                <c:pt idx="174">
                  <c:v>69600.0</c:v>
                </c:pt>
                <c:pt idx="175">
                  <c:v>70000.0</c:v>
                </c:pt>
                <c:pt idx="176">
                  <c:v>70400.0</c:v>
                </c:pt>
                <c:pt idx="177">
                  <c:v>70800.0</c:v>
                </c:pt>
                <c:pt idx="178">
                  <c:v>71200.0</c:v>
                </c:pt>
                <c:pt idx="179">
                  <c:v>71600.0</c:v>
                </c:pt>
                <c:pt idx="180">
                  <c:v>72000.0</c:v>
                </c:pt>
                <c:pt idx="181">
                  <c:v>72400.0</c:v>
                </c:pt>
                <c:pt idx="182">
                  <c:v>72800.0</c:v>
                </c:pt>
                <c:pt idx="183">
                  <c:v>73200.0</c:v>
                </c:pt>
                <c:pt idx="184">
                  <c:v>73600.0</c:v>
                </c:pt>
                <c:pt idx="185">
                  <c:v>74000.0</c:v>
                </c:pt>
                <c:pt idx="186">
                  <c:v>74400.0</c:v>
                </c:pt>
                <c:pt idx="187">
                  <c:v>74800.0</c:v>
                </c:pt>
                <c:pt idx="188">
                  <c:v>75200.0</c:v>
                </c:pt>
                <c:pt idx="189">
                  <c:v>75600.0</c:v>
                </c:pt>
                <c:pt idx="190">
                  <c:v>76000.0</c:v>
                </c:pt>
                <c:pt idx="191">
                  <c:v>76400.0</c:v>
                </c:pt>
                <c:pt idx="192">
                  <c:v>76800.0</c:v>
                </c:pt>
                <c:pt idx="193">
                  <c:v>77200.0</c:v>
                </c:pt>
                <c:pt idx="194">
                  <c:v>77600.0</c:v>
                </c:pt>
                <c:pt idx="195">
                  <c:v>78000.0</c:v>
                </c:pt>
                <c:pt idx="196">
                  <c:v>78400.0</c:v>
                </c:pt>
                <c:pt idx="197">
                  <c:v>78800.0</c:v>
                </c:pt>
                <c:pt idx="198">
                  <c:v>79200.0</c:v>
                </c:pt>
                <c:pt idx="199">
                  <c:v>79600.0</c:v>
                </c:pt>
                <c:pt idx="200">
                  <c:v>80000.0</c:v>
                </c:pt>
                <c:pt idx="201">
                  <c:v>80400.0</c:v>
                </c:pt>
                <c:pt idx="202">
                  <c:v>80800.0</c:v>
                </c:pt>
                <c:pt idx="203">
                  <c:v>81200.0</c:v>
                </c:pt>
                <c:pt idx="204">
                  <c:v>81600.0</c:v>
                </c:pt>
                <c:pt idx="205">
                  <c:v>82000.0</c:v>
                </c:pt>
                <c:pt idx="206">
                  <c:v>82400.0</c:v>
                </c:pt>
                <c:pt idx="207">
                  <c:v>82800.0</c:v>
                </c:pt>
                <c:pt idx="208">
                  <c:v>83200.0</c:v>
                </c:pt>
                <c:pt idx="209">
                  <c:v>83600.0</c:v>
                </c:pt>
                <c:pt idx="210">
                  <c:v>84000.0</c:v>
                </c:pt>
                <c:pt idx="211">
                  <c:v>84400.0</c:v>
                </c:pt>
                <c:pt idx="212">
                  <c:v>84800.0</c:v>
                </c:pt>
                <c:pt idx="213">
                  <c:v>85200.0</c:v>
                </c:pt>
                <c:pt idx="214">
                  <c:v>85600.0</c:v>
                </c:pt>
                <c:pt idx="215">
                  <c:v>86000.0</c:v>
                </c:pt>
                <c:pt idx="216">
                  <c:v>86400.0</c:v>
                </c:pt>
                <c:pt idx="217">
                  <c:v>86800.0</c:v>
                </c:pt>
                <c:pt idx="218">
                  <c:v>87200.0</c:v>
                </c:pt>
                <c:pt idx="219">
                  <c:v>87600.0</c:v>
                </c:pt>
                <c:pt idx="220">
                  <c:v>88000.0</c:v>
                </c:pt>
                <c:pt idx="221">
                  <c:v>88400.0</c:v>
                </c:pt>
                <c:pt idx="222">
                  <c:v>88800.0</c:v>
                </c:pt>
                <c:pt idx="223">
                  <c:v>89200.0</c:v>
                </c:pt>
                <c:pt idx="224">
                  <c:v>89600.0</c:v>
                </c:pt>
                <c:pt idx="225">
                  <c:v>90000.0</c:v>
                </c:pt>
                <c:pt idx="226">
                  <c:v>90400.0</c:v>
                </c:pt>
                <c:pt idx="227">
                  <c:v>90800.0</c:v>
                </c:pt>
                <c:pt idx="228">
                  <c:v>91200.0</c:v>
                </c:pt>
                <c:pt idx="229">
                  <c:v>91600.0</c:v>
                </c:pt>
                <c:pt idx="230">
                  <c:v>92000.0</c:v>
                </c:pt>
                <c:pt idx="231">
                  <c:v>92400.0</c:v>
                </c:pt>
                <c:pt idx="232">
                  <c:v>92800.0</c:v>
                </c:pt>
                <c:pt idx="233">
                  <c:v>93200.0</c:v>
                </c:pt>
                <c:pt idx="234">
                  <c:v>93600.0</c:v>
                </c:pt>
                <c:pt idx="235">
                  <c:v>94000.0</c:v>
                </c:pt>
                <c:pt idx="236">
                  <c:v>94400.0</c:v>
                </c:pt>
                <c:pt idx="237">
                  <c:v>94800.0</c:v>
                </c:pt>
                <c:pt idx="238">
                  <c:v>95200.0</c:v>
                </c:pt>
                <c:pt idx="239">
                  <c:v>95600.0</c:v>
                </c:pt>
                <c:pt idx="240">
                  <c:v>96000.0</c:v>
                </c:pt>
                <c:pt idx="241">
                  <c:v>96400.0</c:v>
                </c:pt>
                <c:pt idx="242">
                  <c:v>96800.0</c:v>
                </c:pt>
                <c:pt idx="243">
                  <c:v>97200.0</c:v>
                </c:pt>
                <c:pt idx="244">
                  <c:v>97600.0</c:v>
                </c:pt>
                <c:pt idx="245">
                  <c:v>98000.0</c:v>
                </c:pt>
                <c:pt idx="246">
                  <c:v>98400.0</c:v>
                </c:pt>
                <c:pt idx="247">
                  <c:v>98800.0</c:v>
                </c:pt>
                <c:pt idx="248">
                  <c:v>99200.0</c:v>
                </c:pt>
                <c:pt idx="249">
                  <c:v>99600.0</c:v>
                </c:pt>
                <c:pt idx="250">
                  <c:v>100000.0</c:v>
                </c:pt>
                <c:pt idx="251">
                  <c:v>100400.0</c:v>
                </c:pt>
                <c:pt idx="252">
                  <c:v>100800.0</c:v>
                </c:pt>
                <c:pt idx="253">
                  <c:v>101200.0</c:v>
                </c:pt>
                <c:pt idx="254">
                  <c:v>101600.0</c:v>
                </c:pt>
                <c:pt idx="255">
                  <c:v>102000.0</c:v>
                </c:pt>
                <c:pt idx="256">
                  <c:v>102400.0</c:v>
                </c:pt>
                <c:pt idx="257">
                  <c:v>102800.0</c:v>
                </c:pt>
                <c:pt idx="258">
                  <c:v>103200.0</c:v>
                </c:pt>
                <c:pt idx="259">
                  <c:v>103600.0</c:v>
                </c:pt>
                <c:pt idx="260">
                  <c:v>104000.0</c:v>
                </c:pt>
                <c:pt idx="261">
                  <c:v>104400.0</c:v>
                </c:pt>
                <c:pt idx="262">
                  <c:v>104800.0</c:v>
                </c:pt>
                <c:pt idx="263">
                  <c:v>105200.0</c:v>
                </c:pt>
                <c:pt idx="264">
                  <c:v>105600.0</c:v>
                </c:pt>
                <c:pt idx="265">
                  <c:v>106000.0</c:v>
                </c:pt>
                <c:pt idx="266">
                  <c:v>106400.0</c:v>
                </c:pt>
                <c:pt idx="267">
                  <c:v>106800.0</c:v>
                </c:pt>
                <c:pt idx="268">
                  <c:v>107200.0</c:v>
                </c:pt>
                <c:pt idx="269">
                  <c:v>107600.0</c:v>
                </c:pt>
                <c:pt idx="270">
                  <c:v>108000.0</c:v>
                </c:pt>
                <c:pt idx="271">
                  <c:v>108400.0</c:v>
                </c:pt>
                <c:pt idx="272">
                  <c:v>108800.0</c:v>
                </c:pt>
                <c:pt idx="273">
                  <c:v>109200.0</c:v>
                </c:pt>
                <c:pt idx="274">
                  <c:v>109600.0</c:v>
                </c:pt>
                <c:pt idx="275">
                  <c:v>110000.0</c:v>
                </c:pt>
                <c:pt idx="276">
                  <c:v>110400.0</c:v>
                </c:pt>
                <c:pt idx="277">
                  <c:v>110800.0</c:v>
                </c:pt>
                <c:pt idx="278">
                  <c:v>111200.0</c:v>
                </c:pt>
                <c:pt idx="279">
                  <c:v>111600.0</c:v>
                </c:pt>
                <c:pt idx="280">
                  <c:v>112000.0</c:v>
                </c:pt>
                <c:pt idx="281">
                  <c:v>112400.0</c:v>
                </c:pt>
                <c:pt idx="282">
                  <c:v>112800.0</c:v>
                </c:pt>
                <c:pt idx="283">
                  <c:v>113200.0</c:v>
                </c:pt>
                <c:pt idx="284">
                  <c:v>113600.0</c:v>
                </c:pt>
                <c:pt idx="285">
                  <c:v>114000.0</c:v>
                </c:pt>
                <c:pt idx="286">
                  <c:v>114400.0</c:v>
                </c:pt>
                <c:pt idx="287">
                  <c:v>114800.0</c:v>
                </c:pt>
                <c:pt idx="288">
                  <c:v>115200.0</c:v>
                </c:pt>
                <c:pt idx="289">
                  <c:v>115600.0</c:v>
                </c:pt>
                <c:pt idx="290">
                  <c:v>116000.0</c:v>
                </c:pt>
                <c:pt idx="291">
                  <c:v>116400.0</c:v>
                </c:pt>
                <c:pt idx="292">
                  <c:v>116800.0</c:v>
                </c:pt>
                <c:pt idx="293">
                  <c:v>117200.0</c:v>
                </c:pt>
                <c:pt idx="294">
                  <c:v>117600.0</c:v>
                </c:pt>
                <c:pt idx="295">
                  <c:v>118000.0</c:v>
                </c:pt>
                <c:pt idx="296">
                  <c:v>118400.0</c:v>
                </c:pt>
                <c:pt idx="297">
                  <c:v>118800.0</c:v>
                </c:pt>
                <c:pt idx="298">
                  <c:v>119200.0</c:v>
                </c:pt>
                <c:pt idx="299">
                  <c:v>119600.0</c:v>
                </c:pt>
                <c:pt idx="300">
                  <c:v>120000.0</c:v>
                </c:pt>
                <c:pt idx="301">
                  <c:v>120400.0</c:v>
                </c:pt>
                <c:pt idx="302">
                  <c:v>120800.0</c:v>
                </c:pt>
                <c:pt idx="303">
                  <c:v>121200.0</c:v>
                </c:pt>
                <c:pt idx="304">
                  <c:v>121600.0</c:v>
                </c:pt>
                <c:pt idx="305">
                  <c:v>122000.0</c:v>
                </c:pt>
                <c:pt idx="306">
                  <c:v>122400.0</c:v>
                </c:pt>
                <c:pt idx="307">
                  <c:v>122800.0</c:v>
                </c:pt>
                <c:pt idx="308">
                  <c:v>123200.0</c:v>
                </c:pt>
                <c:pt idx="309">
                  <c:v>123600.0</c:v>
                </c:pt>
                <c:pt idx="310">
                  <c:v>124000.0</c:v>
                </c:pt>
                <c:pt idx="311">
                  <c:v>124400.0</c:v>
                </c:pt>
                <c:pt idx="312">
                  <c:v>124800.0</c:v>
                </c:pt>
                <c:pt idx="313">
                  <c:v>125200.0</c:v>
                </c:pt>
                <c:pt idx="314">
                  <c:v>125600.0</c:v>
                </c:pt>
                <c:pt idx="315">
                  <c:v>126000.0</c:v>
                </c:pt>
                <c:pt idx="316">
                  <c:v>126400.0</c:v>
                </c:pt>
                <c:pt idx="317">
                  <c:v>126800.0</c:v>
                </c:pt>
                <c:pt idx="318">
                  <c:v>127200.0</c:v>
                </c:pt>
                <c:pt idx="319">
                  <c:v>127600.0</c:v>
                </c:pt>
                <c:pt idx="320">
                  <c:v>128000.0</c:v>
                </c:pt>
                <c:pt idx="321">
                  <c:v>128400.0</c:v>
                </c:pt>
                <c:pt idx="322">
                  <c:v>128800.0</c:v>
                </c:pt>
                <c:pt idx="323">
                  <c:v>129200.0</c:v>
                </c:pt>
                <c:pt idx="324">
                  <c:v>129600.0</c:v>
                </c:pt>
                <c:pt idx="325">
                  <c:v>130000.0</c:v>
                </c:pt>
                <c:pt idx="326">
                  <c:v>130400.0</c:v>
                </c:pt>
                <c:pt idx="327">
                  <c:v>130800.0</c:v>
                </c:pt>
                <c:pt idx="328">
                  <c:v>131200.0</c:v>
                </c:pt>
                <c:pt idx="329">
                  <c:v>131600.0</c:v>
                </c:pt>
                <c:pt idx="330">
                  <c:v>132000.0</c:v>
                </c:pt>
                <c:pt idx="331">
                  <c:v>132400.0</c:v>
                </c:pt>
                <c:pt idx="332">
                  <c:v>132800.0</c:v>
                </c:pt>
                <c:pt idx="333">
                  <c:v>133200.0</c:v>
                </c:pt>
                <c:pt idx="334">
                  <c:v>133600.0</c:v>
                </c:pt>
                <c:pt idx="335">
                  <c:v>134000.0</c:v>
                </c:pt>
                <c:pt idx="336">
                  <c:v>134400.0</c:v>
                </c:pt>
                <c:pt idx="337">
                  <c:v>134800.0</c:v>
                </c:pt>
                <c:pt idx="338">
                  <c:v>135200.0</c:v>
                </c:pt>
                <c:pt idx="339">
                  <c:v>135600.0</c:v>
                </c:pt>
                <c:pt idx="340">
                  <c:v>136000.0</c:v>
                </c:pt>
                <c:pt idx="341">
                  <c:v>136400.0</c:v>
                </c:pt>
                <c:pt idx="342">
                  <c:v>136800.0</c:v>
                </c:pt>
                <c:pt idx="343">
                  <c:v>137200.0</c:v>
                </c:pt>
                <c:pt idx="344">
                  <c:v>137600.0</c:v>
                </c:pt>
                <c:pt idx="345">
                  <c:v>138000.0</c:v>
                </c:pt>
                <c:pt idx="346">
                  <c:v>138400.0</c:v>
                </c:pt>
                <c:pt idx="347">
                  <c:v>138800.0</c:v>
                </c:pt>
                <c:pt idx="348">
                  <c:v>139200.0</c:v>
                </c:pt>
                <c:pt idx="349">
                  <c:v>139600.0</c:v>
                </c:pt>
                <c:pt idx="350">
                  <c:v>140000.0</c:v>
                </c:pt>
                <c:pt idx="351">
                  <c:v>140400.0</c:v>
                </c:pt>
                <c:pt idx="352">
                  <c:v>140800.0</c:v>
                </c:pt>
                <c:pt idx="353">
                  <c:v>141200.0</c:v>
                </c:pt>
                <c:pt idx="354">
                  <c:v>141600.0</c:v>
                </c:pt>
                <c:pt idx="355">
                  <c:v>142000.0</c:v>
                </c:pt>
                <c:pt idx="356">
                  <c:v>142400.0</c:v>
                </c:pt>
                <c:pt idx="357">
                  <c:v>142800.0</c:v>
                </c:pt>
                <c:pt idx="358">
                  <c:v>143200.0</c:v>
                </c:pt>
                <c:pt idx="359">
                  <c:v>143600.0</c:v>
                </c:pt>
                <c:pt idx="360">
                  <c:v>144000.0</c:v>
                </c:pt>
                <c:pt idx="361">
                  <c:v>144400.0</c:v>
                </c:pt>
                <c:pt idx="362">
                  <c:v>144800.0</c:v>
                </c:pt>
                <c:pt idx="363">
                  <c:v>145200.0</c:v>
                </c:pt>
                <c:pt idx="364">
                  <c:v>145600.0</c:v>
                </c:pt>
                <c:pt idx="365">
                  <c:v>146000.0</c:v>
                </c:pt>
                <c:pt idx="366">
                  <c:v>146400.0</c:v>
                </c:pt>
                <c:pt idx="367">
                  <c:v>146800.0</c:v>
                </c:pt>
                <c:pt idx="368">
                  <c:v>147200.0</c:v>
                </c:pt>
                <c:pt idx="369">
                  <c:v>147600.0</c:v>
                </c:pt>
                <c:pt idx="370">
                  <c:v>148000.0</c:v>
                </c:pt>
                <c:pt idx="371">
                  <c:v>148400.0</c:v>
                </c:pt>
                <c:pt idx="372">
                  <c:v>148800.0</c:v>
                </c:pt>
                <c:pt idx="373">
                  <c:v>149200.0</c:v>
                </c:pt>
                <c:pt idx="374">
                  <c:v>149600.0</c:v>
                </c:pt>
                <c:pt idx="375">
                  <c:v>150000.0</c:v>
                </c:pt>
                <c:pt idx="376">
                  <c:v>150400.0</c:v>
                </c:pt>
                <c:pt idx="377">
                  <c:v>150800.0</c:v>
                </c:pt>
                <c:pt idx="378">
                  <c:v>151200.0</c:v>
                </c:pt>
                <c:pt idx="379">
                  <c:v>151600.0</c:v>
                </c:pt>
                <c:pt idx="380">
                  <c:v>152000.0</c:v>
                </c:pt>
                <c:pt idx="381">
                  <c:v>152400.0</c:v>
                </c:pt>
                <c:pt idx="382">
                  <c:v>152800.0</c:v>
                </c:pt>
                <c:pt idx="383">
                  <c:v>153200.0</c:v>
                </c:pt>
                <c:pt idx="384">
                  <c:v>153600.0</c:v>
                </c:pt>
                <c:pt idx="385">
                  <c:v>154000.0</c:v>
                </c:pt>
                <c:pt idx="386">
                  <c:v>154400.0</c:v>
                </c:pt>
                <c:pt idx="387">
                  <c:v>154800.0</c:v>
                </c:pt>
                <c:pt idx="388">
                  <c:v>155200.0</c:v>
                </c:pt>
                <c:pt idx="389">
                  <c:v>155600.0</c:v>
                </c:pt>
                <c:pt idx="390">
                  <c:v>156000.0</c:v>
                </c:pt>
                <c:pt idx="391">
                  <c:v>156400.0</c:v>
                </c:pt>
                <c:pt idx="392">
                  <c:v>156800.0</c:v>
                </c:pt>
                <c:pt idx="393">
                  <c:v>157200.0</c:v>
                </c:pt>
                <c:pt idx="394">
                  <c:v>157600.0</c:v>
                </c:pt>
                <c:pt idx="395">
                  <c:v>158000.0</c:v>
                </c:pt>
                <c:pt idx="396">
                  <c:v>158400.0</c:v>
                </c:pt>
                <c:pt idx="397">
                  <c:v>158800.0</c:v>
                </c:pt>
                <c:pt idx="398">
                  <c:v>159200.0</c:v>
                </c:pt>
                <c:pt idx="399">
                  <c:v>159600.0</c:v>
                </c:pt>
                <c:pt idx="400">
                  <c:v>160000.0</c:v>
                </c:pt>
                <c:pt idx="401">
                  <c:v>160400.0</c:v>
                </c:pt>
                <c:pt idx="402">
                  <c:v>160800.0</c:v>
                </c:pt>
                <c:pt idx="403">
                  <c:v>161200.0</c:v>
                </c:pt>
                <c:pt idx="404">
                  <c:v>161600.0</c:v>
                </c:pt>
                <c:pt idx="405">
                  <c:v>162000.0</c:v>
                </c:pt>
                <c:pt idx="406">
                  <c:v>162400.0</c:v>
                </c:pt>
                <c:pt idx="407">
                  <c:v>162800.0</c:v>
                </c:pt>
                <c:pt idx="408">
                  <c:v>163200.0</c:v>
                </c:pt>
                <c:pt idx="409">
                  <c:v>163600.0</c:v>
                </c:pt>
                <c:pt idx="410">
                  <c:v>164000.0</c:v>
                </c:pt>
                <c:pt idx="411">
                  <c:v>164400.0</c:v>
                </c:pt>
                <c:pt idx="412">
                  <c:v>164800.0</c:v>
                </c:pt>
                <c:pt idx="413">
                  <c:v>165200.0</c:v>
                </c:pt>
                <c:pt idx="414">
                  <c:v>165600.0</c:v>
                </c:pt>
                <c:pt idx="415">
                  <c:v>166000.0</c:v>
                </c:pt>
                <c:pt idx="416">
                  <c:v>166400.0</c:v>
                </c:pt>
                <c:pt idx="417">
                  <c:v>166800.0</c:v>
                </c:pt>
                <c:pt idx="418">
                  <c:v>167200.0</c:v>
                </c:pt>
                <c:pt idx="419">
                  <c:v>167600.0</c:v>
                </c:pt>
                <c:pt idx="420">
                  <c:v>168000.0</c:v>
                </c:pt>
                <c:pt idx="421">
                  <c:v>168400.0</c:v>
                </c:pt>
                <c:pt idx="422">
                  <c:v>168800.0</c:v>
                </c:pt>
                <c:pt idx="423">
                  <c:v>169200.0</c:v>
                </c:pt>
                <c:pt idx="424">
                  <c:v>169600.0</c:v>
                </c:pt>
                <c:pt idx="425">
                  <c:v>170000.0</c:v>
                </c:pt>
                <c:pt idx="426">
                  <c:v>170400.0</c:v>
                </c:pt>
                <c:pt idx="427">
                  <c:v>170800.0</c:v>
                </c:pt>
                <c:pt idx="428">
                  <c:v>171200.0</c:v>
                </c:pt>
                <c:pt idx="429">
                  <c:v>171600.0</c:v>
                </c:pt>
                <c:pt idx="430">
                  <c:v>172000.0</c:v>
                </c:pt>
                <c:pt idx="431">
                  <c:v>172400.0</c:v>
                </c:pt>
                <c:pt idx="432">
                  <c:v>172800.0</c:v>
                </c:pt>
                <c:pt idx="433">
                  <c:v>173200.0</c:v>
                </c:pt>
                <c:pt idx="434">
                  <c:v>173600.0</c:v>
                </c:pt>
                <c:pt idx="435">
                  <c:v>174000.0</c:v>
                </c:pt>
                <c:pt idx="436">
                  <c:v>174400.0</c:v>
                </c:pt>
                <c:pt idx="437">
                  <c:v>174800.0</c:v>
                </c:pt>
                <c:pt idx="438">
                  <c:v>175200.0</c:v>
                </c:pt>
                <c:pt idx="439">
                  <c:v>175600.0</c:v>
                </c:pt>
                <c:pt idx="440">
                  <c:v>176000.0</c:v>
                </c:pt>
                <c:pt idx="441">
                  <c:v>176400.0</c:v>
                </c:pt>
                <c:pt idx="442">
                  <c:v>176800.0</c:v>
                </c:pt>
                <c:pt idx="443">
                  <c:v>177200.0</c:v>
                </c:pt>
                <c:pt idx="444">
                  <c:v>177600.0</c:v>
                </c:pt>
                <c:pt idx="445">
                  <c:v>178000.0</c:v>
                </c:pt>
                <c:pt idx="446">
                  <c:v>178400.0</c:v>
                </c:pt>
                <c:pt idx="447">
                  <c:v>178800.0</c:v>
                </c:pt>
                <c:pt idx="448">
                  <c:v>179200.0</c:v>
                </c:pt>
                <c:pt idx="449">
                  <c:v>179600.0</c:v>
                </c:pt>
                <c:pt idx="450">
                  <c:v>180000.0</c:v>
                </c:pt>
                <c:pt idx="451">
                  <c:v>180400.0</c:v>
                </c:pt>
                <c:pt idx="452">
                  <c:v>180800.0</c:v>
                </c:pt>
                <c:pt idx="453">
                  <c:v>181200.0</c:v>
                </c:pt>
                <c:pt idx="454">
                  <c:v>181600.0</c:v>
                </c:pt>
                <c:pt idx="455">
                  <c:v>182000.0</c:v>
                </c:pt>
                <c:pt idx="456">
                  <c:v>182400.0</c:v>
                </c:pt>
                <c:pt idx="457">
                  <c:v>182800.0</c:v>
                </c:pt>
                <c:pt idx="458">
                  <c:v>183200.0</c:v>
                </c:pt>
                <c:pt idx="459">
                  <c:v>183600.0</c:v>
                </c:pt>
                <c:pt idx="460">
                  <c:v>184000.0</c:v>
                </c:pt>
                <c:pt idx="461">
                  <c:v>184400.0</c:v>
                </c:pt>
                <c:pt idx="462">
                  <c:v>184800.0</c:v>
                </c:pt>
                <c:pt idx="463">
                  <c:v>185200.0</c:v>
                </c:pt>
                <c:pt idx="464">
                  <c:v>185600.0</c:v>
                </c:pt>
                <c:pt idx="465">
                  <c:v>186000.0</c:v>
                </c:pt>
                <c:pt idx="466">
                  <c:v>186400.0</c:v>
                </c:pt>
                <c:pt idx="467">
                  <c:v>186800.0</c:v>
                </c:pt>
                <c:pt idx="468">
                  <c:v>187200.0</c:v>
                </c:pt>
                <c:pt idx="469">
                  <c:v>187600.0</c:v>
                </c:pt>
                <c:pt idx="470">
                  <c:v>188000.0</c:v>
                </c:pt>
                <c:pt idx="471">
                  <c:v>188400.0</c:v>
                </c:pt>
                <c:pt idx="472">
                  <c:v>188800.0</c:v>
                </c:pt>
                <c:pt idx="473">
                  <c:v>189200.0</c:v>
                </c:pt>
                <c:pt idx="474">
                  <c:v>189600.0</c:v>
                </c:pt>
                <c:pt idx="475">
                  <c:v>190000.0</c:v>
                </c:pt>
                <c:pt idx="476">
                  <c:v>190400.0</c:v>
                </c:pt>
                <c:pt idx="477">
                  <c:v>190800.0</c:v>
                </c:pt>
                <c:pt idx="478">
                  <c:v>191200.0</c:v>
                </c:pt>
                <c:pt idx="479">
                  <c:v>191600.0</c:v>
                </c:pt>
                <c:pt idx="480">
                  <c:v>192000.0</c:v>
                </c:pt>
                <c:pt idx="481">
                  <c:v>192400.0</c:v>
                </c:pt>
                <c:pt idx="482">
                  <c:v>192800.0</c:v>
                </c:pt>
                <c:pt idx="483">
                  <c:v>193200.0</c:v>
                </c:pt>
                <c:pt idx="484">
                  <c:v>193600.0</c:v>
                </c:pt>
                <c:pt idx="485">
                  <c:v>194000.0</c:v>
                </c:pt>
                <c:pt idx="486">
                  <c:v>194400.0</c:v>
                </c:pt>
                <c:pt idx="487">
                  <c:v>194800.0</c:v>
                </c:pt>
                <c:pt idx="488">
                  <c:v>195200.0</c:v>
                </c:pt>
                <c:pt idx="489">
                  <c:v>195600.0</c:v>
                </c:pt>
                <c:pt idx="490">
                  <c:v>196000.0</c:v>
                </c:pt>
                <c:pt idx="491">
                  <c:v>196400.0</c:v>
                </c:pt>
                <c:pt idx="492">
                  <c:v>196800.0</c:v>
                </c:pt>
                <c:pt idx="493">
                  <c:v>197200.0</c:v>
                </c:pt>
                <c:pt idx="494">
                  <c:v>197600.0</c:v>
                </c:pt>
                <c:pt idx="495">
                  <c:v>198000.0</c:v>
                </c:pt>
                <c:pt idx="496">
                  <c:v>198400.0</c:v>
                </c:pt>
                <c:pt idx="497">
                  <c:v>198800.0</c:v>
                </c:pt>
                <c:pt idx="498">
                  <c:v>199200.0</c:v>
                </c:pt>
                <c:pt idx="499">
                  <c:v>199600.0</c:v>
                </c:pt>
                <c:pt idx="500">
                  <c:v>200000.0</c:v>
                </c:pt>
                <c:pt idx="501">
                  <c:v>200400.0</c:v>
                </c:pt>
                <c:pt idx="502">
                  <c:v>200800.0</c:v>
                </c:pt>
                <c:pt idx="503">
                  <c:v>201200.0</c:v>
                </c:pt>
                <c:pt idx="504">
                  <c:v>201600.0</c:v>
                </c:pt>
                <c:pt idx="505">
                  <c:v>202000.0</c:v>
                </c:pt>
                <c:pt idx="506">
                  <c:v>202400.0</c:v>
                </c:pt>
                <c:pt idx="507">
                  <c:v>202800.0</c:v>
                </c:pt>
                <c:pt idx="508">
                  <c:v>203200.0</c:v>
                </c:pt>
                <c:pt idx="509">
                  <c:v>203600.0</c:v>
                </c:pt>
                <c:pt idx="510">
                  <c:v>204000.0</c:v>
                </c:pt>
                <c:pt idx="511">
                  <c:v>204400.0</c:v>
                </c:pt>
                <c:pt idx="512">
                  <c:v>204800.0</c:v>
                </c:pt>
                <c:pt idx="513">
                  <c:v>205200.0</c:v>
                </c:pt>
                <c:pt idx="514">
                  <c:v>205600.0</c:v>
                </c:pt>
                <c:pt idx="515">
                  <c:v>206000.0</c:v>
                </c:pt>
                <c:pt idx="516">
                  <c:v>206400.0</c:v>
                </c:pt>
                <c:pt idx="517">
                  <c:v>206800.0</c:v>
                </c:pt>
                <c:pt idx="518">
                  <c:v>207200.0</c:v>
                </c:pt>
                <c:pt idx="519">
                  <c:v>207600.0</c:v>
                </c:pt>
                <c:pt idx="520">
                  <c:v>208000.0</c:v>
                </c:pt>
                <c:pt idx="521">
                  <c:v>208400.0</c:v>
                </c:pt>
                <c:pt idx="522">
                  <c:v>208800.0</c:v>
                </c:pt>
                <c:pt idx="523">
                  <c:v>209200.0</c:v>
                </c:pt>
                <c:pt idx="524">
                  <c:v>209600.0</c:v>
                </c:pt>
                <c:pt idx="525">
                  <c:v>210000.0</c:v>
                </c:pt>
                <c:pt idx="526">
                  <c:v>210400.0</c:v>
                </c:pt>
                <c:pt idx="527">
                  <c:v>210800.0</c:v>
                </c:pt>
                <c:pt idx="528">
                  <c:v>211200.0</c:v>
                </c:pt>
                <c:pt idx="529">
                  <c:v>211600.0</c:v>
                </c:pt>
                <c:pt idx="530">
                  <c:v>212000.0</c:v>
                </c:pt>
                <c:pt idx="531">
                  <c:v>212400.0</c:v>
                </c:pt>
                <c:pt idx="532">
                  <c:v>212800.0</c:v>
                </c:pt>
                <c:pt idx="533">
                  <c:v>213200.0</c:v>
                </c:pt>
                <c:pt idx="534">
                  <c:v>213600.0</c:v>
                </c:pt>
                <c:pt idx="535">
                  <c:v>214000.0</c:v>
                </c:pt>
                <c:pt idx="536">
                  <c:v>214400.0</c:v>
                </c:pt>
                <c:pt idx="537">
                  <c:v>214800.0</c:v>
                </c:pt>
                <c:pt idx="538">
                  <c:v>215200.0</c:v>
                </c:pt>
                <c:pt idx="539">
                  <c:v>215600.0</c:v>
                </c:pt>
                <c:pt idx="540">
                  <c:v>216000.0</c:v>
                </c:pt>
                <c:pt idx="541">
                  <c:v>216400.0</c:v>
                </c:pt>
                <c:pt idx="542">
                  <c:v>216800.0</c:v>
                </c:pt>
                <c:pt idx="543">
                  <c:v>217200.0</c:v>
                </c:pt>
                <c:pt idx="544">
                  <c:v>217600.0</c:v>
                </c:pt>
                <c:pt idx="545">
                  <c:v>218000.0</c:v>
                </c:pt>
                <c:pt idx="546">
                  <c:v>218400.0</c:v>
                </c:pt>
                <c:pt idx="547">
                  <c:v>218800.0</c:v>
                </c:pt>
                <c:pt idx="548">
                  <c:v>219200.0</c:v>
                </c:pt>
                <c:pt idx="549">
                  <c:v>219600.0</c:v>
                </c:pt>
                <c:pt idx="550">
                  <c:v>220000.0</c:v>
                </c:pt>
                <c:pt idx="551">
                  <c:v>220400.0</c:v>
                </c:pt>
                <c:pt idx="552">
                  <c:v>220800.0</c:v>
                </c:pt>
                <c:pt idx="553">
                  <c:v>221200.0</c:v>
                </c:pt>
                <c:pt idx="554">
                  <c:v>221600.0</c:v>
                </c:pt>
                <c:pt idx="555">
                  <c:v>222000.0</c:v>
                </c:pt>
                <c:pt idx="556">
                  <c:v>222400.0</c:v>
                </c:pt>
                <c:pt idx="557">
                  <c:v>222800.0</c:v>
                </c:pt>
                <c:pt idx="558">
                  <c:v>223200.0</c:v>
                </c:pt>
                <c:pt idx="559">
                  <c:v>223600.0</c:v>
                </c:pt>
                <c:pt idx="560">
                  <c:v>224000.0</c:v>
                </c:pt>
                <c:pt idx="561">
                  <c:v>224400.0</c:v>
                </c:pt>
                <c:pt idx="562">
                  <c:v>224800.0</c:v>
                </c:pt>
                <c:pt idx="563">
                  <c:v>225200.0</c:v>
                </c:pt>
                <c:pt idx="564">
                  <c:v>225600.0</c:v>
                </c:pt>
                <c:pt idx="565">
                  <c:v>226000.0</c:v>
                </c:pt>
                <c:pt idx="566">
                  <c:v>226400.0</c:v>
                </c:pt>
                <c:pt idx="567">
                  <c:v>226800.0</c:v>
                </c:pt>
                <c:pt idx="568">
                  <c:v>227200.0</c:v>
                </c:pt>
                <c:pt idx="569">
                  <c:v>227600.0</c:v>
                </c:pt>
                <c:pt idx="570">
                  <c:v>228000.0</c:v>
                </c:pt>
                <c:pt idx="571">
                  <c:v>228400.0</c:v>
                </c:pt>
                <c:pt idx="572">
                  <c:v>228800.0</c:v>
                </c:pt>
                <c:pt idx="573">
                  <c:v>229200.0</c:v>
                </c:pt>
                <c:pt idx="574">
                  <c:v>229600.0</c:v>
                </c:pt>
                <c:pt idx="575">
                  <c:v>230000.0</c:v>
                </c:pt>
                <c:pt idx="576">
                  <c:v>230400.0</c:v>
                </c:pt>
                <c:pt idx="577">
                  <c:v>230800.0</c:v>
                </c:pt>
                <c:pt idx="578">
                  <c:v>231200.0</c:v>
                </c:pt>
                <c:pt idx="579">
                  <c:v>231600.0</c:v>
                </c:pt>
                <c:pt idx="580">
                  <c:v>232000.0</c:v>
                </c:pt>
                <c:pt idx="581">
                  <c:v>232400.0</c:v>
                </c:pt>
                <c:pt idx="582">
                  <c:v>232800.0</c:v>
                </c:pt>
                <c:pt idx="583">
                  <c:v>233200.0</c:v>
                </c:pt>
                <c:pt idx="584">
                  <c:v>233600.0</c:v>
                </c:pt>
                <c:pt idx="585">
                  <c:v>234000.0</c:v>
                </c:pt>
                <c:pt idx="586">
                  <c:v>234400.0</c:v>
                </c:pt>
                <c:pt idx="587">
                  <c:v>234800.0</c:v>
                </c:pt>
                <c:pt idx="588">
                  <c:v>235200.0</c:v>
                </c:pt>
                <c:pt idx="589">
                  <c:v>235600.0</c:v>
                </c:pt>
                <c:pt idx="590">
                  <c:v>236000.0</c:v>
                </c:pt>
                <c:pt idx="591">
                  <c:v>236400.0</c:v>
                </c:pt>
                <c:pt idx="592">
                  <c:v>236800.0</c:v>
                </c:pt>
                <c:pt idx="593">
                  <c:v>237200.0</c:v>
                </c:pt>
                <c:pt idx="594">
                  <c:v>237600.0</c:v>
                </c:pt>
                <c:pt idx="595">
                  <c:v>238000.0</c:v>
                </c:pt>
                <c:pt idx="596">
                  <c:v>238400.0</c:v>
                </c:pt>
                <c:pt idx="597">
                  <c:v>238800.0</c:v>
                </c:pt>
                <c:pt idx="598">
                  <c:v>239200.0</c:v>
                </c:pt>
                <c:pt idx="599">
                  <c:v>239600.0</c:v>
                </c:pt>
                <c:pt idx="600">
                  <c:v>240000.0</c:v>
                </c:pt>
                <c:pt idx="601">
                  <c:v>240400.0</c:v>
                </c:pt>
                <c:pt idx="602">
                  <c:v>240800.0</c:v>
                </c:pt>
                <c:pt idx="603">
                  <c:v>241200.0</c:v>
                </c:pt>
                <c:pt idx="604">
                  <c:v>241600.0</c:v>
                </c:pt>
                <c:pt idx="605">
                  <c:v>242000.0</c:v>
                </c:pt>
                <c:pt idx="606">
                  <c:v>242400.0</c:v>
                </c:pt>
                <c:pt idx="607">
                  <c:v>242800.0</c:v>
                </c:pt>
                <c:pt idx="608">
                  <c:v>243200.0</c:v>
                </c:pt>
                <c:pt idx="609">
                  <c:v>243600.0</c:v>
                </c:pt>
                <c:pt idx="610">
                  <c:v>244000.0</c:v>
                </c:pt>
                <c:pt idx="611">
                  <c:v>244400.0</c:v>
                </c:pt>
                <c:pt idx="612">
                  <c:v>244800.0</c:v>
                </c:pt>
                <c:pt idx="613">
                  <c:v>245200.0</c:v>
                </c:pt>
                <c:pt idx="614">
                  <c:v>245600.0</c:v>
                </c:pt>
                <c:pt idx="615">
                  <c:v>246000.0</c:v>
                </c:pt>
                <c:pt idx="616">
                  <c:v>246400.0</c:v>
                </c:pt>
                <c:pt idx="617">
                  <c:v>246800.0</c:v>
                </c:pt>
                <c:pt idx="618">
                  <c:v>247200.0</c:v>
                </c:pt>
                <c:pt idx="619">
                  <c:v>247600.0</c:v>
                </c:pt>
                <c:pt idx="620">
                  <c:v>248000.0</c:v>
                </c:pt>
                <c:pt idx="621">
                  <c:v>248400.0</c:v>
                </c:pt>
                <c:pt idx="622">
                  <c:v>248800.0</c:v>
                </c:pt>
                <c:pt idx="623">
                  <c:v>249200.0</c:v>
                </c:pt>
                <c:pt idx="624">
                  <c:v>249600.0</c:v>
                </c:pt>
                <c:pt idx="625">
                  <c:v>250000.0</c:v>
                </c:pt>
                <c:pt idx="626">
                  <c:v>250400.0</c:v>
                </c:pt>
                <c:pt idx="627">
                  <c:v>250800.0</c:v>
                </c:pt>
                <c:pt idx="628">
                  <c:v>251200.0</c:v>
                </c:pt>
                <c:pt idx="629">
                  <c:v>251600.0</c:v>
                </c:pt>
                <c:pt idx="630">
                  <c:v>252000.0</c:v>
                </c:pt>
                <c:pt idx="631">
                  <c:v>252400.0</c:v>
                </c:pt>
                <c:pt idx="632">
                  <c:v>252800.0</c:v>
                </c:pt>
                <c:pt idx="633">
                  <c:v>253200.0</c:v>
                </c:pt>
                <c:pt idx="634">
                  <c:v>253600.0</c:v>
                </c:pt>
                <c:pt idx="635">
                  <c:v>254000.0</c:v>
                </c:pt>
                <c:pt idx="636">
                  <c:v>254400.0</c:v>
                </c:pt>
                <c:pt idx="637">
                  <c:v>254800.0</c:v>
                </c:pt>
                <c:pt idx="638">
                  <c:v>255200.0</c:v>
                </c:pt>
                <c:pt idx="639">
                  <c:v>255600.0</c:v>
                </c:pt>
                <c:pt idx="640">
                  <c:v>256000.0</c:v>
                </c:pt>
                <c:pt idx="641">
                  <c:v>256400.0</c:v>
                </c:pt>
                <c:pt idx="642">
                  <c:v>256800.0</c:v>
                </c:pt>
                <c:pt idx="643">
                  <c:v>257200.0</c:v>
                </c:pt>
                <c:pt idx="644">
                  <c:v>257600.0</c:v>
                </c:pt>
                <c:pt idx="645">
                  <c:v>258000.0</c:v>
                </c:pt>
                <c:pt idx="646">
                  <c:v>258400.0</c:v>
                </c:pt>
                <c:pt idx="647">
                  <c:v>258800.0</c:v>
                </c:pt>
                <c:pt idx="648">
                  <c:v>259200.0</c:v>
                </c:pt>
                <c:pt idx="649">
                  <c:v>259600.0</c:v>
                </c:pt>
                <c:pt idx="650">
                  <c:v>260000.0</c:v>
                </c:pt>
                <c:pt idx="651">
                  <c:v>260400.0</c:v>
                </c:pt>
                <c:pt idx="652">
                  <c:v>260800.0</c:v>
                </c:pt>
                <c:pt idx="653">
                  <c:v>261200.0</c:v>
                </c:pt>
                <c:pt idx="654">
                  <c:v>261600.0</c:v>
                </c:pt>
                <c:pt idx="655">
                  <c:v>262000.0</c:v>
                </c:pt>
                <c:pt idx="656">
                  <c:v>262400.0</c:v>
                </c:pt>
                <c:pt idx="657">
                  <c:v>262800.0</c:v>
                </c:pt>
                <c:pt idx="658">
                  <c:v>263200.0</c:v>
                </c:pt>
                <c:pt idx="659">
                  <c:v>263600.0</c:v>
                </c:pt>
                <c:pt idx="660">
                  <c:v>264000.0</c:v>
                </c:pt>
                <c:pt idx="661">
                  <c:v>264400.0</c:v>
                </c:pt>
                <c:pt idx="662">
                  <c:v>264800.0</c:v>
                </c:pt>
                <c:pt idx="663">
                  <c:v>265200.0</c:v>
                </c:pt>
                <c:pt idx="664">
                  <c:v>265600.0</c:v>
                </c:pt>
                <c:pt idx="665">
                  <c:v>266000.0</c:v>
                </c:pt>
                <c:pt idx="666">
                  <c:v>266400.0</c:v>
                </c:pt>
                <c:pt idx="667">
                  <c:v>266800.0</c:v>
                </c:pt>
                <c:pt idx="668">
                  <c:v>267200.0</c:v>
                </c:pt>
                <c:pt idx="669">
                  <c:v>267600.0</c:v>
                </c:pt>
                <c:pt idx="670">
                  <c:v>268000.0</c:v>
                </c:pt>
                <c:pt idx="671">
                  <c:v>268400.0</c:v>
                </c:pt>
                <c:pt idx="672">
                  <c:v>268800.0</c:v>
                </c:pt>
                <c:pt idx="673">
                  <c:v>269200.0</c:v>
                </c:pt>
                <c:pt idx="674">
                  <c:v>269600.0</c:v>
                </c:pt>
                <c:pt idx="675">
                  <c:v>270000.0</c:v>
                </c:pt>
                <c:pt idx="676">
                  <c:v>270400.0</c:v>
                </c:pt>
                <c:pt idx="677">
                  <c:v>270800.0</c:v>
                </c:pt>
                <c:pt idx="678">
                  <c:v>271200.0</c:v>
                </c:pt>
                <c:pt idx="679">
                  <c:v>271600.0</c:v>
                </c:pt>
                <c:pt idx="680">
                  <c:v>272000.0</c:v>
                </c:pt>
                <c:pt idx="681">
                  <c:v>272400.0</c:v>
                </c:pt>
                <c:pt idx="682">
                  <c:v>272800.0</c:v>
                </c:pt>
                <c:pt idx="683">
                  <c:v>273200.0</c:v>
                </c:pt>
                <c:pt idx="684">
                  <c:v>273600.0</c:v>
                </c:pt>
                <c:pt idx="685">
                  <c:v>274000.0</c:v>
                </c:pt>
                <c:pt idx="686">
                  <c:v>274400.0</c:v>
                </c:pt>
                <c:pt idx="687">
                  <c:v>274800.0</c:v>
                </c:pt>
                <c:pt idx="688">
                  <c:v>275200.0</c:v>
                </c:pt>
                <c:pt idx="689">
                  <c:v>275600.0</c:v>
                </c:pt>
                <c:pt idx="690">
                  <c:v>276000.0</c:v>
                </c:pt>
                <c:pt idx="691">
                  <c:v>276400.0</c:v>
                </c:pt>
                <c:pt idx="692">
                  <c:v>276800.0</c:v>
                </c:pt>
                <c:pt idx="693">
                  <c:v>277200.0</c:v>
                </c:pt>
                <c:pt idx="694">
                  <c:v>277600.0</c:v>
                </c:pt>
                <c:pt idx="695">
                  <c:v>278000.0</c:v>
                </c:pt>
                <c:pt idx="696">
                  <c:v>278400.0</c:v>
                </c:pt>
                <c:pt idx="697">
                  <c:v>278800.0</c:v>
                </c:pt>
                <c:pt idx="698">
                  <c:v>279200.0</c:v>
                </c:pt>
                <c:pt idx="699">
                  <c:v>279600.0</c:v>
                </c:pt>
                <c:pt idx="700">
                  <c:v>280000.0</c:v>
                </c:pt>
                <c:pt idx="701">
                  <c:v>280400.0</c:v>
                </c:pt>
                <c:pt idx="702">
                  <c:v>280800.0</c:v>
                </c:pt>
                <c:pt idx="703">
                  <c:v>281200.0</c:v>
                </c:pt>
                <c:pt idx="704">
                  <c:v>281600.0</c:v>
                </c:pt>
                <c:pt idx="705">
                  <c:v>282000.0</c:v>
                </c:pt>
                <c:pt idx="706">
                  <c:v>282400.0</c:v>
                </c:pt>
                <c:pt idx="707">
                  <c:v>282800.0</c:v>
                </c:pt>
                <c:pt idx="708">
                  <c:v>283200.0</c:v>
                </c:pt>
                <c:pt idx="709">
                  <c:v>283600.0</c:v>
                </c:pt>
                <c:pt idx="710">
                  <c:v>284000.0</c:v>
                </c:pt>
                <c:pt idx="711">
                  <c:v>284400.0</c:v>
                </c:pt>
                <c:pt idx="712">
                  <c:v>284800.0</c:v>
                </c:pt>
                <c:pt idx="713">
                  <c:v>285200.0</c:v>
                </c:pt>
                <c:pt idx="714">
                  <c:v>285600.0</c:v>
                </c:pt>
                <c:pt idx="715">
                  <c:v>286000.0</c:v>
                </c:pt>
                <c:pt idx="716">
                  <c:v>286400.0</c:v>
                </c:pt>
                <c:pt idx="717">
                  <c:v>286800.0</c:v>
                </c:pt>
                <c:pt idx="718">
                  <c:v>287200.0</c:v>
                </c:pt>
                <c:pt idx="719">
                  <c:v>287600.0</c:v>
                </c:pt>
                <c:pt idx="720">
                  <c:v>288000.0</c:v>
                </c:pt>
                <c:pt idx="721">
                  <c:v>288400.0</c:v>
                </c:pt>
                <c:pt idx="722">
                  <c:v>288800.0</c:v>
                </c:pt>
                <c:pt idx="723">
                  <c:v>289200.0</c:v>
                </c:pt>
                <c:pt idx="724">
                  <c:v>289600.0</c:v>
                </c:pt>
                <c:pt idx="725">
                  <c:v>290000.0</c:v>
                </c:pt>
                <c:pt idx="726">
                  <c:v>290400.0</c:v>
                </c:pt>
                <c:pt idx="727">
                  <c:v>290800.0</c:v>
                </c:pt>
                <c:pt idx="728">
                  <c:v>291200.0</c:v>
                </c:pt>
                <c:pt idx="729">
                  <c:v>291600.0</c:v>
                </c:pt>
                <c:pt idx="730">
                  <c:v>292000.0</c:v>
                </c:pt>
                <c:pt idx="731">
                  <c:v>292400.0</c:v>
                </c:pt>
                <c:pt idx="732">
                  <c:v>292800.0</c:v>
                </c:pt>
                <c:pt idx="733">
                  <c:v>293200.0</c:v>
                </c:pt>
                <c:pt idx="734">
                  <c:v>293600.0</c:v>
                </c:pt>
                <c:pt idx="735">
                  <c:v>294000.0</c:v>
                </c:pt>
                <c:pt idx="736">
                  <c:v>294400.0</c:v>
                </c:pt>
                <c:pt idx="737">
                  <c:v>294800.0</c:v>
                </c:pt>
                <c:pt idx="738">
                  <c:v>295200.0</c:v>
                </c:pt>
                <c:pt idx="739">
                  <c:v>295600.0</c:v>
                </c:pt>
                <c:pt idx="740">
                  <c:v>296000.0</c:v>
                </c:pt>
                <c:pt idx="741">
                  <c:v>296400.0</c:v>
                </c:pt>
                <c:pt idx="742">
                  <c:v>296800.0</c:v>
                </c:pt>
                <c:pt idx="743">
                  <c:v>297200.0</c:v>
                </c:pt>
                <c:pt idx="744">
                  <c:v>297600.0</c:v>
                </c:pt>
                <c:pt idx="745">
                  <c:v>298000.0</c:v>
                </c:pt>
                <c:pt idx="746">
                  <c:v>298400.0</c:v>
                </c:pt>
                <c:pt idx="747">
                  <c:v>298800.0</c:v>
                </c:pt>
                <c:pt idx="748">
                  <c:v>299200.0</c:v>
                </c:pt>
                <c:pt idx="749">
                  <c:v>299600.0</c:v>
                </c:pt>
                <c:pt idx="750">
                  <c:v>300000.0</c:v>
                </c:pt>
                <c:pt idx="751">
                  <c:v>300400.0</c:v>
                </c:pt>
                <c:pt idx="752">
                  <c:v>300800.0</c:v>
                </c:pt>
                <c:pt idx="753">
                  <c:v>301200.0</c:v>
                </c:pt>
                <c:pt idx="754">
                  <c:v>301600.0</c:v>
                </c:pt>
                <c:pt idx="755">
                  <c:v>302000.0</c:v>
                </c:pt>
                <c:pt idx="756">
                  <c:v>302400.0</c:v>
                </c:pt>
                <c:pt idx="757">
                  <c:v>302800.0</c:v>
                </c:pt>
                <c:pt idx="758">
                  <c:v>303200.0</c:v>
                </c:pt>
                <c:pt idx="759">
                  <c:v>303600.0</c:v>
                </c:pt>
                <c:pt idx="760">
                  <c:v>304000.0</c:v>
                </c:pt>
                <c:pt idx="761">
                  <c:v>304400.0</c:v>
                </c:pt>
                <c:pt idx="762">
                  <c:v>304800.0</c:v>
                </c:pt>
                <c:pt idx="763">
                  <c:v>305200.0</c:v>
                </c:pt>
                <c:pt idx="764">
                  <c:v>305600.0</c:v>
                </c:pt>
                <c:pt idx="765">
                  <c:v>306000.0</c:v>
                </c:pt>
                <c:pt idx="766">
                  <c:v>306400.0</c:v>
                </c:pt>
                <c:pt idx="767">
                  <c:v>306800.0</c:v>
                </c:pt>
                <c:pt idx="768">
                  <c:v>307200.0</c:v>
                </c:pt>
                <c:pt idx="769">
                  <c:v>307600.0</c:v>
                </c:pt>
                <c:pt idx="770">
                  <c:v>308000.0</c:v>
                </c:pt>
                <c:pt idx="771">
                  <c:v>308400.0</c:v>
                </c:pt>
                <c:pt idx="772">
                  <c:v>308800.0</c:v>
                </c:pt>
                <c:pt idx="773">
                  <c:v>309200.0</c:v>
                </c:pt>
                <c:pt idx="774">
                  <c:v>309600.0</c:v>
                </c:pt>
                <c:pt idx="775">
                  <c:v>310000.0</c:v>
                </c:pt>
                <c:pt idx="776">
                  <c:v>310400.0</c:v>
                </c:pt>
                <c:pt idx="777">
                  <c:v>310800.0</c:v>
                </c:pt>
                <c:pt idx="778">
                  <c:v>311200.0</c:v>
                </c:pt>
                <c:pt idx="779">
                  <c:v>311600.0</c:v>
                </c:pt>
                <c:pt idx="780">
                  <c:v>312000.0</c:v>
                </c:pt>
                <c:pt idx="781">
                  <c:v>312400.0</c:v>
                </c:pt>
                <c:pt idx="782">
                  <c:v>312800.0</c:v>
                </c:pt>
                <c:pt idx="783">
                  <c:v>313200.0</c:v>
                </c:pt>
                <c:pt idx="784">
                  <c:v>313600.0</c:v>
                </c:pt>
                <c:pt idx="785">
                  <c:v>314000.0</c:v>
                </c:pt>
                <c:pt idx="786">
                  <c:v>314400.0</c:v>
                </c:pt>
                <c:pt idx="787">
                  <c:v>314800.0</c:v>
                </c:pt>
                <c:pt idx="788">
                  <c:v>315200.0</c:v>
                </c:pt>
                <c:pt idx="789">
                  <c:v>315600.0</c:v>
                </c:pt>
                <c:pt idx="790">
                  <c:v>316000.0</c:v>
                </c:pt>
                <c:pt idx="791">
                  <c:v>316400.0</c:v>
                </c:pt>
                <c:pt idx="792">
                  <c:v>316800.0</c:v>
                </c:pt>
                <c:pt idx="793">
                  <c:v>317200.0</c:v>
                </c:pt>
                <c:pt idx="794">
                  <c:v>317600.0</c:v>
                </c:pt>
                <c:pt idx="795">
                  <c:v>318000.0</c:v>
                </c:pt>
                <c:pt idx="796">
                  <c:v>318400.0</c:v>
                </c:pt>
                <c:pt idx="797">
                  <c:v>318800.0</c:v>
                </c:pt>
                <c:pt idx="798">
                  <c:v>319200.0</c:v>
                </c:pt>
                <c:pt idx="799">
                  <c:v>319600.0</c:v>
                </c:pt>
                <c:pt idx="800">
                  <c:v>320000.0</c:v>
                </c:pt>
                <c:pt idx="801">
                  <c:v>320400.0</c:v>
                </c:pt>
                <c:pt idx="802">
                  <c:v>320800.0</c:v>
                </c:pt>
                <c:pt idx="803">
                  <c:v>321200.0</c:v>
                </c:pt>
                <c:pt idx="804">
                  <c:v>321600.0</c:v>
                </c:pt>
                <c:pt idx="805">
                  <c:v>322000.0</c:v>
                </c:pt>
                <c:pt idx="806">
                  <c:v>322400.0</c:v>
                </c:pt>
                <c:pt idx="807">
                  <c:v>322800.0</c:v>
                </c:pt>
                <c:pt idx="808">
                  <c:v>323200.0</c:v>
                </c:pt>
                <c:pt idx="809">
                  <c:v>323600.0</c:v>
                </c:pt>
                <c:pt idx="810">
                  <c:v>324000.0</c:v>
                </c:pt>
                <c:pt idx="811">
                  <c:v>324400.0</c:v>
                </c:pt>
                <c:pt idx="812">
                  <c:v>324800.0</c:v>
                </c:pt>
                <c:pt idx="813">
                  <c:v>325200.0</c:v>
                </c:pt>
                <c:pt idx="814">
                  <c:v>325600.0</c:v>
                </c:pt>
                <c:pt idx="815">
                  <c:v>326000.0</c:v>
                </c:pt>
                <c:pt idx="816">
                  <c:v>326400.0</c:v>
                </c:pt>
                <c:pt idx="817">
                  <c:v>326800.0</c:v>
                </c:pt>
                <c:pt idx="818">
                  <c:v>327200.0</c:v>
                </c:pt>
                <c:pt idx="819">
                  <c:v>327600.0</c:v>
                </c:pt>
                <c:pt idx="820">
                  <c:v>328000.0</c:v>
                </c:pt>
                <c:pt idx="821">
                  <c:v>328400.0</c:v>
                </c:pt>
                <c:pt idx="822">
                  <c:v>328800.0</c:v>
                </c:pt>
                <c:pt idx="823">
                  <c:v>329200.0</c:v>
                </c:pt>
                <c:pt idx="824">
                  <c:v>329600.0</c:v>
                </c:pt>
                <c:pt idx="825">
                  <c:v>330000.0</c:v>
                </c:pt>
                <c:pt idx="826">
                  <c:v>330400.0</c:v>
                </c:pt>
                <c:pt idx="827">
                  <c:v>330800.0</c:v>
                </c:pt>
                <c:pt idx="828">
                  <c:v>331200.0</c:v>
                </c:pt>
                <c:pt idx="829">
                  <c:v>331600.0</c:v>
                </c:pt>
                <c:pt idx="830">
                  <c:v>332000.0</c:v>
                </c:pt>
                <c:pt idx="831">
                  <c:v>332400.0</c:v>
                </c:pt>
                <c:pt idx="832">
                  <c:v>332800.0</c:v>
                </c:pt>
                <c:pt idx="833">
                  <c:v>333200.0</c:v>
                </c:pt>
                <c:pt idx="834">
                  <c:v>333600.0</c:v>
                </c:pt>
                <c:pt idx="835">
                  <c:v>334000.0</c:v>
                </c:pt>
                <c:pt idx="836">
                  <c:v>334400.0</c:v>
                </c:pt>
                <c:pt idx="837">
                  <c:v>334800.0</c:v>
                </c:pt>
                <c:pt idx="838">
                  <c:v>335200.0</c:v>
                </c:pt>
                <c:pt idx="839">
                  <c:v>335600.0</c:v>
                </c:pt>
                <c:pt idx="840">
                  <c:v>336000.0</c:v>
                </c:pt>
                <c:pt idx="841">
                  <c:v>336400.0</c:v>
                </c:pt>
                <c:pt idx="842">
                  <c:v>336800.0</c:v>
                </c:pt>
                <c:pt idx="843">
                  <c:v>337200.0</c:v>
                </c:pt>
                <c:pt idx="844">
                  <c:v>337600.0</c:v>
                </c:pt>
                <c:pt idx="845">
                  <c:v>338000.0</c:v>
                </c:pt>
                <c:pt idx="846">
                  <c:v>338400.0</c:v>
                </c:pt>
                <c:pt idx="847">
                  <c:v>338800.0</c:v>
                </c:pt>
                <c:pt idx="848">
                  <c:v>339200.0</c:v>
                </c:pt>
                <c:pt idx="849">
                  <c:v>339600.0</c:v>
                </c:pt>
                <c:pt idx="850">
                  <c:v>340000.0</c:v>
                </c:pt>
                <c:pt idx="851">
                  <c:v>340400.0</c:v>
                </c:pt>
                <c:pt idx="852">
                  <c:v>340800.0</c:v>
                </c:pt>
                <c:pt idx="853">
                  <c:v>341200.0</c:v>
                </c:pt>
                <c:pt idx="854">
                  <c:v>341600.0</c:v>
                </c:pt>
                <c:pt idx="855">
                  <c:v>342000.0</c:v>
                </c:pt>
                <c:pt idx="856">
                  <c:v>342400.0</c:v>
                </c:pt>
                <c:pt idx="857">
                  <c:v>342800.0</c:v>
                </c:pt>
                <c:pt idx="858">
                  <c:v>343200.0</c:v>
                </c:pt>
                <c:pt idx="859">
                  <c:v>343600.0</c:v>
                </c:pt>
                <c:pt idx="860">
                  <c:v>344000.0</c:v>
                </c:pt>
                <c:pt idx="861">
                  <c:v>344400.0</c:v>
                </c:pt>
                <c:pt idx="862">
                  <c:v>344800.0</c:v>
                </c:pt>
                <c:pt idx="863">
                  <c:v>345200.0</c:v>
                </c:pt>
                <c:pt idx="864">
                  <c:v>345600.0</c:v>
                </c:pt>
                <c:pt idx="865">
                  <c:v>346000.0</c:v>
                </c:pt>
                <c:pt idx="866">
                  <c:v>346400.0</c:v>
                </c:pt>
                <c:pt idx="867">
                  <c:v>346800.0</c:v>
                </c:pt>
                <c:pt idx="868">
                  <c:v>347200.0</c:v>
                </c:pt>
                <c:pt idx="869">
                  <c:v>347600.0</c:v>
                </c:pt>
                <c:pt idx="870">
                  <c:v>348000.0</c:v>
                </c:pt>
                <c:pt idx="871">
                  <c:v>348400.0</c:v>
                </c:pt>
                <c:pt idx="872">
                  <c:v>348800.0</c:v>
                </c:pt>
                <c:pt idx="873">
                  <c:v>349200.0</c:v>
                </c:pt>
                <c:pt idx="874">
                  <c:v>349600.0</c:v>
                </c:pt>
                <c:pt idx="875">
                  <c:v>350000.0</c:v>
                </c:pt>
                <c:pt idx="876">
                  <c:v>350400.0</c:v>
                </c:pt>
                <c:pt idx="877">
                  <c:v>350800.0</c:v>
                </c:pt>
                <c:pt idx="878">
                  <c:v>351200.0</c:v>
                </c:pt>
                <c:pt idx="879">
                  <c:v>351600.0</c:v>
                </c:pt>
                <c:pt idx="880">
                  <c:v>352000.0</c:v>
                </c:pt>
                <c:pt idx="881">
                  <c:v>352400.0</c:v>
                </c:pt>
                <c:pt idx="882">
                  <c:v>352800.0</c:v>
                </c:pt>
                <c:pt idx="883">
                  <c:v>353200.0</c:v>
                </c:pt>
                <c:pt idx="884">
                  <c:v>353600.0</c:v>
                </c:pt>
                <c:pt idx="885">
                  <c:v>354000.0</c:v>
                </c:pt>
                <c:pt idx="886">
                  <c:v>354400.0</c:v>
                </c:pt>
                <c:pt idx="887">
                  <c:v>354800.0</c:v>
                </c:pt>
                <c:pt idx="888">
                  <c:v>355200.0</c:v>
                </c:pt>
                <c:pt idx="889">
                  <c:v>355600.0</c:v>
                </c:pt>
                <c:pt idx="890">
                  <c:v>356000.0</c:v>
                </c:pt>
                <c:pt idx="891">
                  <c:v>356400.0</c:v>
                </c:pt>
                <c:pt idx="892">
                  <c:v>356800.0</c:v>
                </c:pt>
                <c:pt idx="893">
                  <c:v>357200.0</c:v>
                </c:pt>
                <c:pt idx="894">
                  <c:v>357600.0</c:v>
                </c:pt>
                <c:pt idx="895">
                  <c:v>358000.0</c:v>
                </c:pt>
                <c:pt idx="896">
                  <c:v>358400.0</c:v>
                </c:pt>
                <c:pt idx="897">
                  <c:v>358800.0</c:v>
                </c:pt>
                <c:pt idx="898">
                  <c:v>359200.0</c:v>
                </c:pt>
                <c:pt idx="899">
                  <c:v>359600.0</c:v>
                </c:pt>
                <c:pt idx="900">
                  <c:v>360000.0</c:v>
                </c:pt>
                <c:pt idx="901">
                  <c:v>360400.0</c:v>
                </c:pt>
                <c:pt idx="902">
                  <c:v>360800.0</c:v>
                </c:pt>
                <c:pt idx="903">
                  <c:v>361200.0</c:v>
                </c:pt>
                <c:pt idx="904">
                  <c:v>361600.0</c:v>
                </c:pt>
                <c:pt idx="905">
                  <c:v>362000.0</c:v>
                </c:pt>
                <c:pt idx="906">
                  <c:v>362400.0</c:v>
                </c:pt>
                <c:pt idx="907">
                  <c:v>362800.0</c:v>
                </c:pt>
                <c:pt idx="908">
                  <c:v>363200.0</c:v>
                </c:pt>
                <c:pt idx="909">
                  <c:v>363600.0</c:v>
                </c:pt>
                <c:pt idx="910">
                  <c:v>364000.0</c:v>
                </c:pt>
                <c:pt idx="911">
                  <c:v>364400.0</c:v>
                </c:pt>
                <c:pt idx="912">
                  <c:v>364800.0</c:v>
                </c:pt>
                <c:pt idx="913">
                  <c:v>365200.0</c:v>
                </c:pt>
                <c:pt idx="914">
                  <c:v>365600.0</c:v>
                </c:pt>
                <c:pt idx="915">
                  <c:v>366000.0</c:v>
                </c:pt>
                <c:pt idx="916">
                  <c:v>366400.0</c:v>
                </c:pt>
                <c:pt idx="917">
                  <c:v>366800.0</c:v>
                </c:pt>
                <c:pt idx="918">
                  <c:v>367200.0</c:v>
                </c:pt>
                <c:pt idx="919">
                  <c:v>367600.0</c:v>
                </c:pt>
                <c:pt idx="920">
                  <c:v>368000.0</c:v>
                </c:pt>
                <c:pt idx="921">
                  <c:v>368400.0</c:v>
                </c:pt>
                <c:pt idx="922">
                  <c:v>368800.0</c:v>
                </c:pt>
                <c:pt idx="923">
                  <c:v>369200.0</c:v>
                </c:pt>
                <c:pt idx="924">
                  <c:v>369600.0</c:v>
                </c:pt>
                <c:pt idx="925">
                  <c:v>370000.0</c:v>
                </c:pt>
                <c:pt idx="926">
                  <c:v>370400.0</c:v>
                </c:pt>
                <c:pt idx="927">
                  <c:v>370800.0</c:v>
                </c:pt>
                <c:pt idx="928">
                  <c:v>371200.0</c:v>
                </c:pt>
                <c:pt idx="929">
                  <c:v>371600.0</c:v>
                </c:pt>
                <c:pt idx="930">
                  <c:v>372000.0</c:v>
                </c:pt>
                <c:pt idx="931">
                  <c:v>372400.0</c:v>
                </c:pt>
                <c:pt idx="932">
                  <c:v>372800.0</c:v>
                </c:pt>
                <c:pt idx="933">
                  <c:v>373200.0</c:v>
                </c:pt>
                <c:pt idx="934">
                  <c:v>373600.0</c:v>
                </c:pt>
                <c:pt idx="935">
                  <c:v>374000.0</c:v>
                </c:pt>
                <c:pt idx="936">
                  <c:v>374400.0</c:v>
                </c:pt>
                <c:pt idx="937">
                  <c:v>374800.0</c:v>
                </c:pt>
                <c:pt idx="938">
                  <c:v>375200.0</c:v>
                </c:pt>
                <c:pt idx="939">
                  <c:v>375600.0</c:v>
                </c:pt>
                <c:pt idx="940">
                  <c:v>376000.0</c:v>
                </c:pt>
                <c:pt idx="941">
                  <c:v>376400.0</c:v>
                </c:pt>
                <c:pt idx="942">
                  <c:v>376800.0</c:v>
                </c:pt>
                <c:pt idx="943">
                  <c:v>377200.0</c:v>
                </c:pt>
                <c:pt idx="944">
                  <c:v>377600.0</c:v>
                </c:pt>
                <c:pt idx="945">
                  <c:v>378000.0</c:v>
                </c:pt>
                <c:pt idx="946">
                  <c:v>378400.0</c:v>
                </c:pt>
                <c:pt idx="947">
                  <c:v>378800.0</c:v>
                </c:pt>
                <c:pt idx="948">
                  <c:v>379200.0</c:v>
                </c:pt>
                <c:pt idx="949">
                  <c:v>379600.0</c:v>
                </c:pt>
                <c:pt idx="950">
                  <c:v>380000.0</c:v>
                </c:pt>
                <c:pt idx="951">
                  <c:v>380400.0</c:v>
                </c:pt>
                <c:pt idx="952">
                  <c:v>380800.0</c:v>
                </c:pt>
                <c:pt idx="953">
                  <c:v>381200.0</c:v>
                </c:pt>
                <c:pt idx="954">
                  <c:v>381600.0</c:v>
                </c:pt>
                <c:pt idx="955">
                  <c:v>382000.0</c:v>
                </c:pt>
                <c:pt idx="956">
                  <c:v>382400.0</c:v>
                </c:pt>
                <c:pt idx="957">
                  <c:v>382800.0</c:v>
                </c:pt>
                <c:pt idx="958">
                  <c:v>383200.0</c:v>
                </c:pt>
                <c:pt idx="959">
                  <c:v>383600.0</c:v>
                </c:pt>
                <c:pt idx="960">
                  <c:v>384000.0</c:v>
                </c:pt>
                <c:pt idx="961">
                  <c:v>384400.0</c:v>
                </c:pt>
                <c:pt idx="962">
                  <c:v>384800.0</c:v>
                </c:pt>
                <c:pt idx="963">
                  <c:v>385200.0</c:v>
                </c:pt>
                <c:pt idx="964">
                  <c:v>385600.0</c:v>
                </c:pt>
                <c:pt idx="965">
                  <c:v>386000.0</c:v>
                </c:pt>
                <c:pt idx="966">
                  <c:v>386400.0</c:v>
                </c:pt>
                <c:pt idx="967">
                  <c:v>386800.0</c:v>
                </c:pt>
                <c:pt idx="968">
                  <c:v>387200.0</c:v>
                </c:pt>
                <c:pt idx="969">
                  <c:v>387600.0</c:v>
                </c:pt>
                <c:pt idx="970">
                  <c:v>388000.0</c:v>
                </c:pt>
                <c:pt idx="971">
                  <c:v>388400.0</c:v>
                </c:pt>
                <c:pt idx="972">
                  <c:v>388800.0</c:v>
                </c:pt>
                <c:pt idx="973">
                  <c:v>389200.0</c:v>
                </c:pt>
                <c:pt idx="974">
                  <c:v>389600.0</c:v>
                </c:pt>
                <c:pt idx="975">
                  <c:v>390000.0</c:v>
                </c:pt>
                <c:pt idx="976">
                  <c:v>390400.0</c:v>
                </c:pt>
                <c:pt idx="977">
                  <c:v>390800.0</c:v>
                </c:pt>
                <c:pt idx="978">
                  <c:v>391200.0</c:v>
                </c:pt>
                <c:pt idx="979">
                  <c:v>391600.0</c:v>
                </c:pt>
                <c:pt idx="980">
                  <c:v>392000.0</c:v>
                </c:pt>
                <c:pt idx="981">
                  <c:v>392400.0</c:v>
                </c:pt>
                <c:pt idx="982">
                  <c:v>392800.0</c:v>
                </c:pt>
                <c:pt idx="983">
                  <c:v>393200.0</c:v>
                </c:pt>
                <c:pt idx="984">
                  <c:v>393600.0</c:v>
                </c:pt>
                <c:pt idx="985">
                  <c:v>394000.0</c:v>
                </c:pt>
                <c:pt idx="986">
                  <c:v>394400.0</c:v>
                </c:pt>
                <c:pt idx="987">
                  <c:v>394800.0</c:v>
                </c:pt>
                <c:pt idx="988">
                  <c:v>395200.0</c:v>
                </c:pt>
                <c:pt idx="989">
                  <c:v>395600.0</c:v>
                </c:pt>
                <c:pt idx="990">
                  <c:v>396000.0</c:v>
                </c:pt>
                <c:pt idx="991">
                  <c:v>396400.0</c:v>
                </c:pt>
                <c:pt idx="992">
                  <c:v>396800.0</c:v>
                </c:pt>
                <c:pt idx="993">
                  <c:v>397200.0</c:v>
                </c:pt>
                <c:pt idx="994">
                  <c:v>397600.0</c:v>
                </c:pt>
                <c:pt idx="995">
                  <c:v>398000.0</c:v>
                </c:pt>
                <c:pt idx="996">
                  <c:v>398400.0</c:v>
                </c:pt>
                <c:pt idx="997">
                  <c:v>398800.0</c:v>
                </c:pt>
                <c:pt idx="998">
                  <c:v>399200.0</c:v>
                </c:pt>
                <c:pt idx="999">
                  <c:v>399600.0</c:v>
                </c:pt>
                <c:pt idx="1000">
                  <c:v>400000.0</c:v>
                </c:pt>
                <c:pt idx="1001">
                  <c:v>400400.0</c:v>
                </c:pt>
                <c:pt idx="1002">
                  <c:v>400800.0</c:v>
                </c:pt>
                <c:pt idx="1003">
                  <c:v>401200.0</c:v>
                </c:pt>
                <c:pt idx="1004">
                  <c:v>401600.0</c:v>
                </c:pt>
                <c:pt idx="1005">
                  <c:v>402000.0</c:v>
                </c:pt>
                <c:pt idx="1006">
                  <c:v>402400.0</c:v>
                </c:pt>
                <c:pt idx="1007">
                  <c:v>402800.0</c:v>
                </c:pt>
                <c:pt idx="1008">
                  <c:v>403200.0</c:v>
                </c:pt>
                <c:pt idx="1009">
                  <c:v>403600.0</c:v>
                </c:pt>
                <c:pt idx="1010">
                  <c:v>404000.0</c:v>
                </c:pt>
                <c:pt idx="1011">
                  <c:v>404400.0</c:v>
                </c:pt>
                <c:pt idx="1012">
                  <c:v>404800.0</c:v>
                </c:pt>
                <c:pt idx="1013">
                  <c:v>405200.0</c:v>
                </c:pt>
                <c:pt idx="1014">
                  <c:v>405600.0</c:v>
                </c:pt>
                <c:pt idx="1015">
                  <c:v>406000.0</c:v>
                </c:pt>
                <c:pt idx="1016">
                  <c:v>406400.0</c:v>
                </c:pt>
                <c:pt idx="1017">
                  <c:v>406800.0</c:v>
                </c:pt>
                <c:pt idx="1018">
                  <c:v>407200.0</c:v>
                </c:pt>
                <c:pt idx="1019">
                  <c:v>407600.0</c:v>
                </c:pt>
                <c:pt idx="1020">
                  <c:v>408000.0</c:v>
                </c:pt>
                <c:pt idx="1021">
                  <c:v>408400.0</c:v>
                </c:pt>
                <c:pt idx="1022">
                  <c:v>408800.0</c:v>
                </c:pt>
                <c:pt idx="1023">
                  <c:v>409200.0</c:v>
                </c:pt>
                <c:pt idx="1024">
                  <c:v>409600.0</c:v>
                </c:pt>
                <c:pt idx="1025">
                  <c:v>410000.0</c:v>
                </c:pt>
                <c:pt idx="1026">
                  <c:v>410400.0</c:v>
                </c:pt>
                <c:pt idx="1027">
                  <c:v>410800.0</c:v>
                </c:pt>
                <c:pt idx="1028">
                  <c:v>411200.0</c:v>
                </c:pt>
                <c:pt idx="1029">
                  <c:v>411600.0</c:v>
                </c:pt>
                <c:pt idx="1030">
                  <c:v>412000.0</c:v>
                </c:pt>
                <c:pt idx="1031">
                  <c:v>412400.0</c:v>
                </c:pt>
                <c:pt idx="1032">
                  <c:v>412800.0</c:v>
                </c:pt>
                <c:pt idx="1033">
                  <c:v>413200.0</c:v>
                </c:pt>
                <c:pt idx="1034">
                  <c:v>413600.0</c:v>
                </c:pt>
                <c:pt idx="1035">
                  <c:v>414000.0</c:v>
                </c:pt>
                <c:pt idx="1036">
                  <c:v>414400.0</c:v>
                </c:pt>
                <c:pt idx="1037">
                  <c:v>414800.0</c:v>
                </c:pt>
                <c:pt idx="1038">
                  <c:v>415200.0</c:v>
                </c:pt>
                <c:pt idx="1039">
                  <c:v>415600.0</c:v>
                </c:pt>
                <c:pt idx="1040">
                  <c:v>416000.0</c:v>
                </c:pt>
                <c:pt idx="1041">
                  <c:v>416400.0</c:v>
                </c:pt>
                <c:pt idx="1042">
                  <c:v>416800.0</c:v>
                </c:pt>
                <c:pt idx="1043">
                  <c:v>417200.0</c:v>
                </c:pt>
                <c:pt idx="1044">
                  <c:v>417600.0</c:v>
                </c:pt>
                <c:pt idx="1045">
                  <c:v>418000.0</c:v>
                </c:pt>
                <c:pt idx="1046">
                  <c:v>418400.0</c:v>
                </c:pt>
                <c:pt idx="1047">
                  <c:v>418800.0</c:v>
                </c:pt>
                <c:pt idx="1048">
                  <c:v>419200.0</c:v>
                </c:pt>
                <c:pt idx="1049">
                  <c:v>419600.0</c:v>
                </c:pt>
                <c:pt idx="1050">
                  <c:v>420000.0</c:v>
                </c:pt>
                <c:pt idx="1051">
                  <c:v>420400.0</c:v>
                </c:pt>
                <c:pt idx="1052">
                  <c:v>420800.0</c:v>
                </c:pt>
                <c:pt idx="1053">
                  <c:v>421200.0</c:v>
                </c:pt>
                <c:pt idx="1054">
                  <c:v>421600.0</c:v>
                </c:pt>
                <c:pt idx="1055">
                  <c:v>422000.0</c:v>
                </c:pt>
                <c:pt idx="1056">
                  <c:v>422400.0</c:v>
                </c:pt>
                <c:pt idx="1057">
                  <c:v>422800.0</c:v>
                </c:pt>
                <c:pt idx="1058">
                  <c:v>423200.0</c:v>
                </c:pt>
                <c:pt idx="1059">
                  <c:v>423600.0</c:v>
                </c:pt>
                <c:pt idx="1060">
                  <c:v>424000.0</c:v>
                </c:pt>
                <c:pt idx="1061">
                  <c:v>424400.0</c:v>
                </c:pt>
                <c:pt idx="1062">
                  <c:v>424800.0</c:v>
                </c:pt>
                <c:pt idx="1063">
                  <c:v>425200.0</c:v>
                </c:pt>
                <c:pt idx="1064">
                  <c:v>425600.0</c:v>
                </c:pt>
                <c:pt idx="1065">
                  <c:v>426000.0</c:v>
                </c:pt>
                <c:pt idx="1066">
                  <c:v>426400.0</c:v>
                </c:pt>
                <c:pt idx="1067">
                  <c:v>426800.0</c:v>
                </c:pt>
                <c:pt idx="1068">
                  <c:v>427200.0</c:v>
                </c:pt>
                <c:pt idx="1069">
                  <c:v>427600.0</c:v>
                </c:pt>
                <c:pt idx="1070">
                  <c:v>428000.0</c:v>
                </c:pt>
                <c:pt idx="1071">
                  <c:v>428400.0</c:v>
                </c:pt>
                <c:pt idx="1072">
                  <c:v>428800.0</c:v>
                </c:pt>
                <c:pt idx="1073">
                  <c:v>429200.0</c:v>
                </c:pt>
                <c:pt idx="1074">
                  <c:v>429600.0</c:v>
                </c:pt>
                <c:pt idx="1075">
                  <c:v>430000.0</c:v>
                </c:pt>
                <c:pt idx="1076">
                  <c:v>430400.0</c:v>
                </c:pt>
                <c:pt idx="1077">
                  <c:v>430800.0</c:v>
                </c:pt>
                <c:pt idx="1078">
                  <c:v>431200.0</c:v>
                </c:pt>
                <c:pt idx="1079">
                  <c:v>431600.0</c:v>
                </c:pt>
                <c:pt idx="1080">
                  <c:v>432000.0</c:v>
                </c:pt>
                <c:pt idx="1081">
                  <c:v>432400.0</c:v>
                </c:pt>
                <c:pt idx="1082">
                  <c:v>432800.0</c:v>
                </c:pt>
                <c:pt idx="1083">
                  <c:v>433200.0</c:v>
                </c:pt>
                <c:pt idx="1084">
                  <c:v>433600.0</c:v>
                </c:pt>
                <c:pt idx="1085">
                  <c:v>434000.0</c:v>
                </c:pt>
                <c:pt idx="1086">
                  <c:v>434400.0</c:v>
                </c:pt>
                <c:pt idx="1087">
                  <c:v>434800.0</c:v>
                </c:pt>
                <c:pt idx="1088">
                  <c:v>435200.0</c:v>
                </c:pt>
                <c:pt idx="1089">
                  <c:v>435600.0</c:v>
                </c:pt>
                <c:pt idx="1090">
                  <c:v>436000.0</c:v>
                </c:pt>
                <c:pt idx="1091">
                  <c:v>436400.0</c:v>
                </c:pt>
                <c:pt idx="1092">
                  <c:v>436800.0</c:v>
                </c:pt>
                <c:pt idx="1093">
                  <c:v>437200.0</c:v>
                </c:pt>
                <c:pt idx="1094">
                  <c:v>437600.0</c:v>
                </c:pt>
                <c:pt idx="1095">
                  <c:v>438000.0</c:v>
                </c:pt>
                <c:pt idx="1096">
                  <c:v>438400.0</c:v>
                </c:pt>
                <c:pt idx="1097">
                  <c:v>438800.0</c:v>
                </c:pt>
                <c:pt idx="1098">
                  <c:v>439200.0</c:v>
                </c:pt>
                <c:pt idx="1099">
                  <c:v>439600.0</c:v>
                </c:pt>
                <c:pt idx="1100">
                  <c:v>440000.0</c:v>
                </c:pt>
                <c:pt idx="1101">
                  <c:v>440400.0</c:v>
                </c:pt>
                <c:pt idx="1102">
                  <c:v>440800.0</c:v>
                </c:pt>
                <c:pt idx="1103">
                  <c:v>441200.0</c:v>
                </c:pt>
                <c:pt idx="1104">
                  <c:v>441600.0</c:v>
                </c:pt>
                <c:pt idx="1105">
                  <c:v>442000.0</c:v>
                </c:pt>
                <c:pt idx="1106">
                  <c:v>442400.0</c:v>
                </c:pt>
                <c:pt idx="1107">
                  <c:v>442800.0</c:v>
                </c:pt>
                <c:pt idx="1108">
                  <c:v>443200.0</c:v>
                </c:pt>
                <c:pt idx="1109">
                  <c:v>443600.0</c:v>
                </c:pt>
                <c:pt idx="1110">
                  <c:v>444000.0</c:v>
                </c:pt>
                <c:pt idx="1111">
                  <c:v>444400.0</c:v>
                </c:pt>
                <c:pt idx="1112">
                  <c:v>444800.0</c:v>
                </c:pt>
                <c:pt idx="1113">
                  <c:v>445200.0</c:v>
                </c:pt>
                <c:pt idx="1114">
                  <c:v>445600.0</c:v>
                </c:pt>
                <c:pt idx="1115">
                  <c:v>446000.0</c:v>
                </c:pt>
                <c:pt idx="1116">
                  <c:v>446400.0</c:v>
                </c:pt>
                <c:pt idx="1117">
                  <c:v>446800.0</c:v>
                </c:pt>
                <c:pt idx="1118">
                  <c:v>447200.0</c:v>
                </c:pt>
                <c:pt idx="1119">
                  <c:v>447600.0</c:v>
                </c:pt>
                <c:pt idx="1120">
                  <c:v>448000.0</c:v>
                </c:pt>
                <c:pt idx="1121">
                  <c:v>448400.0</c:v>
                </c:pt>
                <c:pt idx="1122">
                  <c:v>448800.0</c:v>
                </c:pt>
                <c:pt idx="1123">
                  <c:v>449200.0</c:v>
                </c:pt>
                <c:pt idx="1124">
                  <c:v>449600.0</c:v>
                </c:pt>
                <c:pt idx="1125">
                  <c:v>450000.0</c:v>
                </c:pt>
                <c:pt idx="1126">
                  <c:v>450400.0</c:v>
                </c:pt>
                <c:pt idx="1127">
                  <c:v>450800.0</c:v>
                </c:pt>
                <c:pt idx="1128">
                  <c:v>451200.0</c:v>
                </c:pt>
                <c:pt idx="1129">
                  <c:v>451600.0</c:v>
                </c:pt>
                <c:pt idx="1130">
                  <c:v>452000.0</c:v>
                </c:pt>
                <c:pt idx="1131">
                  <c:v>452400.0</c:v>
                </c:pt>
                <c:pt idx="1132">
                  <c:v>452800.0</c:v>
                </c:pt>
                <c:pt idx="1133">
                  <c:v>453200.0</c:v>
                </c:pt>
                <c:pt idx="1134">
                  <c:v>453600.0</c:v>
                </c:pt>
                <c:pt idx="1135">
                  <c:v>454000.0</c:v>
                </c:pt>
                <c:pt idx="1136">
                  <c:v>454400.0</c:v>
                </c:pt>
                <c:pt idx="1137">
                  <c:v>454800.0</c:v>
                </c:pt>
                <c:pt idx="1138">
                  <c:v>455200.0</c:v>
                </c:pt>
                <c:pt idx="1139">
                  <c:v>455600.0</c:v>
                </c:pt>
                <c:pt idx="1140">
                  <c:v>456000.0</c:v>
                </c:pt>
                <c:pt idx="1141">
                  <c:v>456400.0</c:v>
                </c:pt>
                <c:pt idx="1142">
                  <c:v>456800.0</c:v>
                </c:pt>
                <c:pt idx="1143">
                  <c:v>457200.0</c:v>
                </c:pt>
                <c:pt idx="1144">
                  <c:v>457600.0</c:v>
                </c:pt>
                <c:pt idx="1145">
                  <c:v>458000.0</c:v>
                </c:pt>
                <c:pt idx="1146">
                  <c:v>458400.0</c:v>
                </c:pt>
                <c:pt idx="1147">
                  <c:v>458800.0</c:v>
                </c:pt>
                <c:pt idx="1148">
                  <c:v>459200.0</c:v>
                </c:pt>
                <c:pt idx="1149">
                  <c:v>459600.0</c:v>
                </c:pt>
                <c:pt idx="1150">
                  <c:v>460000.0</c:v>
                </c:pt>
                <c:pt idx="1151">
                  <c:v>460400.0</c:v>
                </c:pt>
                <c:pt idx="1152">
                  <c:v>460800.0</c:v>
                </c:pt>
                <c:pt idx="1153">
                  <c:v>461200.0</c:v>
                </c:pt>
                <c:pt idx="1154">
                  <c:v>461600.0</c:v>
                </c:pt>
                <c:pt idx="1155">
                  <c:v>462000.0</c:v>
                </c:pt>
                <c:pt idx="1156">
                  <c:v>462400.0</c:v>
                </c:pt>
                <c:pt idx="1157">
                  <c:v>462800.0</c:v>
                </c:pt>
                <c:pt idx="1158">
                  <c:v>463200.0</c:v>
                </c:pt>
                <c:pt idx="1159">
                  <c:v>463600.0</c:v>
                </c:pt>
                <c:pt idx="1160">
                  <c:v>464000.0</c:v>
                </c:pt>
                <c:pt idx="1161">
                  <c:v>464400.0</c:v>
                </c:pt>
                <c:pt idx="1162">
                  <c:v>464800.0</c:v>
                </c:pt>
                <c:pt idx="1163">
                  <c:v>465200.0</c:v>
                </c:pt>
                <c:pt idx="1164">
                  <c:v>465600.0</c:v>
                </c:pt>
                <c:pt idx="1165">
                  <c:v>466000.0</c:v>
                </c:pt>
                <c:pt idx="1166">
                  <c:v>466400.0</c:v>
                </c:pt>
                <c:pt idx="1167">
                  <c:v>466800.0</c:v>
                </c:pt>
                <c:pt idx="1168">
                  <c:v>467200.0</c:v>
                </c:pt>
                <c:pt idx="1169">
                  <c:v>467600.0</c:v>
                </c:pt>
                <c:pt idx="1170">
                  <c:v>468000.0</c:v>
                </c:pt>
                <c:pt idx="1171">
                  <c:v>468400.0</c:v>
                </c:pt>
                <c:pt idx="1172">
                  <c:v>468800.0</c:v>
                </c:pt>
                <c:pt idx="1173">
                  <c:v>469200.0</c:v>
                </c:pt>
                <c:pt idx="1174">
                  <c:v>469600.0</c:v>
                </c:pt>
                <c:pt idx="1175">
                  <c:v>470000.0</c:v>
                </c:pt>
                <c:pt idx="1176">
                  <c:v>470400.0</c:v>
                </c:pt>
                <c:pt idx="1177">
                  <c:v>470800.0</c:v>
                </c:pt>
                <c:pt idx="1178">
                  <c:v>471200.0</c:v>
                </c:pt>
                <c:pt idx="1179">
                  <c:v>471600.0</c:v>
                </c:pt>
                <c:pt idx="1180">
                  <c:v>472000.0</c:v>
                </c:pt>
                <c:pt idx="1181">
                  <c:v>472400.0</c:v>
                </c:pt>
                <c:pt idx="1182">
                  <c:v>472800.0</c:v>
                </c:pt>
                <c:pt idx="1183">
                  <c:v>473200.0</c:v>
                </c:pt>
                <c:pt idx="1184">
                  <c:v>473600.0</c:v>
                </c:pt>
                <c:pt idx="1185">
                  <c:v>474000.0</c:v>
                </c:pt>
                <c:pt idx="1186">
                  <c:v>474400.0</c:v>
                </c:pt>
                <c:pt idx="1187">
                  <c:v>474800.0</c:v>
                </c:pt>
                <c:pt idx="1188">
                  <c:v>475200.0</c:v>
                </c:pt>
                <c:pt idx="1189">
                  <c:v>475600.0</c:v>
                </c:pt>
                <c:pt idx="1190">
                  <c:v>476000.0</c:v>
                </c:pt>
                <c:pt idx="1191">
                  <c:v>476400.0</c:v>
                </c:pt>
                <c:pt idx="1192">
                  <c:v>476800.0</c:v>
                </c:pt>
                <c:pt idx="1193">
                  <c:v>477200.0</c:v>
                </c:pt>
                <c:pt idx="1194">
                  <c:v>477600.0</c:v>
                </c:pt>
                <c:pt idx="1195">
                  <c:v>478000.0</c:v>
                </c:pt>
                <c:pt idx="1196">
                  <c:v>478400.0</c:v>
                </c:pt>
                <c:pt idx="1197">
                  <c:v>478800.0</c:v>
                </c:pt>
                <c:pt idx="1198">
                  <c:v>479200.0</c:v>
                </c:pt>
                <c:pt idx="1199">
                  <c:v>479600.0</c:v>
                </c:pt>
                <c:pt idx="1200">
                  <c:v>480000.0</c:v>
                </c:pt>
                <c:pt idx="1201">
                  <c:v>480400.0</c:v>
                </c:pt>
                <c:pt idx="1202">
                  <c:v>480800.0</c:v>
                </c:pt>
                <c:pt idx="1203">
                  <c:v>481200.0</c:v>
                </c:pt>
                <c:pt idx="1204">
                  <c:v>481600.0</c:v>
                </c:pt>
                <c:pt idx="1205">
                  <c:v>482000.0</c:v>
                </c:pt>
                <c:pt idx="1206">
                  <c:v>482400.0</c:v>
                </c:pt>
                <c:pt idx="1207">
                  <c:v>482800.0</c:v>
                </c:pt>
                <c:pt idx="1208">
                  <c:v>483200.0</c:v>
                </c:pt>
                <c:pt idx="1209">
                  <c:v>483600.0</c:v>
                </c:pt>
                <c:pt idx="1210">
                  <c:v>484000.0</c:v>
                </c:pt>
                <c:pt idx="1211">
                  <c:v>484400.0</c:v>
                </c:pt>
                <c:pt idx="1212">
                  <c:v>484800.0</c:v>
                </c:pt>
                <c:pt idx="1213">
                  <c:v>485200.0</c:v>
                </c:pt>
                <c:pt idx="1214">
                  <c:v>485600.0</c:v>
                </c:pt>
                <c:pt idx="1215">
                  <c:v>486000.0</c:v>
                </c:pt>
                <c:pt idx="1216">
                  <c:v>486400.0</c:v>
                </c:pt>
                <c:pt idx="1217">
                  <c:v>486800.0</c:v>
                </c:pt>
                <c:pt idx="1218">
                  <c:v>487200.0</c:v>
                </c:pt>
                <c:pt idx="1219">
                  <c:v>487600.0</c:v>
                </c:pt>
                <c:pt idx="1220">
                  <c:v>488000.0</c:v>
                </c:pt>
                <c:pt idx="1221">
                  <c:v>488400.0</c:v>
                </c:pt>
                <c:pt idx="1222">
                  <c:v>488800.0</c:v>
                </c:pt>
                <c:pt idx="1223">
                  <c:v>489200.0</c:v>
                </c:pt>
                <c:pt idx="1224">
                  <c:v>489600.0</c:v>
                </c:pt>
                <c:pt idx="1225">
                  <c:v>490000.0</c:v>
                </c:pt>
                <c:pt idx="1226">
                  <c:v>490400.0</c:v>
                </c:pt>
                <c:pt idx="1227">
                  <c:v>490800.0</c:v>
                </c:pt>
                <c:pt idx="1228">
                  <c:v>491200.0</c:v>
                </c:pt>
                <c:pt idx="1229">
                  <c:v>491600.0</c:v>
                </c:pt>
                <c:pt idx="1230">
                  <c:v>492000.0</c:v>
                </c:pt>
                <c:pt idx="1231">
                  <c:v>492400.0</c:v>
                </c:pt>
                <c:pt idx="1232">
                  <c:v>492800.0</c:v>
                </c:pt>
                <c:pt idx="1233">
                  <c:v>493200.0</c:v>
                </c:pt>
                <c:pt idx="1234">
                  <c:v>493600.0</c:v>
                </c:pt>
                <c:pt idx="1235">
                  <c:v>494000.0</c:v>
                </c:pt>
                <c:pt idx="1236">
                  <c:v>494400.0</c:v>
                </c:pt>
                <c:pt idx="1237">
                  <c:v>494800.0</c:v>
                </c:pt>
                <c:pt idx="1238">
                  <c:v>495200.0</c:v>
                </c:pt>
                <c:pt idx="1239">
                  <c:v>495600.0</c:v>
                </c:pt>
                <c:pt idx="1240">
                  <c:v>496000.0</c:v>
                </c:pt>
                <c:pt idx="1241">
                  <c:v>496400.0</c:v>
                </c:pt>
                <c:pt idx="1242">
                  <c:v>496800.0</c:v>
                </c:pt>
                <c:pt idx="1243">
                  <c:v>497200.0</c:v>
                </c:pt>
                <c:pt idx="1244">
                  <c:v>497600.0</c:v>
                </c:pt>
                <c:pt idx="1245">
                  <c:v>498000.0</c:v>
                </c:pt>
                <c:pt idx="1246">
                  <c:v>498400.0</c:v>
                </c:pt>
                <c:pt idx="1247">
                  <c:v>498800.0</c:v>
                </c:pt>
                <c:pt idx="1248">
                  <c:v>499200.0</c:v>
                </c:pt>
                <c:pt idx="1249">
                  <c:v>499600.0</c:v>
                </c:pt>
                <c:pt idx="1250">
                  <c:v>500000.0</c:v>
                </c:pt>
                <c:pt idx="1251">
                  <c:v>500400.0</c:v>
                </c:pt>
                <c:pt idx="1252">
                  <c:v>500800.0</c:v>
                </c:pt>
                <c:pt idx="1253">
                  <c:v>501200.0</c:v>
                </c:pt>
                <c:pt idx="1254">
                  <c:v>501600.0</c:v>
                </c:pt>
                <c:pt idx="1255">
                  <c:v>502000.0</c:v>
                </c:pt>
                <c:pt idx="1256">
                  <c:v>502400.0</c:v>
                </c:pt>
                <c:pt idx="1257">
                  <c:v>502800.0</c:v>
                </c:pt>
                <c:pt idx="1258">
                  <c:v>503200.0</c:v>
                </c:pt>
                <c:pt idx="1259">
                  <c:v>503600.0</c:v>
                </c:pt>
                <c:pt idx="1260">
                  <c:v>504000.0</c:v>
                </c:pt>
                <c:pt idx="1261">
                  <c:v>504400.0</c:v>
                </c:pt>
                <c:pt idx="1262">
                  <c:v>504800.0</c:v>
                </c:pt>
                <c:pt idx="1263">
                  <c:v>505200.0</c:v>
                </c:pt>
                <c:pt idx="1264">
                  <c:v>505600.0</c:v>
                </c:pt>
                <c:pt idx="1265">
                  <c:v>506000.0</c:v>
                </c:pt>
                <c:pt idx="1266">
                  <c:v>506400.0</c:v>
                </c:pt>
                <c:pt idx="1267">
                  <c:v>506800.0</c:v>
                </c:pt>
                <c:pt idx="1268">
                  <c:v>507200.0</c:v>
                </c:pt>
                <c:pt idx="1269">
                  <c:v>507600.0</c:v>
                </c:pt>
                <c:pt idx="1270">
                  <c:v>508000.0</c:v>
                </c:pt>
                <c:pt idx="1271">
                  <c:v>508400.0</c:v>
                </c:pt>
                <c:pt idx="1272">
                  <c:v>508800.0</c:v>
                </c:pt>
                <c:pt idx="1273">
                  <c:v>509200.0</c:v>
                </c:pt>
                <c:pt idx="1274">
                  <c:v>509600.0</c:v>
                </c:pt>
                <c:pt idx="1275">
                  <c:v>510000.0</c:v>
                </c:pt>
                <c:pt idx="1276">
                  <c:v>510400.0</c:v>
                </c:pt>
                <c:pt idx="1277">
                  <c:v>510800.0</c:v>
                </c:pt>
                <c:pt idx="1278">
                  <c:v>511200.0</c:v>
                </c:pt>
                <c:pt idx="1279">
                  <c:v>511600.0</c:v>
                </c:pt>
                <c:pt idx="1280">
                  <c:v>512000.0</c:v>
                </c:pt>
                <c:pt idx="1281">
                  <c:v>512400.0</c:v>
                </c:pt>
                <c:pt idx="1282">
                  <c:v>512800.0</c:v>
                </c:pt>
                <c:pt idx="1283">
                  <c:v>513200.0</c:v>
                </c:pt>
                <c:pt idx="1284">
                  <c:v>513600.0</c:v>
                </c:pt>
                <c:pt idx="1285">
                  <c:v>514000.0</c:v>
                </c:pt>
                <c:pt idx="1286">
                  <c:v>514400.0</c:v>
                </c:pt>
                <c:pt idx="1287">
                  <c:v>514800.0</c:v>
                </c:pt>
                <c:pt idx="1288">
                  <c:v>515200.0</c:v>
                </c:pt>
                <c:pt idx="1289">
                  <c:v>515600.0</c:v>
                </c:pt>
                <c:pt idx="1290">
                  <c:v>516000.0</c:v>
                </c:pt>
                <c:pt idx="1291">
                  <c:v>516400.0</c:v>
                </c:pt>
                <c:pt idx="1292">
                  <c:v>516800.0</c:v>
                </c:pt>
                <c:pt idx="1293">
                  <c:v>517200.0</c:v>
                </c:pt>
                <c:pt idx="1294">
                  <c:v>517600.0</c:v>
                </c:pt>
                <c:pt idx="1295">
                  <c:v>518000.0</c:v>
                </c:pt>
                <c:pt idx="1296">
                  <c:v>518400.0</c:v>
                </c:pt>
                <c:pt idx="1297">
                  <c:v>518800.0</c:v>
                </c:pt>
                <c:pt idx="1298">
                  <c:v>519200.0</c:v>
                </c:pt>
                <c:pt idx="1299">
                  <c:v>519600.0</c:v>
                </c:pt>
                <c:pt idx="1300">
                  <c:v>520000.0</c:v>
                </c:pt>
                <c:pt idx="1301">
                  <c:v>520400.0</c:v>
                </c:pt>
                <c:pt idx="1302">
                  <c:v>520800.0</c:v>
                </c:pt>
                <c:pt idx="1303">
                  <c:v>521200.0</c:v>
                </c:pt>
                <c:pt idx="1304">
                  <c:v>521600.0</c:v>
                </c:pt>
                <c:pt idx="1305">
                  <c:v>522000.0</c:v>
                </c:pt>
                <c:pt idx="1306">
                  <c:v>522400.0</c:v>
                </c:pt>
                <c:pt idx="1307">
                  <c:v>522800.0</c:v>
                </c:pt>
                <c:pt idx="1308">
                  <c:v>523200.0</c:v>
                </c:pt>
                <c:pt idx="1309">
                  <c:v>523600.0</c:v>
                </c:pt>
                <c:pt idx="1310">
                  <c:v>524000.0</c:v>
                </c:pt>
                <c:pt idx="1311">
                  <c:v>524400.0</c:v>
                </c:pt>
                <c:pt idx="1312">
                  <c:v>524800.0</c:v>
                </c:pt>
                <c:pt idx="1313">
                  <c:v>525200.0</c:v>
                </c:pt>
                <c:pt idx="1314">
                  <c:v>525600.0</c:v>
                </c:pt>
                <c:pt idx="1315">
                  <c:v>526000.0</c:v>
                </c:pt>
                <c:pt idx="1316">
                  <c:v>526400.0</c:v>
                </c:pt>
                <c:pt idx="1317">
                  <c:v>526800.0</c:v>
                </c:pt>
                <c:pt idx="1318">
                  <c:v>527200.0</c:v>
                </c:pt>
                <c:pt idx="1319">
                  <c:v>527600.0</c:v>
                </c:pt>
                <c:pt idx="1320">
                  <c:v>528000.0</c:v>
                </c:pt>
                <c:pt idx="1321">
                  <c:v>528400.0</c:v>
                </c:pt>
                <c:pt idx="1322">
                  <c:v>528800.0</c:v>
                </c:pt>
                <c:pt idx="1323">
                  <c:v>529200.0</c:v>
                </c:pt>
                <c:pt idx="1324">
                  <c:v>529600.0</c:v>
                </c:pt>
                <c:pt idx="1325">
                  <c:v>530000.0</c:v>
                </c:pt>
                <c:pt idx="1326">
                  <c:v>530400.0</c:v>
                </c:pt>
                <c:pt idx="1327">
                  <c:v>530800.0</c:v>
                </c:pt>
                <c:pt idx="1328">
                  <c:v>531200.0</c:v>
                </c:pt>
                <c:pt idx="1329">
                  <c:v>531600.0</c:v>
                </c:pt>
                <c:pt idx="1330">
                  <c:v>532000.0</c:v>
                </c:pt>
                <c:pt idx="1331">
                  <c:v>532400.0</c:v>
                </c:pt>
                <c:pt idx="1332">
                  <c:v>532800.0</c:v>
                </c:pt>
                <c:pt idx="1333">
                  <c:v>533200.0</c:v>
                </c:pt>
                <c:pt idx="1334">
                  <c:v>533600.0</c:v>
                </c:pt>
                <c:pt idx="1335">
                  <c:v>534000.0</c:v>
                </c:pt>
                <c:pt idx="1336">
                  <c:v>534400.0</c:v>
                </c:pt>
                <c:pt idx="1337">
                  <c:v>534800.0</c:v>
                </c:pt>
                <c:pt idx="1338">
                  <c:v>535200.0</c:v>
                </c:pt>
                <c:pt idx="1339">
                  <c:v>535600.0</c:v>
                </c:pt>
                <c:pt idx="1340">
                  <c:v>536000.0</c:v>
                </c:pt>
                <c:pt idx="1341">
                  <c:v>536400.0</c:v>
                </c:pt>
                <c:pt idx="1342">
                  <c:v>536800.0</c:v>
                </c:pt>
                <c:pt idx="1343">
                  <c:v>537200.0</c:v>
                </c:pt>
                <c:pt idx="1344">
                  <c:v>537600.0</c:v>
                </c:pt>
                <c:pt idx="1345">
                  <c:v>538000.0</c:v>
                </c:pt>
                <c:pt idx="1346">
                  <c:v>538400.0</c:v>
                </c:pt>
                <c:pt idx="1347">
                  <c:v>538800.0</c:v>
                </c:pt>
                <c:pt idx="1348">
                  <c:v>539200.0</c:v>
                </c:pt>
                <c:pt idx="1349">
                  <c:v>539600.0</c:v>
                </c:pt>
                <c:pt idx="1350">
                  <c:v>540000.0</c:v>
                </c:pt>
                <c:pt idx="1351">
                  <c:v>540400.0</c:v>
                </c:pt>
                <c:pt idx="1352">
                  <c:v>540800.0</c:v>
                </c:pt>
                <c:pt idx="1353">
                  <c:v>541200.0</c:v>
                </c:pt>
                <c:pt idx="1354">
                  <c:v>541600.0</c:v>
                </c:pt>
                <c:pt idx="1355">
                  <c:v>542000.0</c:v>
                </c:pt>
                <c:pt idx="1356">
                  <c:v>542400.0</c:v>
                </c:pt>
                <c:pt idx="1357">
                  <c:v>542800.0</c:v>
                </c:pt>
                <c:pt idx="1358">
                  <c:v>543200.0</c:v>
                </c:pt>
                <c:pt idx="1359">
                  <c:v>543600.0</c:v>
                </c:pt>
                <c:pt idx="1360">
                  <c:v>544000.0</c:v>
                </c:pt>
                <c:pt idx="1361">
                  <c:v>544400.0</c:v>
                </c:pt>
                <c:pt idx="1362">
                  <c:v>544800.0</c:v>
                </c:pt>
                <c:pt idx="1363">
                  <c:v>545200.0</c:v>
                </c:pt>
                <c:pt idx="1364">
                  <c:v>545600.0</c:v>
                </c:pt>
                <c:pt idx="1365">
                  <c:v>546000.0</c:v>
                </c:pt>
                <c:pt idx="1366">
                  <c:v>546400.0</c:v>
                </c:pt>
                <c:pt idx="1367">
                  <c:v>546800.0</c:v>
                </c:pt>
                <c:pt idx="1368">
                  <c:v>547200.0</c:v>
                </c:pt>
                <c:pt idx="1369">
                  <c:v>547600.0</c:v>
                </c:pt>
                <c:pt idx="1370">
                  <c:v>548000.0</c:v>
                </c:pt>
                <c:pt idx="1371">
                  <c:v>548400.0</c:v>
                </c:pt>
                <c:pt idx="1372">
                  <c:v>548800.0</c:v>
                </c:pt>
                <c:pt idx="1373">
                  <c:v>549200.0</c:v>
                </c:pt>
                <c:pt idx="1374">
                  <c:v>549600.0</c:v>
                </c:pt>
                <c:pt idx="1375">
                  <c:v>550000.0</c:v>
                </c:pt>
                <c:pt idx="1376">
                  <c:v>550400.0</c:v>
                </c:pt>
                <c:pt idx="1377">
                  <c:v>550800.0</c:v>
                </c:pt>
                <c:pt idx="1378">
                  <c:v>551200.0</c:v>
                </c:pt>
                <c:pt idx="1379">
                  <c:v>551600.0</c:v>
                </c:pt>
                <c:pt idx="1380">
                  <c:v>552000.0</c:v>
                </c:pt>
                <c:pt idx="1381">
                  <c:v>552400.0</c:v>
                </c:pt>
                <c:pt idx="1382">
                  <c:v>552800.0</c:v>
                </c:pt>
                <c:pt idx="1383">
                  <c:v>553200.0</c:v>
                </c:pt>
                <c:pt idx="1384">
                  <c:v>553600.0</c:v>
                </c:pt>
                <c:pt idx="1385">
                  <c:v>554000.0</c:v>
                </c:pt>
                <c:pt idx="1386">
                  <c:v>554400.0</c:v>
                </c:pt>
                <c:pt idx="1387">
                  <c:v>554800.0</c:v>
                </c:pt>
                <c:pt idx="1388">
                  <c:v>555200.0</c:v>
                </c:pt>
                <c:pt idx="1389">
                  <c:v>555600.0</c:v>
                </c:pt>
                <c:pt idx="1390">
                  <c:v>556000.0</c:v>
                </c:pt>
                <c:pt idx="1391">
                  <c:v>556400.0</c:v>
                </c:pt>
                <c:pt idx="1392">
                  <c:v>556800.0</c:v>
                </c:pt>
                <c:pt idx="1393">
                  <c:v>557200.0</c:v>
                </c:pt>
                <c:pt idx="1394">
                  <c:v>557600.0</c:v>
                </c:pt>
                <c:pt idx="1395">
                  <c:v>558000.0</c:v>
                </c:pt>
                <c:pt idx="1396">
                  <c:v>558400.0</c:v>
                </c:pt>
                <c:pt idx="1397">
                  <c:v>558800.0</c:v>
                </c:pt>
                <c:pt idx="1398">
                  <c:v>559200.0</c:v>
                </c:pt>
                <c:pt idx="1399">
                  <c:v>559600.0</c:v>
                </c:pt>
                <c:pt idx="1400">
                  <c:v>560000.0</c:v>
                </c:pt>
                <c:pt idx="1401">
                  <c:v>560400.0</c:v>
                </c:pt>
                <c:pt idx="1402">
                  <c:v>560800.0</c:v>
                </c:pt>
                <c:pt idx="1403">
                  <c:v>561200.0</c:v>
                </c:pt>
                <c:pt idx="1404">
                  <c:v>561600.0</c:v>
                </c:pt>
                <c:pt idx="1405">
                  <c:v>562000.0</c:v>
                </c:pt>
                <c:pt idx="1406">
                  <c:v>562400.0</c:v>
                </c:pt>
                <c:pt idx="1407">
                  <c:v>562800.0</c:v>
                </c:pt>
                <c:pt idx="1408">
                  <c:v>563200.0</c:v>
                </c:pt>
                <c:pt idx="1409">
                  <c:v>563600.0</c:v>
                </c:pt>
                <c:pt idx="1410">
                  <c:v>564000.0</c:v>
                </c:pt>
                <c:pt idx="1411">
                  <c:v>564400.0</c:v>
                </c:pt>
                <c:pt idx="1412">
                  <c:v>564800.0</c:v>
                </c:pt>
                <c:pt idx="1413">
                  <c:v>565200.0</c:v>
                </c:pt>
                <c:pt idx="1414">
                  <c:v>565600.0</c:v>
                </c:pt>
                <c:pt idx="1415">
                  <c:v>566000.0</c:v>
                </c:pt>
                <c:pt idx="1416">
                  <c:v>566400.0</c:v>
                </c:pt>
                <c:pt idx="1417">
                  <c:v>566800.0</c:v>
                </c:pt>
                <c:pt idx="1418">
                  <c:v>567200.0</c:v>
                </c:pt>
                <c:pt idx="1419">
                  <c:v>567600.0</c:v>
                </c:pt>
                <c:pt idx="1420">
                  <c:v>568000.0</c:v>
                </c:pt>
                <c:pt idx="1421">
                  <c:v>568400.0</c:v>
                </c:pt>
                <c:pt idx="1422">
                  <c:v>568800.0</c:v>
                </c:pt>
                <c:pt idx="1423">
                  <c:v>569200.0</c:v>
                </c:pt>
                <c:pt idx="1424">
                  <c:v>569600.0</c:v>
                </c:pt>
                <c:pt idx="1425">
                  <c:v>570000.0</c:v>
                </c:pt>
                <c:pt idx="1426">
                  <c:v>570400.0</c:v>
                </c:pt>
                <c:pt idx="1427">
                  <c:v>570800.0</c:v>
                </c:pt>
                <c:pt idx="1428">
                  <c:v>571200.0</c:v>
                </c:pt>
                <c:pt idx="1429">
                  <c:v>571600.0</c:v>
                </c:pt>
                <c:pt idx="1430">
                  <c:v>572000.0</c:v>
                </c:pt>
                <c:pt idx="1431">
                  <c:v>572400.0</c:v>
                </c:pt>
                <c:pt idx="1432">
                  <c:v>572800.0</c:v>
                </c:pt>
                <c:pt idx="1433">
                  <c:v>573200.0</c:v>
                </c:pt>
                <c:pt idx="1434">
                  <c:v>573600.0</c:v>
                </c:pt>
                <c:pt idx="1435">
                  <c:v>574000.0</c:v>
                </c:pt>
                <c:pt idx="1436">
                  <c:v>574400.0</c:v>
                </c:pt>
                <c:pt idx="1437">
                  <c:v>574800.0</c:v>
                </c:pt>
                <c:pt idx="1438">
                  <c:v>575200.0</c:v>
                </c:pt>
                <c:pt idx="1439">
                  <c:v>575600.0</c:v>
                </c:pt>
                <c:pt idx="1440">
                  <c:v>576000.0</c:v>
                </c:pt>
                <c:pt idx="1441">
                  <c:v>576400.0</c:v>
                </c:pt>
                <c:pt idx="1442">
                  <c:v>576800.0</c:v>
                </c:pt>
                <c:pt idx="1443">
                  <c:v>577200.0</c:v>
                </c:pt>
                <c:pt idx="1444">
                  <c:v>577600.0</c:v>
                </c:pt>
                <c:pt idx="1445">
                  <c:v>578000.0</c:v>
                </c:pt>
                <c:pt idx="1446">
                  <c:v>578400.0</c:v>
                </c:pt>
                <c:pt idx="1447">
                  <c:v>578800.0</c:v>
                </c:pt>
                <c:pt idx="1448">
                  <c:v>579200.0</c:v>
                </c:pt>
                <c:pt idx="1449">
                  <c:v>579600.0</c:v>
                </c:pt>
                <c:pt idx="1450">
                  <c:v>580000.0</c:v>
                </c:pt>
                <c:pt idx="1451">
                  <c:v>580400.0</c:v>
                </c:pt>
                <c:pt idx="1452">
                  <c:v>580800.0</c:v>
                </c:pt>
                <c:pt idx="1453">
                  <c:v>581200.0</c:v>
                </c:pt>
                <c:pt idx="1454">
                  <c:v>581600.0</c:v>
                </c:pt>
                <c:pt idx="1455">
                  <c:v>582000.0</c:v>
                </c:pt>
                <c:pt idx="1456">
                  <c:v>582400.0</c:v>
                </c:pt>
                <c:pt idx="1457">
                  <c:v>582800.0</c:v>
                </c:pt>
                <c:pt idx="1458">
                  <c:v>583200.0</c:v>
                </c:pt>
                <c:pt idx="1459">
                  <c:v>583600.0</c:v>
                </c:pt>
                <c:pt idx="1460">
                  <c:v>584000.0</c:v>
                </c:pt>
                <c:pt idx="1461">
                  <c:v>584400.0</c:v>
                </c:pt>
                <c:pt idx="1462">
                  <c:v>584800.0</c:v>
                </c:pt>
                <c:pt idx="1463">
                  <c:v>585200.0</c:v>
                </c:pt>
                <c:pt idx="1464">
                  <c:v>585600.0</c:v>
                </c:pt>
                <c:pt idx="1465">
                  <c:v>586000.0</c:v>
                </c:pt>
                <c:pt idx="1466">
                  <c:v>586400.0</c:v>
                </c:pt>
                <c:pt idx="1467">
                  <c:v>586800.0</c:v>
                </c:pt>
                <c:pt idx="1468">
                  <c:v>587200.0</c:v>
                </c:pt>
                <c:pt idx="1469">
                  <c:v>587600.0</c:v>
                </c:pt>
                <c:pt idx="1470">
                  <c:v>588000.0</c:v>
                </c:pt>
                <c:pt idx="1471">
                  <c:v>588400.0</c:v>
                </c:pt>
                <c:pt idx="1472">
                  <c:v>588800.0</c:v>
                </c:pt>
                <c:pt idx="1473">
                  <c:v>589200.0</c:v>
                </c:pt>
                <c:pt idx="1474">
                  <c:v>589600.0</c:v>
                </c:pt>
                <c:pt idx="1475">
                  <c:v>590000.0</c:v>
                </c:pt>
                <c:pt idx="1476">
                  <c:v>590400.0</c:v>
                </c:pt>
                <c:pt idx="1477">
                  <c:v>590800.0</c:v>
                </c:pt>
                <c:pt idx="1478">
                  <c:v>591200.0</c:v>
                </c:pt>
                <c:pt idx="1479">
                  <c:v>591600.0</c:v>
                </c:pt>
                <c:pt idx="1480">
                  <c:v>592000.0</c:v>
                </c:pt>
                <c:pt idx="1481">
                  <c:v>592400.0</c:v>
                </c:pt>
                <c:pt idx="1482">
                  <c:v>592800.0</c:v>
                </c:pt>
                <c:pt idx="1483">
                  <c:v>593200.0</c:v>
                </c:pt>
                <c:pt idx="1484">
                  <c:v>593600.0</c:v>
                </c:pt>
                <c:pt idx="1485">
                  <c:v>594000.0</c:v>
                </c:pt>
                <c:pt idx="1486">
                  <c:v>594400.0</c:v>
                </c:pt>
                <c:pt idx="1487">
                  <c:v>594800.0</c:v>
                </c:pt>
                <c:pt idx="1488">
                  <c:v>595200.0</c:v>
                </c:pt>
                <c:pt idx="1489">
                  <c:v>595600.0</c:v>
                </c:pt>
                <c:pt idx="1490">
                  <c:v>596000.0</c:v>
                </c:pt>
                <c:pt idx="1491">
                  <c:v>596400.0</c:v>
                </c:pt>
                <c:pt idx="1492">
                  <c:v>596800.0</c:v>
                </c:pt>
                <c:pt idx="1493">
                  <c:v>597200.0</c:v>
                </c:pt>
                <c:pt idx="1494">
                  <c:v>597600.0</c:v>
                </c:pt>
                <c:pt idx="1495">
                  <c:v>598000.0</c:v>
                </c:pt>
                <c:pt idx="1496">
                  <c:v>598400.0</c:v>
                </c:pt>
                <c:pt idx="1497">
                  <c:v>598800.0</c:v>
                </c:pt>
                <c:pt idx="1498">
                  <c:v>599200.0</c:v>
                </c:pt>
                <c:pt idx="1499">
                  <c:v>599600.0</c:v>
                </c:pt>
                <c:pt idx="1500">
                  <c:v>600000.0</c:v>
                </c:pt>
                <c:pt idx="1501">
                  <c:v>600400.0</c:v>
                </c:pt>
                <c:pt idx="1502">
                  <c:v>600800.0</c:v>
                </c:pt>
                <c:pt idx="1503">
                  <c:v>601200.0</c:v>
                </c:pt>
                <c:pt idx="1504">
                  <c:v>601600.0</c:v>
                </c:pt>
                <c:pt idx="1505">
                  <c:v>602000.0</c:v>
                </c:pt>
                <c:pt idx="1506">
                  <c:v>602400.0</c:v>
                </c:pt>
                <c:pt idx="1507">
                  <c:v>602800.0</c:v>
                </c:pt>
                <c:pt idx="1508">
                  <c:v>603200.0</c:v>
                </c:pt>
                <c:pt idx="1509">
                  <c:v>603600.0</c:v>
                </c:pt>
                <c:pt idx="1510">
                  <c:v>604000.0</c:v>
                </c:pt>
                <c:pt idx="1511">
                  <c:v>604400.0</c:v>
                </c:pt>
                <c:pt idx="1512">
                  <c:v>604800.0</c:v>
                </c:pt>
                <c:pt idx="1513">
                  <c:v>605200.0</c:v>
                </c:pt>
                <c:pt idx="1514">
                  <c:v>605600.0</c:v>
                </c:pt>
                <c:pt idx="1515">
                  <c:v>606000.0</c:v>
                </c:pt>
                <c:pt idx="1516">
                  <c:v>606400.0</c:v>
                </c:pt>
                <c:pt idx="1517">
                  <c:v>606800.0</c:v>
                </c:pt>
                <c:pt idx="1518">
                  <c:v>607200.0</c:v>
                </c:pt>
                <c:pt idx="1519">
                  <c:v>607600.0</c:v>
                </c:pt>
                <c:pt idx="1520">
                  <c:v>608000.0</c:v>
                </c:pt>
                <c:pt idx="1521">
                  <c:v>608400.0</c:v>
                </c:pt>
                <c:pt idx="1522">
                  <c:v>608800.0</c:v>
                </c:pt>
                <c:pt idx="1523">
                  <c:v>609200.0</c:v>
                </c:pt>
                <c:pt idx="1524">
                  <c:v>609600.0</c:v>
                </c:pt>
                <c:pt idx="1525">
                  <c:v>610000.0</c:v>
                </c:pt>
                <c:pt idx="1526">
                  <c:v>610400.0</c:v>
                </c:pt>
                <c:pt idx="1527">
                  <c:v>610800.0</c:v>
                </c:pt>
                <c:pt idx="1528">
                  <c:v>611200.0</c:v>
                </c:pt>
                <c:pt idx="1529">
                  <c:v>611600.0</c:v>
                </c:pt>
                <c:pt idx="1530">
                  <c:v>612000.0</c:v>
                </c:pt>
                <c:pt idx="1531">
                  <c:v>612400.0</c:v>
                </c:pt>
                <c:pt idx="1532">
                  <c:v>612800.0</c:v>
                </c:pt>
                <c:pt idx="1533">
                  <c:v>613200.0</c:v>
                </c:pt>
                <c:pt idx="1534">
                  <c:v>613600.0</c:v>
                </c:pt>
                <c:pt idx="1535">
                  <c:v>614000.0</c:v>
                </c:pt>
                <c:pt idx="1536">
                  <c:v>614400.0</c:v>
                </c:pt>
                <c:pt idx="1537">
                  <c:v>614800.0</c:v>
                </c:pt>
                <c:pt idx="1538">
                  <c:v>615200.0</c:v>
                </c:pt>
                <c:pt idx="1539">
                  <c:v>615600.0</c:v>
                </c:pt>
                <c:pt idx="1540">
                  <c:v>616000.0</c:v>
                </c:pt>
                <c:pt idx="1541">
                  <c:v>616400.0</c:v>
                </c:pt>
                <c:pt idx="1542">
                  <c:v>616800.0</c:v>
                </c:pt>
                <c:pt idx="1543">
                  <c:v>617200.0</c:v>
                </c:pt>
                <c:pt idx="1544">
                  <c:v>617600.0</c:v>
                </c:pt>
                <c:pt idx="1545">
                  <c:v>618000.0</c:v>
                </c:pt>
                <c:pt idx="1546">
                  <c:v>618400.0</c:v>
                </c:pt>
                <c:pt idx="1547">
                  <c:v>618800.0</c:v>
                </c:pt>
                <c:pt idx="1548">
                  <c:v>619200.0</c:v>
                </c:pt>
                <c:pt idx="1549">
                  <c:v>619600.0</c:v>
                </c:pt>
                <c:pt idx="1550">
                  <c:v>620000.0</c:v>
                </c:pt>
                <c:pt idx="1551">
                  <c:v>620400.0</c:v>
                </c:pt>
                <c:pt idx="1552">
                  <c:v>620800.0</c:v>
                </c:pt>
                <c:pt idx="1553">
                  <c:v>621200.0</c:v>
                </c:pt>
                <c:pt idx="1554">
                  <c:v>621600.0</c:v>
                </c:pt>
                <c:pt idx="1555">
                  <c:v>622000.0</c:v>
                </c:pt>
                <c:pt idx="1556">
                  <c:v>622400.0</c:v>
                </c:pt>
                <c:pt idx="1557">
                  <c:v>622800.0</c:v>
                </c:pt>
                <c:pt idx="1558">
                  <c:v>623200.0</c:v>
                </c:pt>
                <c:pt idx="1559">
                  <c:v>623600.0</c:v>
                </c:pt>
                <c:pt idx="1560">
                  <c:v>624000.0</c:v>
                </c:pt>
                <c:pt idx="1561">
                  <c:v>624400.0</c:v>
                </c:pt>
                <c:pt idx="1562">
                  <c:v>624800.0</c:v>
                </c:pt>
                <c:pt idx="1563">
                  <c:v>625200.0</c:v>
                </c:pt>
                <c:pt idx="1564">
                  <c:v>625600.0</c:v>
                </c:pt>
                <c:pt idx="1565">
                  <c:v>626000.0</c:v>
                </c:pt>
                <c:pt idx="1566">
                  <c:v>626400.0</c:v>
                </c:pt>
                <c:pt idx="1567">
                  <c:v>626800.0</c:v>
                </c:pt>
                <c:pt idx="1568">
                  <c:v>627200.0</c:v>
                </c:pt>
                <c:pt idx="1569">
                  <c:v>627600.0</c:v>
                </c:pt>
                <c:pt idx="1570">
                  <c:v>628000.0</c:v>
                </c:pt>
                <c:pt idx="1571">
                  <c:v>628400.0</c:v>
                </c:pt>
                <c:pt idx="1572">
                  <c:v>628800.0</c:v>
                </c:pt>
                <c:pt idx="1573">
                  <c:v>629200.0</c:v>
                </c:pt>
                <c:pt idx="1574">
                  <c:v>629600.0</c:v>
                </c:pt>
                <c:pt idx="1575">
                  <c:v>630000.0</c:v>
                </c:pt>
                <c:pt idx="1576">
                  <c:v>630400.0</c:v>
                </c:pt>
                <c:pt idx="1577">
                  <c:v>630800.0</c:v>
                </c:pt>
                <c:pt idx="1578">
                  <c:v>631200.0</c:v>
                </c:pt>
                <c:pt idx="1579">
                  <c:v>631600.0</c:v>
                </c:pt>
                <c:pt idx="1580">
                  <c:v>632000.0</c:v>
                </c:pt>
                <c:pt idx="1581">
                  <c:v>632400.0</c:v>
                </c:pt>
                <c:pt idx="1582">
                  <c:v>632800.0</c:v>
                </c:pt>
                <c:pt idx="1583">
                  <c:v>633200.0</c:v>
                </c:pt>
                <c:pt idx="1584">
                  <c:v>633600.0</c:v>
                </c:pt>
                <c:pt idx="1585">
                  <c:v>634000.0</c:v>
                </c:pt>
                <c:pt idx="1586">
                  <c:v>634400.0</c:v>
                </c:pt>
                <c:pt idx="1587">
                  <c:v>634800.0</c:v>
                </c:pt>
                <c:pt idx="1588">
                  <c:v>635200.0</c:v>
                </c:pt>
                <c:pt idx="1589">
                  <c:v>635600.0</c:v>
                </c:pt>
                <c:pt idx="1590">
                  <c:v>636000.0</c:v>
                </c:pt>
                <c:pt idx="1591">
                  <c:v>636400.0</c:v>
                </c:pt>
                <c:pt idx="1592">
                  <c:v>636800.0</c:v>
                </c:pt>
                <c:pt idx="1593">
                  <c:v>637200.0</c:v>
                </c:pt>
                <c:pt idx="1594">
                  <c:v>637600.0</c:v>
                </c:pt>
                <c:pt idx="1595">
                  <c:v>638000.0</c:v>
                </c:pt>
                <c:pt idx="1596">
                  <c:v>638400.0</c:v>
                </c:pt>
                <c:pt idx="1597">
                  <c:v>638800.0</c:v>
                </c:pt>
                <c:pt idx="1598">
                  <c:v>639200.0</c:v>
                </c:pt>
                <c:pt idx="1599">
                  <c:v>639600.0</c:v>
                </c:pt>
                <c:pt idx="1600">
                  <c:v>640000.0</c:v>
                </c:pt>
                <c:pt idx="1601">
                  <c:v>640400.0</c:v>
                </c:pt>
                <c:pt idx="1602">
                  <c:v>640800.0</c:v>
                </c:pt>
                <c:pt idx="1603">
                  <c:v>641200.0</c:v>
                </c:pt>
                <c:pt idx="1604">
                  <c:v>641600.0</c:v>
                </c:pt>
                <c:pt idx="1605">
                  <c:v>642000.0</c:v>
                </c:pt>
                <c:pt idx="1606">
                  <c:v>642400.0</c:v>
                </c:pt>
                <c:pt idx="1607">
                  <c:v>642800.0</c:v>
                </c:pt>
                <c:pt idx="1608">
                  <c:v>643200.0</c:v>
                </c:pt>
                <c:pt idx="1609">
                  <c:v>643600.0</c:v>
                </c:pt>
                <c:pt idx="1610">
                  <c:v>644000.0</c:v>
                </c:pt>
                <c:pt idx="1611">
                  <c:v>644400.0</c:v>
                </c:pt>
                <c:pt idx="1612">
                  <c:v>644800.0</c:v>
                </c:pt>
                <c:pt idx="1613">
                  <c:v>645200.0</c:v>
                </c:pt>
                <c:pt idx="1614">
                  <c:v>645600.0</c:v>
                </c:pt>
                <c:pt idx="1615">
                  <c:v>646000.0</c:v>
                </c:pt>
                <c:pt idx="1616">
                  <c:v>646400.0</c:v>
                </c:pt>
                <c:pt idx="1617">
                  <c:v>646800.0</c:v>
                </c:pt>
                <c:pt idx="1618">
                  <c:v>647200.0</c:v>
                </c:pt>
                <c:pt idx="1619">
                  <c:v>647600.0</c:v>
                </c:pt>
                <c:pt idx="1620">
                  <c:v>648000.0</c:v>
                </c:pt>
                <c:pt idx="1621">
                  <c:v>648400.0</c:v>
                </c:pt>
                <c:pt idx="1622">
                  <c:v>648800.0</c:v>
                </c:pt>
                <c:pt idx="1623">
                  <c:v>649200.0</c:v>
                </c:pt>
                <c:pt idx="1624">
                  <c:v>649600.0</c:v>
                </c:pt>
                <c:pt idx="1625">
                  <c:v>650000.0</c:v>
                </c:pt>
                <c:pt idx="1626">
                  <c:v>650400.0</c:v>
                </c:pt>
                <c:pt idx="1627">
                  <c:v>650800.0</c:v>
                </c:pt>
                <c:pt idx="1628">
                  <c:v>651200.0</c:v>
                </c:pt>
                <c:pt idx="1629">
                  <c:v>651600.0</c:v>
                </c:pt>
                <c:pt idx="1630">
                  <c:v>652000.0</c:v>
                </c:pt>
                <c:pt idx="1631">
                  <c:v>652400.0</c:v>
                </c:pt>
                <c:pt idx="1632">
                  <c:v>652800.0</c:v>
                </c:pt>
                <c:pt idx="1633">
                  <c:v>653200.0</c:v>
                </c:pt>
                <c:pt idx="1634">
                  <c:v>653600.0</c:v>
                </c:pt>
                <c:pt idx="1635">
                  <c:v>654000.0</c:v>
                </c:pt>
                <c:pt idx="1636">
                  <c:v>654400.0</c:v>
                </c:pt>
                <c:pt idx="1637">
                  <c:v>654800.0</c:v>
                </c:pt>
                <c:pt idx="1638">
                  <c:v>655200.0</c:v>
                </c:pt>
                <c:pt idx="1639">
                  <c:v>655600.0</c:v>
                </c:pt>
                <c:pt idx="1640">
                  <c:v>656000.0</c:v>
                </c:pt>
                <c:pt idx="1641">
                  <c:v>656400.0</c:v>
                </c:pt>
                <c:pt idx="1642">
                  <c:v>656800.0</c:v>
                </c:pt>
                <c:pt idx="1643">
                  <c:v>657200.0</c:v>
                </c:pt>
                <c:pt idx="1644">
                  <c:v>657600.0</c:v>
                </c:pt>
                <c:pt idx="1645">
                  <c:v>658000.0</c:v>
                </c:pt>
                <c:pt idx="1646">
                  <c:v>658400.0</c:v>
                </c:pt>
                <c:pt idx="1647">
                  <c:v>658800.0</c:v>
                </c:pt>
                <c:pt idx="1648">
                  <c:v>659200.0</c:v>
                </c:pt>
                <c:pt idx="1649">
                  <c:v>659600.0</c:v>
                </c:pt>
                <c:pt idx="1650">
                  <c:v>660000.0</c:v>
                </c:pt>
                <c:pt idx="1651">
                  <c:v>660400.0</c:v>
                </c:pt>
                <c:pt idx="1652">
                  <c:v>660800.0</c:v>
                </c:pt>
                <c:pt idx="1653">
                  <c:v>661200.0</c:v>
                </c:pt>
                <c:pt idx="1654">
                  <c:v>661600.0</c:v>
                </c:pt>
                <c:pt idx="1655">
                  <c:v>662000.0</c:v>
                </c:pt>
                <c:pt idx="1656">
                  <c:v>662400.0</c:v>
                </c:pt>
                <c:pt idx="1657">
                  <c:v>662800.0</c:v>
                </c:pt>
                <c:pt idx="1658">
                  <c:v>663200.0</c:v>
                </c:pt>
                <c:pt idx="1659">
                  <c:v>663600.0</c:v>
                </c:pt>
                <c:pt idx="1660">
                  <c:v>664000.0</c:v>
                </c:pt>
                <c:pt idx="1661">
                  <c:v>664400.0</c:v>
                </c:pt>
                <c:pt idx="1662">
                  <c:v>664800.0</c:v>
                </c:pt>
                <c:pt idx="1663">
                  <c:v>665200.0</c:v>
                </c:pt>
                <c:pt idx="1664">
                  <c:v>665600.0</c:v>
                </c:pt>
                <c:pt idx="1665">
                  <c:v>666000.0</c:v>
                </c:pt>
                <c:pt idx="1666">
                  <c:v>666400.0</c:v>
                </c:pt>
                <c:pt idx="1667">
                  <c:v>666800.0</c:v>
                </c:pt>
                <c:pt idx="1668">
                  <c:v>667200.0</c:v>
                </c:pt>
                <c:pt idx="1669">
                  <c:v>667600.0</c:v>
                </c:pt>
                <c:pt idx="1670">
                  <c:v>668000.0</c:v>
                </c:pt>
                <c:pt idx="1671">
                  <c:v>668400.0</c:v>
                </c:pt>
                <c:pt idx="1672">
                  <c:v>668800.0</c:v>
                </c:pt>
                <c:pt idx="1673">
                  <c:v>669200.0</c:v>
                </c:pt>
                <c:pt idx="1674">
                  <c:v>669600.0</c:v>
                </c:pt>
                <c:pt idx="1675">
                  <c:v>670000.0</c:v>
                </c:pt>
                <c:pt idx="1676">
                  <c:v>670400.0</c:v>
                </c:pt>
                <c:pt idx="1677">
                  <c:v>670800.0</c:v>
                </c:pt>
                <c:pt idx="1678">
                  <c:v>671200.0</c:v>
                </c:pt>
                <c:pt idx="1679">
                  <c:v>671600.0</c:v>
                </c:pt>
                <c:pt idx="1680">
                  <c:v>672000.0</c:v>
                </c:pt>
                <c:pt idx="1681">
                  <c:v>672400.0</c:v>
                </c:pt>
                <c:pt idx="1682">
                  <c:v>672800.0</c:v>
                </c:pt>
                <c:pt idx="1683">
                  <c:v>673200.0</c:v>
                </c:pt>
                <c:pt idx="1684">
                  <c:v>673600.0</c:v>
                </c:pt>
                <c:pt idx="1685">
                  <c:v>674000.0</c:v>
                </c:pt>
                <c:pt idx="1686">
                  <c:v>674400.0</c:v>
                </c:pt>
                <c:pt idx="1687">
                  <c:v>674800.0</c:v>
                </c:pt>
                <c:pt idx="1688">
                  <c:v>675200.0</c:v>
                </c:pt>
                <c:pt idx="1689">
                  <c:v>675600.0</c:v>
                </c:pt>
                <c:pt idx="1690">
                  <c:v>676000.0</c:v>
                </c:pt>
                <c:pt idx="1691">
                  <c:v>676400.0</c:v>
                </c:pt>
                <c:pt idx="1692">
                  <c:v>676800.0</c:v>
                </c:pt>
                <c:pt idx="1693">
                  <c:v>677200.0</c:v>
                </c:pt>
                <c:pt idx="1694">
                  <c:v>677600.0</c:v>
                </c:pt>
                <c:pt idx="1695">
                  <c:v>678000.0</c:v>
                </c:pt>
                <c:pt idx="1696">
                  <c:v>678400.0</c:v>
                </c:pt>
                <c:pt idx="1697">
                  <c:v>678800.0</c:v>
                </c:pt>
                <c:pt idx="1698">
                  <c:v>679200.0</c:v>
                </c:pt>
                <c:pt idx="1699">
                  <c:v>679600.0</c:v>
                </c:pt>
                <c:pt idx="1700">
                  <c:v>680000.0</c:v>
                </c:pt>
                <c:pt idx="1701">
                  <c:v>680400.0</c:v>
                </c:pt>
                <c:pt idx="1702">
                  <c:v>680800.0</c:v>
                </c:pt>
                <c:pt idx="1703">
                  <c:v>681200.0</c:v>
                </c:pt>
                <c:pt idx="1704">
                  <c:v>681600.0</c:v>
                </c:pt>
                <c:pt idx="1705">
                  <c:v>682000.0</c:v>
                </c:pt>
                <c:pt idx="1706">
                  <c:v>682400.0</c:v>
                </c:pt>
                <c:pt idx="1707">
                  <c:v>682800.0</c:v>
                </c:pt>
                <c:pt idx="1708">
                  <c:v>683200.0</c:v>
                </c:pt>
                <c:pt idx="1709">
                  <c:v>683600.0</c:v>
                </c:pt>
                <c:pt idx="1710">
                  <c:v>684000.0</c:v>
                </c:pt>
                <c:pt idx="1711">
                  <c:v>684400.0</c:v>
                </c:pt>
                <c:pt idx="1712">
                  <c:v>684800.0</c:v>
                </c:pt>
                <c:pt idx="1713">
                  <c:v>685200.0</c:v>
                </c:pt>
                <c:pt idx="1714">
                  <c:v>685600.0</c:v>
                </c:pt>
                <c:pt idx="1715">
                  <c:v>686000.0</c:v>
                </c:pt>
                <c:pt idx="1716">
                  <c:v>686400.0</c:v>
                </c:pt>
                <c:pt idx="1717">
                  <c:v>686800.0</c:v>
                </c:pt>
                <c:pt idx="1718">
                  <c:v>687200.0</c:v>
                </c:pt>
                <c:pt idx="1719">
                  <c:v>687600.0</c:v>
                </c:pt>
                <c:pt idx="1720">
                  <c:v>688000.0</c:v>
                </c:pt>
                <c:pt idx="1721">
                  <c:v>688400.0</c:v>
                </c:pt>
                <c:pt idx="1722">
                  <c:v>688800.0</c:v>
                </c:pt>
                <c:pt idx="1723">
                  <c:v>689200.0</c:v>
                </c:pt>
                <c:pt idx="1724">
                  <c:v>689600.0</c:v>
                </c:pt>
                <c:pt idx="1725">
                  <c:v>690000.0</c:v>
                </c:pt>
                <c:pt idx="1726">
                  <c:v>690400.0</c:v>
                </c:pt>
                <c:pt idx="1727">
                  <c:v>690800.0</c:v>
                </c:pt>
                <c:pt idx="1728">
                  <c:v>691200.0</c:v>
                </c:pt>
                <c:pt idx="1729">
                  <c:v>691600.0</c:v>
                </c:pt>
                <c:pt idx="1730">
                  <c:v>692000.0</c:v>
                </c:pt>
                <c:pt idx="1731">
                  <c:v>692400.0</c:v>
                </c:pt>
                <c:pt idx="1732">
                  <c:v>692800.0</c:v>
                </c:pt>
                <c:pt idx="1733">
                  <c:v>693200.0</c:v>
                </c:pt>
                <c:pt idx="1734">
                  <c:v>693600.0</c:v>
                </c:pt>
                <c:pt idx="1735">
                  <c:v>694000.0</c:v>
                </c:pt>
                <c:pt idx="1736">
                  <c:v>694400.0</c:v>
                </c:pt>
                <c:pt idx="1737">
                  <c:v>694800.0</c:v>
                </c:pt>
                <c:pt idx="1738">
                  <c:v>695200.0</c:v>
                </c:pt>
                <c:pt idx="1739">
                  <c:v>695600.0</c:v>
                </c:pt>
                <c:pt idx="1740">
                  <c:v>696000.0</c:v>
                </c:pt>
                <c:pt idx="1741">
                  <c:v>696400.0</c:v>
                </c:pt>
                <c:pt idx="1742">
                  <c:v>696800.0</c:v>
                </c:pt>
                <c:pt idx="1743">
                  <c:v>697200.0</c:v>
                </c:pt>
                <c:pt idx="1744">
                  <c:v>697600.0</c:v>
                </c:pt>
                <c:pt idx="1745">
                  <c:v>698000.0</c:v>
                </c:pt>
                <c:pt idx="1746">
                  <c:v>698400.0</c:v>
                </c:pt>
                <c:pt idx="1747">
                  <c:v>698800.0</c:v>
                </c:pt>
                <c:pt idx="1748">
                  <c:v>699200.0</c:v>
                </c:pt>
                <c:pt idx="1749">
                  <c:v>699600.0</c:v>
                </c:pt>
                <c:pt idx="1750">
                  <c:v>700000.0</c:v>
                </c:pt>
                <c:pt idx="1751">
                  <c:v>700400.0</c:v>
                </c:pt>
                <c:pt idx="1752">
                  <c:v>700800.0</c:v>
                </c:pt>
                <c:pt idx="1753">
                  <c:v>701200.0</c:v>
                </c:pt>
                <c:pt idx="1754">
                  <c:v>701600.0</c:v>
                </c:pt>
                <c:pt idx="1755">
                  <c:v>702000.0</c:v>
                </c:pt>
                <c:pt idx="1756">
                  <c:v>702400.0</c:v>
                </c:pt>
                <c:pt idx="1757">
                  <c:v>702800.0</c:v>
                </c:pt>
                <c:pt idx="1758">
                  <c:v>703200.0</c:v>
                </c:pt>
                <c:pt idx="1759">
                  <c:v>703600.0</c:v>
                </c:pt>
                <c:pt idx="1760">
                  <c:v>704000.0</c:v>
                </c:pt>
                <c:pt idx="1761">
                  <c:v>704400.0</c:v>
                </c:pt>
                <c:pt idx="1762">
                  <c:v>704800.0</c:v>
                </c:pt>
                <c:pt idx="1763">
                  <c:v>705200.0</c:v>
                </c:pt>
                <c:pt idx="1764">
                  <c:v>705600.0</c:v>
                </c:pt>
                <c:pt idx="1765">
                  <c:v>706000.0</c:v>
                </c:pt>
                <c:pt idx="1766">
                  <c:v>706400.0</c:v>
                </c:pt>
                <c:pt idx="1767">
                  <c:v>706800.0</c:v>
                </c:pt>
                <c:pt idx="1768">
                  <c:v>707200.0</c:v>
                </c:pt>
                <c:pt idx="1769">
                  <c:v>707600.0</c:v>
                </c:pt>
                <c:pt idx="1770">
                  <c:v>708000.0</c:v>
                </c:pt>
                <c:pt idx="1771">
                  <c:v>708400.0</c:v>
                </c:pt>
                <c:pt idx="1772">
                  <c:v>708800.0</c:v>
                </c:pt>
                <c:pt idx="1773">
                  <c:v>709200.0</c:v>
                </c:pt>
                <c:pt idx="1774">
                  <c:v>709600.0</c:v>
                </c:pt>
                <c:pt idx="1775">
                  <c:v>710000.0</c:v>
                </c:pt>
                <c:pt idx="1776">
                  <c:v>710400.0</c:v>
                </c:pt>
                <c:pt idx="1777">
                  <c:v>710800.0</c:v>
                </c:pt>
                <c:pt idx="1778">
                  <c:v>711200.0</c:v>
                </c:pt>
                <c:pt idx="1779">
                  <c:v>711600.0</c:v>
                </c:pt>
                <c:pt idx="1780">
                  <c:v>712000.0</c:v>
                </c:pt>
                <c:pt idx="1781">
                  <c:v>712400.0</c:v>
                </c:pt>
                <c:pt idx="1782">
                  <c:v>712800.0</c:v>
                </c:pt>
                <c:pt idx="1783">
                  <c:v>713200.0</c:v>
                </c:pt>
                <c:pt idx="1784">
                  <c:v>713600.0</c:v>
                </c:pt>
                <c:pt idx="1785">
                  <c:v>714000.0</c:v>
                </c:pt>
                <c:pt idx="1786">
                  <c:v>714400.0</c:v>
                </c:pt>
                <c:pt idx="1787">
                  <c:v>714800.0</c:v>
                </c:pt>
                <c:pt idx="1788">
                  <c:v>715200.0</c:v>
                </c:pt>
                <c:pt idx="1789">
                  <c:v>715600.0</c:v>
                </c:pt>
                <c:pt idx="1790">
                  <c:v>716000.0</c:v>
                </c:pt>
                <c:pt idx="1791">
                  <c:v>716400.0</c:v>
                </c:pt>
                <c:pt idx="1792">
                  <c:v>716800.0</c:v>
                </c:pt>
                <c:pt idx="1793">
                  <c:v>717200.0</c:v>
                </c:pt>
                <c:pt idx="1794">
                  <c:v>717600.0</c:v>
                </c:pt>
                <c:pt idx="1795">
                  <c:v>718000.0</c:v>
                </c:pt>
                <c:pt idx="1796">
                  <c:v>718400.0</c:v>
                </c:pt>
                <c:pt idx="1797">
                  <c:v>718800.0</c:v>
                </c:pt>
                <c:pt idx="1798">
                  <c:v>719200.0</c:v>
                </c:pt>
                <c:pt idx="1799">
                  <c:v>719600.0</c:v>
                </c:pt>
                <c:pt idx="1800">
                  <c:v>720000.0</c:v>
                </c:pt>
                <c:pt idx="1801">
                  <c:v>720400.0</c:v>
                </c:pt>
                <c:pt idx="1802">
                  <c:v>720800.0</c:v>
                </c:pt>
                <c:pt idx="1803">
                  <c:v>721200.0</c:v>
                </c:pt>
                <c:pt idx="1804">
                  <c:v>721600.0</c:v>
                </c:pt>
                <c:pt idx="1805">
                  <c:v>722000.0</c:v>
                </c:pt>
                <c:pt idx="1806">
                  <c:v>722400.0</c:v>
                </c:pt>
                <c:pt idx="1807">
                  <c:v>722800.0</c:v>
                </c:pt>
                <c:pt idx="1808">
                  <c:v>723200.0</c:v>
                </c:pt>
                <c:pt idx="1809">
                  <c:v>723600.0</c:v>
                </c:pt>
                <c:pt idx="1810">
                  <c:v>724000.0</c:v>
                </c:pt>
                <c:pt idx="1811">
                  <c:v>724400.0</c:v>
                </c:pt>
                <c:pt idx="1812">
                  <c:v>724800.0</c:v>
                </c:pt>
                <c:pt idx="1813">
                  <c:v>725200.0</c:v>
                </c:pt>
                <c:pt idx="1814">
                  <c:v>725600.0</c:v>
                </c:pt>
                <c:pt idx="1815">
                  <c:v>726000.0</c:v>
                </c:pt>
                <c:pt idx="1816">
                  <c:v>726400.0</c:v>
                </c:pt>
                <c:pt idx="1817">
                  <c:v>726800.0</c:v>
                </c:pt>
                <c:pt idx="1818">
                  <c:v>727200.0</c:v>
                </c:pt>
                <c:pt idx="1819">
                  <c:v>727600.0</c:v>
                </c:pt>
                <c:pt idx="1820">
                  <c:v>728000.0</c:v>
                </c:pt>
                <c:pt idx="1821">
                  <c:v>728400.0</c:v>
                </c:pt>
                <c:pt idx="1822">
                  <c:v>728800.0</c:v>
                </c:pt>
                <c:pt idx="1823">
                  <c:v>729200.0</c:v>
                </c:pt>
                <c:pt idx="1824">
                  <c:v>729600.0</c:v>
                </c:pt>
                <c:pt idx="1825">
                  <c:v>730000.0</c:v>
                </c:pt>
                <c:pt idx="1826">
                  <c:v>730400.0</c:v>
                </c:pt>
                <c:pt idx="1827">
                  <c:v>730800.0</c:v>
                </c:pt>
                <c:pt idx="1828">
                  <c:v>731200.0</c:v>
                </c:pt>
                <c:pt idx="1829">
                  <c:v>731600.0</c:v>
                </c:pt>
                <c:pt idx="1830">
                  <c:v>732000.0</c:v>
                </c:pt>
                <c:pt idx="1831">
                  <c:v>732400.0</c:v>
                </c:pt>
                <c:pt idx="1832">
                  <c:v>732800.0</c:v>
                </c:pt>
                <c:pt idx="1833">
                  <c:v>733200.0</c:v>
                </c:pt>
                <c:pt idx="1834">
                  <c:v>733600.0</c:v>
                </c:pt>
                <c:pt idx="1835">
                  <c:v>734000.0</c:v>
                </c:pt>
                <c:pt idx="1836">
                  <c:v>734400.0</c:v>
                </c:pt>
                <c:pt idx="1837">
                  <c:v>734800.0</c:v>
                </c:pt>
                <c:pt idx="1838">
                  <c:v>735200.0</c:v>
                </c:pt>
                <c:pt idx="1839">
                  <c:v>735600.0</c:v>
                </c:pt>
                <c:pt idx="1840">
                  <c:v>736000.0</c:v>
                </c:pt>
                <c:pt idx="1841">
                  <c:v>736400.0</c:v>
                </c:pt>
                <c:pt idx="1842">
                  <c:v>736800.0</c:v>
                </c:pt>
                <c:pt idx="1843">
                  <c:v>737200.0</c:v>
                </c:pt>
                <c:pt idx="1844">
                  <c:v>737600.0</c:v>
                </c:pt>
                <c:pt idx="1845">
                  <c:v>738000.0</c:v>
                </c:pt>
                <c:pt idx="1846">
                  <c:v>738400.0</c:v>
                </c:pt>
                <c:pt idx="1847">
                  <c:v>738800.0</c:v>
                </c:pt>
                <c:pt idx="1848">
                  <c:v>739200.0</c:v>
                </c:pt>
                <c:pt idx="1849">
                  <c:v>739600.0</c:v>
                </c:pt>
                <c:pt idx="1850">
                  <c:v>740000.0</c:v>
                </c:pt>
                <c:pt idx="1851">
                  <c:v>740400.0</c:v>
                </c:pt>
                <c:pt idx="1852">
                  <c:v>740800.0</c:v>
                </c:pt>
                <c:pt idx="1853">
                  <c:v>741200.0</c:v>
                </c:pt>
                <c:pt idx="1854">
                  <c:v>741600.0</c:v>
                </c:pt>
                <c:pt idx="1855">
                  <c:v>742000.0</c:v>
                </c:pt>
                <c:pt idx="1856">
                  <c:v>742400.0</c:v>
                </c:pt>
                <c:pt idx="1857">
                  <c:v>742800.0</c:v>
                </c:pt>
                <c:pt idx="1858">
                  <c:v>743200.0</c:v>
                </c:pt>
                <c:pt idx="1859">
                  <c:v>743600.0</c:v>
                </c:pt>
                <c:pt idx="1860">
                  <c:v>744000.0</c:v>
                </c:pt>
                <c:pt idx="1861">
                  <c:v>744400.0</c:v>
                </c:pt>
                <c:pt idx="1862">
                  <c:v>744800.0</c:v>
                </c:pt>
                <c:pt idx="1863">
                  <c:v>745200.0</c:v>
                </c:pt>
                <c:pt idx="1864">
                  <c:v>745600.0</c:v>
                </c:pt>
                <c:pt idx="1865">
                  <c:v>746000.0</c:v>
                </c:pt>
                <c:pt idx="1866">
                  <c:v>746400.0</c:v>
                </c:pt>
                <c:pt idx="1867">
                  <c:v>746800.0</c:v>
                </c:pt>
                <c:pt idx="1868">
                  <c:v>747200.0</c:v>
                </c:pt>
                <c:pt idx="1869">
                  <c:v>747600.0</c:v>
                </c:pt>
                <c:pt idx="1870">
                  <c:v>748000.0</c:v>
                </c:pt>
                <c:pt idx="1871">
                  <c:v>748400.0</c:v>
                </c:pt>
                <c:pt idx="1872">
                  <c:v>748800.0</c:v>
                </c:pt>
                <c:pt idx="1873">
                  <c:v>749200.0</c:v>
                </c:pt>
                <c:pt idx="1874">
                  <c:v>749600.0</c:v>
                </c:pt>
                <c:pt idx="1875">
                  <c:v>750000.0</c:v>
                </c:pt>
                <c:pt idx="1876">
                  <c:v>750400.0</c:v>
                </c:pt>
                <c:pt idx="1877">
                  <c:v>750800.0</c:v>
                </c:pt>
                <c:pt idx="1878">
                  <c:v>751200.0</c:v>
                </c:pt>
                <c:pt idx="1879">
                  <c:v>751600.0</c:v>
                </c:pt>
                <c:pt idx="1880">
                  <c:v>752000.0</c:v>
                </c:pt>
                <c:pt idx="1881">
                  <c:v>752400.0</c:v>
                </c:pt>
                <c:pt idx="1882">
                  <c:v>752800.0</c:v>
                </c:pt>
                <c:pt idx="1883">
                  <c:v>753200.0</c:v>
                </c:pt>
                <c:pt idx="1884">
                  <c:v>753600.0</c:v>
                </c:pt>
                <c:pt idx="1885">
                  <c:v>754000.0</c:v>
                </c:pt>
                <c:pt idx="1886">
                  <c:v>754400.0</c:v>
                </c:pt>
                <c:pt idx="1887">
                  <c:v>754800.0</c:v>
                </c:pt>
                <c:pt idx="1888">
                  <c:v>755200.0</c:v>
                </c:pt>
                <c:pt idx="1889">
                  <c:v>755600.0</c:v>
                </c:pt>
                <c:pt idx="1890">
                  <c:v>756000.0</c:v>
                </c:pt>
                <c:pt idx="1891">
                  <c:v>756400.0</c:v>
                </c:pt>
                <c:pt idx="1892">
                  <c:v>756800.0</c:v>
                </c:pt>
                <c:pt idx="1893">
                  <c:v>757200.0</c:v>
                </c:pt>
                <c:pt idx="1894">
                  <c:v>757600.0</c:v>
                </c:pt>
                <c:pt idx="1895">
                  <c:v>758000.0</c:v>
                </c:pt>
                <c:pt idx="1896">
                  <c:v>758400.0</c:v>
                </c:pt>
                <c:pt idx="1897">
                  <c:v>758800.0</c:v>
                </c:pt>
                <c:pt idx="1898">
                  <c:v>759200.0</c:v>
                </c:pt>
                <c:pt idx="1899">
                  <c:v>759600.0</c:v>
                </c:pt>
                <c:pt idx="1900">
                  <c:v>760000.0</c:v>
                </c:pt>
                <c:pt idx="1901">
                  <c:v>760400.0</c:v>
                </c:pt>
                <c:pt idx="1902">
                  <c:v>760800.0</c:v>
                </c:pt>
                <c:pt idx="1903">
                  <c:v>761200.0</c:v>
                </c:pt>
                <c:pt idx="1904">
                  <c:v>761600.0</c:v>
                </c:pt>
                <c:pt idx="1905">
                  <c:v>762000.0</c:v>
                </c:pt>
                <c:pt idx="1906">
                  <c:v>762400.0</c:v>
                </c:pt>
                <c:pt idx="1907">
                  <c:v>762800.0</c:v>
                </c:pt>
                <c:pt idx="1908">
                  <c:v>763200.0</c:v>
                </c:pt>
                <c:pt idx="1909">
                  <c:v>763600.0</c:v>
                </c:pt>
                <c:pt idx="1910">
                  <c:v>764000.0</c:v>
                </c:pt>
                <c:pt idx="1911">
                  <c:v>764400.0</c:v>
                </c:pt>
                <c:pt idx="1912">
                  <c:v>764800.0</c:v>
                </c:pt>
                <c:pt idx="1913">
                  <c:v>765200.0</c:v>
                </c:pt>
                <c:pt idx="1914">
                  <c:v>765600.0</c:v>
                </c:pt>
                <c:pt idx="1915">
                  <c:v>766000.0</c:v>
                </c:pt>
                <c:pt idx="1916">
                  <c:v>766400.0</c:v>
                </c:pt>
                <c:pt idx="1917">
                  <c:v>766800.0</c:v>
                </c:pt>
                <c:pt idx="1918">
                  <c:v>767200.0</c:v>
                </c:pt>
                <c:pt idx="1919">
                  <c:v>767600.0</c:v>
                </c:pt>
                <c:pt idx="1920">
                  <c:v>768000.0</c:v>
                </c:pt>
                <c:pt idx="1921">
                  <c:v>768400.0</c:v>
                </c:pt>
                <c:pt idx="1922">
                  <c:v>768800.0</c:v>
                </c:pt>
                <c:pt idx="1923">
                  <c:v>769200.0</c:v>
                </c:pt>
                <c:pt idx="1924">
                  <c:v>769600.0</c:v>
                </c:pt>
                <c:pt idx="1925">
                  <c:v>770000.0</c:v>
                </c:pt>
                <c:pt idx="1926">
                  <c:v>770400.0</c:v>
                </c:pt>
                <c:pt idx="1927">
                  <c:v>770800.0</c:v>
                </c:pt>
                <c:pt idx="1928">
                  <c:v>771200.0</c:v>
                </c:pt>
                <c:pt idx="1929">
                  <c:v>771600.0</c:v>
                </c:pt>
                <c:pt idx="1930">
                  <c:v>772000.0</c:v>
                </c:pt>
                <c:pt idx="1931">
                  <c:v>772400.0</c:v>
                </c:pt>
                <c:pt idx="1932">
                  <c:v>772800.0</c:v>
                </c:pt>
                <c:pt idx="1933">
                  <c:v>773200.0</c:v>
                </c:pt>
                <c:pt idx="1934">
                  <c:v>773600.0</c:v>
                </c:pt>
                <c:pt idx="1935">
                  <c:v>774000.0</c:v>
                </c:pt>
                <c:pt idx="1936">
                  <c:v>774400.0</c:v>
                </c:pt>
                <c:pt idx="1937">
                  <c:v>774800.0</c:v>
                </c:pt>
                <c:pt idx="1938">
                  <c:v>775200.0</c:v>
                </c:pt>
                <c:pt idx="1939">
                  <c:v>775600.0</c:v>
                </c:pt>
                <c:pt idx="1940">
                  <c:v>776000.0</c:v>
                </c:pt>
                <c:pt idx="1941">
                  <c:v>776400.0</c:v>
                </c:pt>
                <c:pt idx="1942">
                  <c:v>776800.0</c:v>
                </c:pt>
                <c:pt idx="1943">
                  <c:v>777200.0</c:v>
                </c:pt>
                <c:pt idx="1944">
                  <c:v>777600.0</c:v>
                </c:pt>
                <c:pt idx="1945">
                  <c:v>778000.0</c:v>
                </c:pt>
                <c:pt idx="1946">
                  <c:v>778400.0</c:v>
                </c:pt>
                <c:pt idx="1947">
                  <c:v>778800.0</c:v>
                </c:pt>
                <c:pt idx="1948">
                  <c:v>779200.0</c:v>
                </c:pt>
                <c:pt idx="1949">
                  <c:v>779600.0</c:v>
                </c:pt>
                <c:pt idx="1950">
                  <c:v>780000.0</c:v>
                </c:pt>
                <c:pt idx="1951">
                  <c:v>780400.0</c:v>
                </c:pt>
                <c:pt idx="1952">
                  <c:v>780800.0</c:v>
                </c:pt>
                <c:pt idx="1953">
                  <c:v>781200.0</c:v>
                </c:pt>
                <c:pt idx="1954">
                  <c:v>781600.0</c:v>
                </c:pt>
                <c:pt idx="1955">
                  <c:v>782000.0</c:v>
                </c:pt>
                <c:pt idx="1956">
                  <c:v>782400.0</c:v>
                </c:pt>
                <c:pt idx="1957">
                  <c:v>782800.0</c:v>
                </c:pt>
                <c:pt idx="1958">
                  <c:v>783200.0</c:v>
                </c:pt>
                <c:pt idx="1959">
                  <c:v>783600.0</c:v>
                </c:pt>
                <c:pt idx="1960">
                  <c:v>784000.0</c:v>
                </c:pt>
                <c:pt idx="1961">
                  <c:v>784400.0</c:v>
                </c:pt>
                <c:pt idx="1962">
                  <c:v>784800.0</c:v>
                </c:pt>
                <c:pt idx="1963">
                  <c:v>785200.0</c:v>
                </c:pt>
                <c:pt idx="1964">
                  <c:v>785600.0</c:v>
                </c:pt>
                <c:pt idx="1965">
                  <c:v>786000.0</c:v>
                </c:pt>
                <c:pt idx="1966">
                  <c:v>786400.0</c:v>
                </c:pt>
                <c:pt idx="1967">
                  <c:v>786800.0</c:v>
                </c:pt>
                <c:pt idx="1968">
                  <c:v>787200.0</c:v>
                </c:pt>
                <c:pt idx="1969">
                  <c:v>787600.0</c:v>
                </c:pt>
                <c:pt idx="1970">
                  <c:v>788000.0</c:v>
                </c:pt>
                <c:pt idx="1971">
                  <c:v>788400.0</c:v>
                </c:pt>
                <c:pt idx="1972">
                  <c:v>788800.0</c:v>
                </c:pt>
                <c:pt idx="1973">
                  <c:v>789200.0</c:v>
                </c:pt>
                <c:pt idx="1974">
                  <c:v>789600.0</c:v>
                </c:pt>
                <c:pt idx="1975">
                  <c:v>790000.0</c:v>
                </c:pt>
                <c:pt idx="1976">
                  <c:v>790400.0</c:v>
                </c:pt>
                <c:pt idx="1977">
                  <c:v>790800.0</c:v>
                </c:pt>
                <c:pt idx="1978">
                  <c:v>791200.0</c:v>
                </c:pt>
                <c:pt idx="1979">
                  <c:v>791600.0</c:v>
                </c:pt>
                <c:pt idx="1980">
                  <c:v>792000.0</c:v>
                </c:pt>
                <c:pt idx="1981">
                  <c:v>792400.0</c:v>
                </c:pt>
                <c:pt idx="1982">
                  <c:v>792800.0</c:v>
                </c:pt>
                <c:pt idx="1983">
                  <c:v>793200.0</c:v>
                </c:pt>
                <c:pt idx="1984">
                  <c:v>793600.0</c:v>
                </c:pt>
                <c:pt idx="1985">
                  <c:v>794000.0</c:v>
                </c:pt>
                <c:pt idx="1986">
                  <c:v>794400.0</c:v>
                </c:pt>
                <c:pt idx="1987">
                  <c:v>794800.0</c:v>
                </c:pt>
                <c:pt idx="1988">
                  <c:v>795200.0</c:v>
                </c:pt>
                <c:pt idx="1989">
                  <c:v>795600.0</c:v>
                </c:pt>
                <c:pt idx="1990">
                  <c:v>796000.0</c:v>
                </c:pt>
                <c:pt idx="1991">
                  <c:v>796400.0</c:v>
                </c:pt>
                <c:pt idx="1992">
                  <c:v>796800.0</c:v>
                </c:pt>
                <c:pt idx="1993">
                  <c:v>797200.0</c:v>
                </c:pt>
                <c:pt idx="1994">
                  <c:v>797600.0</c:v>
                </c:pt>
                <c:pt idx="1995">
                  <c:v>798000.0</c:v>
                </c:pt>
                <c:pt idx="1996">
                  <c:v>798400.0</c:v>
                </c:pt>
                <c:pt idx="1997">
                  <c:v>798800.0</c:v>
                </c:pt>
                <c:pt idx="1998">
                  <c:v>799200.0</c:v>
                </c:pt>
                <c:pt idx="1999">
                  <c:v>799600.0</c:v>
                </c:pt>
                <c:pt idx="2000">
                  <c:v>800000.0</c:v>
                </c:pt>
                <c:pt idx="2001">
                  <c:v>800400.0</c:v>
                </c:pt>
                <c:pt idx="2002">
                  <c:v>800800.0</c:v>
                </c:pt>
                <c:pt idx="2003">
                  <c:v>801200.0</c:v>
                </c:pt>
                <c:pt idx="2004">
                  <c:v>801600.0</c:v>
                </c:pt>
                <c:pt idx="2005">
                  <c:v>802000.0</c:v>
                </c:pt>
                <c:pt idx="2006">
                  <c:v>802400.0</c:v>
                </c:pt>
                <c:pt idx="2007">
                  <c:v>802800.0</c:v>
                </c:pt>
                <c:pt idx="2008">
                  <c:v>803200.0</c:v>
                </c:pt>
                <c:pt idx="2009">
                  <c:v>803600.0</c:v>
                </c:pt>
                <c:pt idx="2010">
                  <c:v>804000.0</c:v>
                </c:pt>
                <c:pt idx="2011">
                  <c:v>804400.0</c:v>
                </c:pt>
                <c:pt idx="2012">
                  <c:v>804800.0</c:v>
                </c:pt>
                <c:pt idx="2013">
                  <c:v>805200.0</c:v>
                </c:pt>
                <c:pt idx="2014">
                  <c:v>805600.0</c:v>
                </c:pt>
                <c:pt idx="2015">
                  <c:v>806000.0</c:v>
                </c:pt>
                <c:pt idx="2016">
                  <c:v>806400.0</c:v>
                </c:pt>
                <c:pt idx="2017">
                  <c:v>806800.0</c:v>
                </c:pt>
                <c:pt idx="2018">
                  <c:v>807200.0</c:v>
                </c:pt>
                <c:pt idx="2019">
                  <c:v>807600.0</c:v>
                </c:pt>
                <c:pt idx="2020">
                  <c:v>808000.0</c:v>
                </c:pt>
                <c:pt idx="2021">
                  <c:v>808400.0</c:v>
                </c:pt>
                <c:pt idx="2022">
                  <c:v>808800.0</c:v>
                </c:pt>
                <c:pt idx="2023">
                  <c:v>809200.0</c:v>
                </c:pt>
                <c:pt idx="2024">
                  <c:v>809600.0</c:v>
                </c:pt>
                <c:pt idx="2025">
                  <c:v>810000.0</c:v>
                </c:pt>
                <c:pt idx="2026">
                  <c:v>810400.0</c:v>
                </c:pt>
                <c:pt idx="2027">
                  <c:v>810800.0</c:v>
                </c:pt>
                <c:pt idx="2028">
                  <c:v>811200.0</c:v>
                </c:pt>
                <c:pt idx="2029">
                  <c:v>811600.0</c:v>
                </c:pt>
                <c:pt idx="2030">
                  <c:v>812000.0</c:v>
                </c:pt>
                <c:pt idx="2031">
                  <c:v>812400.0</c:v>
                </c:pt>
                <c:pt idx="2032">
                  <c:v>812800.0</c:v>
                </c:pt>
                <c:pt idx="2033">
                  <c:v>813200.0</c:v>
                </c:pt>
                <c:pt idx="2034">
                  <c:v>813600.0</c:v>
                </c:pt>
                <c:pt idx="2035">
                  <c:v>814000.0</c:v>
                </c:pt>
                <c:pt idx="2036">
                  <c:v>814400.0</c:v>
                </c:pt>
                <c:pt idx="2037">
                  <c:v>814800.0</c:v>
                </c:pt>
                <c:pt idx="2038">
                  <c:v>815200.0</c:v>
                </c:pt>
                <c:pt idx="2039">
                  <c:v>815600.0</c:v>
                </c:pt>
                <c:pt idx="2040">
                  <c:v>816000.0</c:v>
                </c:pt>
                <c:pt idx="2041">
                  <c:v>816400.0</c:v>
                </c:pt>
                <c:pt idx="2042">
                  <c:v>816800.0</c:v>
                </c:pt>
                <c:pt idx="2043">
                  <c:v>817200.0</c:v>
                </c:pt>
                <c:pt idx="2044">
                  <c:v>817600.0</c:v>
                </c:pt>
                <c:pt idx="2045">
                  <c:v>818000.0</c:v>
                </c:pt>
                <c:pt idx="2046">
                  <c:v>818400.0</c:v>
                </c:pt>
                <c:pt idx="2047">
                  <c:v>818800.0</c:v>
                </c:pt>
                <c:pt idx="2048">
                  <c:v>819200.0</c:v>
                </c:pt>
                <c:pt idx="2049">
                  <c:v>819600.0</c:v>
                </c:pt>
                <c:pt idx="2050">
                  <c:v>820000.0</c:v>
                </c:pt>
                <c:pt idx="2051">
                  <c:v>820400.0</c:v>
                </c:pt>
                <c:pt idx="2052">
                  <c:v>820800.0</c:v>
                </c:pt>
                <c:pt idx="2053">
                  <c:v>821200.0</c:v>
                </c:pt>
                <c:pt idx="2054">
                  <c:v>821600.0</c:v>
                </c:pt>
                <c:pt idx="2055">
                  <c:v>822000.0</c:v>
                </c:pt>
                <c:pt idx="2056">
                  <c:v>822400.0</c:v>
                </c:pt>
                <c:pt idx="2057">
                  <c:v>822800.0</c:v>
                </c:pt>
                <c:pt idx="2058">
                  <c:v>823200.0</c:v>
                </c:pt>
                <c:pt idx="2059">
                  <c:v>823600.0</c:v>
                </c:pt>
                <c:pt idx="2060">
                  <c:v>824000.0</c:v>
                </c:pt>
                <c:pt idx="2061">
                  <c:v>824400.0</c:v>
                </c:pt>
                <c:pt idx="2062">
                  <c:v>824800.0</c:v>
                </c:pt>
                <c:pt idx="2063">
                  <c:v>825200.0</c:v>
                </c:pt>
                <c:pt idx="2064">
                  <c:v>825600.0</c:v>
                </c:pt>
                <c:pt idx="2065">
                  <c:v>826000.0</c:v>
                </c:pt>
                <c:pt idx="2066">
                  <c:v>826400.0</c:v>
                </c:pt>
                <c:pt idx="2067">
                  <c:v>826800.0</c:v>
                </c:pt>
                <c:pt idx="2068">
                  <c:v>827200.0</c:v>
                </c:pt>
                <c:pt idx="2069">
                  <c:v>827600.0</c:v>
                </c:pt>
                <c:pt idx="2070">
                  <c:v>828000.0</c:v>
                </c:pt>
                <c:pt idx="2071">
                  <c:v>828400.0</c:v>
                </c:pt>
                <c:pt idx="2072">
                  <c:v>828800.0</c:v>
                </c:pt>
                <c:pt idx="2073">
                  <c:v>829200.0</c:v>
                </c:pt>
                <c:pt idx="2074">
                  <c:v>829600.0</c:v>
                </c:pt>
                <c:pt idx="2075">
                  <c:v>830000.0</c:v>
                </c:pt>
                <c:pt idx="2076">
                  <c:v>830400.0</c:v>
                </c:pt>
                <c:pt idx="2077">
                  <c:v>830800.0</c:v>
                </c:pt>
                <c:pt idx="2078">
                  <c:v>831200.0</c:v>
                </c:pt>
                <c:pt idx="2079">
                  <c:v>831600.0</c:v>
                </c:pt>
                <c:pt idx="2080">
                  <c:v>832000.0</c:v>
                </c:pt>
                <c:pt idx="2081">
                  <c:v>832400.0</c:v>
                </c:pt>
                <c:pt idx="2082">
                  <c:v>832800.0</c:v>
                </c:pt>
                <c:pt idx="2083">
                  <c:v>833200.0</c:v>
                </c:pt>
                <c:pt idx="2084">
                  <c:v>833600.0</c:v>
                </c:pt>
                <c:pt idx="2085">
                  <c:v>834000.0</c:v>
                </c:pt>
                <c:pt idx="2086">
                  <c:v>834400.0</c:v>
                </c:pt>
                <c:pt idx="2087">
                  <c:v>834800.0</c:v>
                </c:pt>
                <c:pt idx="2088">
                  <c:v>835200.0</c:v>
                </c:pt>
                <c:pt idx="2089">
                  <c:v>835600.0</c:v>
                </c:pt>
                <c:pt idx="2090">
                  <c:v>836000.0</c:v>
                </c:pt>
                <c:pt idx="2091">
                  <c:v>836400.0</c:v>
                </c:pt>
                <c:pt idx="2092">
                  <c:v>836800.0</c:v>
                </c:pt>
                <c:pt idx="2093">
                  <c:v>837200.0</c:v>
                </c:pt>
                <c:pt idx="2094">
                  <c:v>837600.0</c:v>
                </c:pt>
                <c:pt idx="2095">
                  <c:v>838000.0</c:v>
                </c:pt>
                <c:pt idx="2096">
                  <c:v>838400.0</c:v>
                </c:pt>
                <c:pt idx="2097">
                  <c:v>838800.0</c:v>
                </c:pt>
                <c:pt idx="2098">
                  <c:v>839200.0</c:v>
                </c:pt>
                <c:pt idx="2099">
                  <c:v>839600.0</c:v>
                </c:pt>
                <c:pt idx="2100">
                  <c:v>840000.0</c:v>
                </c:pt>
                <c:pt idx="2101">
                  <c:v>840400.0</c:v>
                </c:pt>
                <c:pt idx="2102">
                  <c:v>840800.0</c:v>
                </c:pt>
                <c:pt idx="2103">
                  <c:v>841200.0</c:v>
                </c:pt>
                <c:pt idx="2104">
                  <c:v>841600.0</c:v>
                </c:pt>
                <c:pt idx="2105">
                  <c:v>842000.0</c:v>
                </c:pt>
                <c:pt idx="2106">
                  <c:v>842400.0</c:v>
                </c:pt>
                <c:pt idx="2107">
                  <c:v>842800.0</c:v>
                </c:pt>
                <c:pt idx="2108">
                  <c:v>843200.0</c:v>
                </c:pt>
                <c:pt idx="2109">
                  <c:v>843600.0</c:v>
                </c:pt>
                <c:pt idx="2110">
                  <c:v>844000.0</c:v>
                </c:pt>
                <c:pt idx="2111">
                  <c:v>844400.0</c:v>
                </c:pt>
                <c:pt idx="2112">
                  <c:v>844800.0</c:v>
                </c:pt>
                <c:pt idx="2113">
                  <c:v>845200.0</c:v>
                </c:pt>
                <c:pt idx="2114">
                  <c:v>845600.0</c:v>
                </c:pt>
                <c:pt idx="2115">
                  <c:v>846000.0</c:v>
                </c:pt>
                <c:pt idx="2116">
                  <c:v>846400.0</c:v>
                </c:pt>
                <c:pt idx="2117">
                  <c:v>846800.0</c:v>
                </c:pt>
                <c:pt idx="2118">
                  <c:v>847200.0</c:v>
                </c:pt>
                <c:pt idx="2119">
                  <c:v>847600.0</c:v>
                </c:pt>
                <c:pt idx="2120">
                  <c:v>848000.0</c:v>
                </c:pt>
                <c:pt idx="2121">
                  <c:v>848400.0</c:v>
                </c:pt>
                <c:pt idx="2122">
                  <c:v>848800.0</c:v>
                </c:pt>
                <c:pt idx="2123">
                  <c:v>849200.0</c:v>
                </c:pt>
                <c:pt idx="2124">
                  <c:v>849600.0</c:v>
                </c:pt>
                <c:pt idx="2125">
                  <c:v>850000.0</c:v>
                </c:pt>
                <c:pt idx="2126">
                  <c:v>850400.0</c:v>
                </c:pt>
                <c:pt idx="2127">
                  <c:v>850800.0</c:v>
                </c:pt>
                <c:pt idx="2128">
                  <c:v>851200.0</c:v>
                </c:pt>
                <c:pt idx="2129">
                  <c:v>851600.0</c:v>
                </c:pt>
                <c:pt idx="2130">
                  <c:v>852000.0</c:v>
                </c:pt>
                <c:pt idx="2131">
                  <c:v>852400.0</c:v>
                </c:pt>
                <c:pt idx="2132">
                  <c:v>852800.0</c:v>
                </c:pt>
                <c:pt idx="2133">
                  <c:v>853200.0</c:v>
                </c:pt>
                <c:pt idx="2134">
                  <c:v>853600.0</c:v>
                </c:pt>
                <c:pt idx="2135">
                  <c:v>854000.0</c:v>
                </c:pt>
                <c:pt idx="2136">
                  <c:v>854400.0</c:v>
                </c:pt>
                <c:pt idx="2137">
                  <c:v>854800.0</c:v>
                </c:pt>
                <c:pt idx="2138">
                  <c:v>855200.0</c:v>
                </c:pt>
                <c:pt idx="2139">
                  <c:v>855600.0</c:v>
                </c:pt>
                <c:pt idx="2140">
                  <c:v>856000.0</c:v>
                </c:pt>
                <c:pt idx="2141">
                  <c:v>856400.0</c:v>
                </c:pt>
                <c:pt idx="2142">
                  <c:v>856800.0</c:v>
                </c:pt>
                <c:pt idx="2143">
                  <c:v>857200.0</c:v>
                </c:pt>
                <c:pt idx="2144">
                  <c:v>857600.0</c:v>
                </c:pt>
                <c:pt idx="2145">
                  <c:v>858000.0</c:v>
                </c:pt>
                <c:pt idx="2146">
                  <c:v>858400.0</c:v>
                </c:pt>
                <c:pt idx="2147">
                  <c:v>858800.0</c:v>
                </c:pt>
                <c:pt idx="2148">
                  <c:v>859200.0</c:v>
                </c:pt>
                <c:pt idx="2149">
                  <c:v>859600.0</c:v>
                </c:pt>
                <c:pt idx="2150">
                  <c:v>860000.0</c:v>
                </c:pt>
                <c:pt idx="2151">
                  <c:v>860400.0</c:v>
                </c:pt>
                <c:pt idx="2152">
                  <c:v>860800.0</c:v>
                </c:pt>
                <c:pt idx="2153">
                  <c:v>861200.0</c:v>
                </c:pt>
                <c:pt idx="2154">
                  <c:v>861600.0</c:v>
                </c:pt>
                <c:pt idx="2155">
                  <c:v>862000.0</c:v>
                </c:pt>
                <c:pt idx="2156">
                  <c:v>862400.0</c:v>
                </c:pt>
                <c:pt idx="2157">
                  <c:v>862800.0</c:v>
                </c:pt>
                <c:pt idx="2158">
                  <c:v>863200.0</c:v>
                </c:pt>
                <c:pt idx="2159">
                  <c:v>863600.0</c:v>
                </c:pt>
                <c:pt idx="2160">
                  <c:v>864000.0</c:v>
                </c:pt>
                <c:pt idx="2161">
                  <c:v>864400.0</c:v>
                </c:pt>
                <c:pt idx="2162">
                  <c:v>864800.0</c:v>
                </c:pt>
                <c:pt idx="2163">
                  <c:v>865200.0</c:v>
                </c:pt>
                <c:pt idx="2164">
                  <c:v>865600.0</c:v>
                </c:pt>
                <c:pt idx="2165">
                  <c:v>866000.0</c:v>
                </c:pt>
                <c:pt idx="2166">
                  <c:v>866400.0</c:v>
                </c:pt>
                <c:pt idx="2167">
                  <c:v>866800.0</c:v>
                </c:pt>
                <c:pt idx="2168">
                  <c:v>867200.0</c:v>
                </c:pt>
                <c:pt idx="2169">
                  <c:v>867600.0</c:v>
                </c:pt>
                <c:pt idx="2170">
                  <c:v>868000.0</c:v>
                </c:pt>
                <c:pt idx="2171">
                  <c:v>868400.0</c:v>
                </c:pt>
                <c:pt idx="2172">
                  <c:v>868800.0</c:v>
                </c:pt>
                <c:pt idx="2173">
                  <c:v>869200.0</c:v>
                </c:pt>
                <c:pt idx="2174">
                  <c:v>869600.0</c:v>
                </c:pt>
                <c:pt idx="2175">
                  <c:v>870000.0</c:v>
                </c:pt>
                <c:pt idx="2176">
                  <c:v>870400.0</c:v>
                </c:pt>
                <c:pt idx="2177">
                  <c:v>870800.0</c:v>
                </c:pt>
                <c:pt idx="2178">
                  <c:v>871200.0</c:v>
                </c:pt>
                <c:pt idx="2179">
                  <c:v>871600.0</c:v>
                </c:pt>
                <c:pt idx="2180">
                  <c:v>872000.0</c:v>
                </c:pt>
                <c:pt idx="2181">
                  <c:v>872400.0</c:v>
                </c:pt>
                <c:pt idx="2182">
                  <c:v>872800.0</c:v>
                </c:pt>
                <c:pt idx="2183">
                  <c:v>873200.0</c:v>
                </c:pt>
                <c:pt idx="2184">
                  <c:v>873600.0</c:v>
                </c:pt>
                <c:pt idx="2185">
                  <c:v>874000.0</c:v>
                </c:pt>
                <c:pt idx="2186">
                  <c:v>874400.0</c:v>
                </c:pt>
                <c:pt idx="2187">
                  <c:v>874800.0</c:v>
                </c:pt>
                <c:pt idx="2188">
                  <c:v>875200.0</c:v>
                </c:pt>
                <c:pt idx="2189">
                  <c:v>875600.0</c:v>
                </c:pt>
                <c:pt idx="2190">
                  <c:v>876000.0</c:v>
                </c:pt>
                <c:pt idx="2191">
                  <c:v>876400.0</c:v>
                </c:pt>
                <c:pt idx="2192">
                  <c:v>876800.0</c:v>
                </c:pt>
                <c:pt idx="2193">
                  <c:v>877200.0</c:v>
                </c:pt>
                <c:pt idx="2194">
                  <c:v>877600.0</c:v>
                </c:pt>
                <c:pt idx="2195">
                  <c:v>878000.0</c:v>
                </c:pt>
                <c:pt idx="2196">
                  <c:v>878400.0</c:v>
                </c:pt>
                <c:pt idx="2197">
                  <c:v>878800.0</c:v>
                </c:pt>
                <c:pt idx="2198">
                  <c:v>879200.0</c:v>
                </c:pt>
                <c:pt idx="2199">
                  <c:v>879600.0</c:v>
                </c:pt>
                <c:pt idx="2200">
                  <c:v>880000.0</c:v>
                </c:pt>
                <c:pt idx="2201">
                  <c:v>880400.0</c:v>
                </c:pt>
                <c:pt idx="2202">
                  <c:v>880800.0</c:v>
                </c:pt>
                <c:pt idx="2203">
                  <c:v>881200.0</c:v>
                </c:pt>
                <c:pt idx="2204">
                  <c:v>881600.0</c:v>
                </c:pt>
                <c:pt idx="2205">
                  <c:v>882000.0</c:v>
                </c:pt>
                <c:pt idx="2206">
                  <c:v>882400.0</c:v>
                </c:pt>
                <c:pt idx="2207">
                  <c:v>882800.0</c:v>
                </c:pt>
                <c:pt idx="2208">
                  <c:v>883200.0</c:v>
                </c:pt>
                <c:pt idx="2209">
                  <c:v>883600.0</c:v>
                </c:pt>
                <c:pt idx="2210">
                  <c:v>884000.0</c:v>
                </c:pt>
                <c:pt idx="2211">
                  <c:v>884400.0</c:v>
                </c:pt>
                <c:pt idx="2212">
                  <c:v>884800.0</c:v>
                </c:pt>
                <c:pt idx="2213">
                  <c:v>885200.0</c:v>
                </c:pt>
                <c:pt idx="2214">
                  <c:v>885600.0</c:v>
                </c:pt>
                <c:pt idx="2215">
                  <c:v>886000.0</c:v>
                </c:pt>
                <c:pt idx="2216">
                  <c:v>886400.0</c:v>
                </c:pt>
                <c:pt idx="2217">
                  <c:v>886800.0</c:v>
                </c:pt>
                <c:pt idx="2218">
                  <c:v>887200.0</c:v>
                </c:pt>
                <c:pt idx="2219">
                  <c:v>887600.0</c:v>
                </c:pt>
                <c:pt idx="2220">
                  <c:v>888000.0</c:v>
                </c:pt>
                <c:pt idx="2221">
                  <c:v>888400.0</c:v>
                </c:pt>
                <c:pt idx="2222">
                  <c:v>888800.0</c:v>
                </c:pt>
                <c:pt idx="2223">
                  <c:v>889200.0</c:v>
                </c:pt>
                <c:pt idx="2224">
                  <c:v>889600.0</c:v>
                </c:pt>
                <c:pt idx="2225">
                  <c:v>890000.0</c:v>
                </c:pt>
                <c:pt idx="2226">
                  <c:v>890400.0</c:v>
                </c:pt>
                <c:pt idx="2227">
                  <c:v>890800.0</c:v>
                </c:pt>
                <c:pt idx="2228">
                  <c:v>891200.0</c:v>
                </c:pt>
                <c:pt idx="2229">
                  <c:v>891600.0</c:v>
                </c:pt>
                <c:pt idx="2230">
                  <c:v>892000.0</c:v>
                </c:pt>
                <c:pt idx="2231">
                  <c:v>892400.0</c:v>
                </c:pt>
                <c:pt idx="2232">
                  <c:v>892800.0</c:v>
                </c:pt>
                <c:pt idx="2233">
                  <c:v>893200.0</c:v>
                </c:pt>
                <c:pt idx="2234">
                  <c:v>893600.0</c:v>
                </c:pt>
                <c:pt idx="2235">
                  <c:v>894000.0</c:v>
                </c:pt>
                <c:pt idx="2236">
                  <c:v>894400.0</c:v>
                </c:pt>
                <c:pt idx="2237">
                  <c:v>894800.0</c:v>
                </c:pt>
                <c:pt idx="2238">
                  <c:v>895200.0</c:v>
                </c:pt>
                <c:pt idx="2239">
                  <c:v>895600.0</c:v>
                </c:pt>
                <c:pt idx="2240">
                  <c:v>896000.0</c:v>
                </c:pt>
                <c:pt idx="2241">
                  <c:v>896400.0</c:v>
                </c:pt>
                <c:pt idx="2242">
                  <c:v>896800.0</c:v>
                </c:pt>
                <c:pt idx="2243">
                  <c:v>897200.0</c:v>
                </c:pt>
                <c:pt idx="2244">
                  <c:v>897600.0</c:v>
                </c:pt>
                <c:pt idx="2245">
                  <c:v>898000.0</c:v>
                </c:pt>
                <c:pt idx="2246">
                  <c:v>898400.0</c:v>
                </c:pt>
                <c:pt idx="2247">
                  <c:v>898800.0</c:v>
                </c:pt>
                <c:pt idx="2248">
                  <c:v>899200.0</c:v>
                </c:pt>
                <c:pt idx="2249">
                  <c:v>899600.0</c:v>
                </c:pt>
                <c:pt idx="2250">
                  <c:v>900000.0</c:v>
                </c:pt>
                <c:pt idx="2251">
                  <c:v>900400.0</c:v>
                </c:pt>
                <c:pt idx="2252">
                  <c:v>900800.0</c:v>
                </c:pt>
                <c:pt idx="2253">
                  <c:v>901200.0</c:v>
                </c:pt>
                <c:pt idx="2254">
                  <c:v>901600.0</c:v>
                </c:pt>
                <c:pt idx="2255">
                  <c:v>902000.0</c:v>
                </c:pt>
                <c:pt idx="2256">
                  <c:v>902400.0</c:v>
                </c:pt>
                <c:pt idx="2257">
                  <c:v>902800.0</c:v>
                </c:pt>
                <c:pt idx="2258">
                  <c:v>903200.0</c:v>
                </c:pt>
                <c:pt idx="2259">
                  <c:v>903600.0</c:v>
                </c:pt>
                <c:pt idx="2260">
                  <c:v>904000.0</c:v>
                </c:pt>
                <c:pt idx="2261">
                  <c:v>904400.0</c:v>
                </c:pt>
                <c:pt idx="2262">
                  <c:v>904800.0</c:v>
                </c:pt>
                <c:pt idx="2263">
                  <c:v>905200.0</c:v>
                </c:pt>
                <c:pt idx="2264">
                  <c:v>905600.0</c:v>
                </c:pt>
                <c:pt idx="2265">
                  <c:v>906000.0</c:v>
                </c:pt>
                <c:pt idx="2266">
                  <c:v>906400.0</c:v>
                </c:pt>
                <c:pt idx="2267">
                  <c:v>906800.0</c:v>
                </c:pt>
                <c:pt idx="2268">
                  <c:v>907200.0</c:v>
                </c:pt>
                <c:pt idx="2269">
                  <c:v>907600.0</c:v>
                </c:pt>
                <c:pt idx="2270">
                  <c:v>908000.0</c:v>
                </c:pt>
                <c:pt idx="2271">
                  <c:v>908400.0</c:v>
                </c:pt>
                <c:pt idx="2272">
                  <c:v>908800.0</c:v>
                </c:pt>
                <c:pt idx="2273">
                  <c:v>909200.0</c:v>
                </c:pt>
                <c:pt idx="2274">
                  <c:v>909600.0</c:v>
                </c:pt>
                <c:pt idx="2275">
                  <c:v>910000.0</c:v>
                </c:pt>
                <c:pt idx="2276">
                  <c:v>910400.0</c:v>
                </c:pt>
                <c:pt idx="2277">
                  <c:v>910800.0</c:v>
                </c:pt>
                <c:pt idx="2278">
                  <c:v>911200.0</c:v>
                </c:pt>
                <c:pt idx="2279">
                  <c:v>911600.0</c:v>
                </c:pt>
                <c:pt idx="2280">
                  <c:v>912000.0</c:v>
                </c:pt>
                <c:pt idx="2281">
                  <c:v>912400.0</c:v>
                </c:pt>
                <c:pt idx="2282">
                  <c:v>912800.0</c:v>
                </c:pt>
                <c:pt idx="2283">
                  <c:v>913200.0</c:v>
                </c:pt>
                <c:pt idx="2284">
                  <c:v>913600.0</c:v>
                </c:pt>
                <c:pt idx="2285">
                  <c:v>914000.0</c:v>
                </c:pt>
                <c:pt idx="2286">
                  <c:v>914400.0</c:v>
                </c:pt>
                <c:pt idx="2287">
                  <c:v>914800.0</c:v>
                </c:pt>
                <c:pt idx="2288">
                  <c:v>915200.0</c:v>
                </c:pt>
                <c:pt idx="2289">
                  <c:v>915600.0</c:v>
                </c:pt>
                <c:pt idx="2290">
                  <c:v>916000.0</c:v>
                </c:pt>
                <c:pt idx="2291">
                  <c:v>916400.0</c:v>
                </c:pt>
                <c:pt idx="2292">
                  <c:v>916800.0</c:v>
                </c:pt>
                <c:pt idx="2293">
                  <c:v>917200.0</c:v>
                </c:pt>
                <c:pt idx="2294">
                  <c:v>917600.0</c:v>
                </c:pt>
                <c:pt idx="2295">
                  <c:v>918000.0</c:v>
                </c:pt>
                <c:pt idx="2296">
                  <c:v>918400.0</c:v>
                </c:pt>
                <c:pt idx="2297">
                  <c:v>918800.0</c:v>
                </c:pt>
                <c:pt idx="2298">
                  <c:v>919200.0</c:v>
                </c:pt>
                <c:pt idx="2299">
                  <c:v>919600.0</c:v>
                </c:pt>
                <c:pt idx="2300">
                  <c:v>920000.0</c:v>
                </c:pt>
                <c:pt idx="2301">
                  <c:v>920400.0</c:v>
                </c:pt>
                <c:pt idx="2302">
                  <c:v>920800.0</c:v>
                </c:pt>
                <c:pt idx="2303">
                  <c:v>921200.0</c:v>
                </c:pt>
                <c:pt idx="2304">
                  <c:v>921600.0</c:v>
                </c:pt>
                <c:pt idx="2305">
                  <c:v>922000.0</c:v>
                </c:pt>
                <c:pt idx="2306">
                  <c:v>922400.0</c:v>
                </c:pt>
                <c:pt idx="2307">
                  <c:v>922800.0</c:v>
                </c:pt>
                <c:pt idx="2308">
                  <c:v>923200.0</c:v>
                </c:pt>
                <c:pt idx="2309">
                  <c:v>923600.0</c:v>
                </c:pt>
                <c:pt idx="2310">
                  <c:v>924000.0</c:v>
                </c:pt>
                <c:pt idx="2311">
                  <c:v>924400.0</c:v>
                </c:pt>
                <c:pt idx="2312">
                  <c:v>924800.0</c:v>
                </c:pt>
                <c:pt idx="2313">
                  <c:v>925200.0</c:v>
                </c:pt>
                <c:pt idx="2314">
                  <c:v>925600.0</c:v>
                </c:pt>
                <c:pt idx="2315">
                  <c:v>926000.0</c:v>
                </c:pt>
                <c:pt idx="2316">
                  <c:v>926400.0</c:v>
                </c:pt>
                <c:pt idx="2317">
                  <c:v>926800.0</c:v>
                </c:pt>
                <c:pt idx="2318">
                  <c:v>927200.0</c:v>
                </c:pt>
                <c:pt idx="2319">
                  <c:v>927600.0</c:v>
                </c:pt>
                <c:pt idx="2320">
                  <c:v>928000.0</c:v>
                </c:pt>
                <c:pt idx="2321">
                  <c:v>928400.0</c:v>
                </c:pt>
                <c:pt idx="2322">
                  <c:v>928800.0</c:v>
                </c:pt>
                <c:pt idx="2323">
                  <c:v>929200.0</c:v>
                </c:pt>
                <c:pt idx="2324">
                  <c:v>929600.0</c:v>
                </c:pt>
                <c:pt idx="2325">
                  <c:v>930000.0</c:v>
                </c:pt>
                <c:pt idx="2326">
                  <c:v>930400.0</c:v>
                </c:pt>
                <c:pt idx="2327">
                  <c:v>930800.0</c:v>
                </c:pt>
                <c:pt idx="2328">
                  <c:v>931200.0</c:v>
                </c:pt>
                <c:pt idx="2329">
                  <c:v>931600.0</c:v>
                </c:pt>
                <c:pt idx="2330">
                  <c:v>932000.0</c:v>
                </c:pt>
                <c:pt idx="2331">
                  <c:v>932400.0</c:v>
                </c:pt>
                <c:pt idx="2332">
                  <c:v>932800.0</c:v>
                </c:pt>
                <c:pt idx="2333">
                  <c:v>933200.0</c:v>
                </c:pt>
                <c:pt idx="2334">
                  <c:v>933600.0</c:v>
                </c:pt>
                <c:pt idx="2335">
                  <c:v>934000.0</c:v>
                </c:pt>
                <c:pt idx="2336">
                  <c:v>934400.0</c:v>
                </c:pt>
                <c:pt idx="2337">
                  <c:v>934800.0</c:v>
                </c:pt>
                <c:pt idx="2338">
                  <c:v>935200.0</c:v>
                </c:pt>
                <c:pt idx="2339">
                  <c:v>935600.0</c:v>
                </c:pt>
                <c:pt idx="2340">
                  <c:v>936000.0</c:v>
                </c:pt>
                <c:pt idx="2341">
                  <c:v>936400.0</c:v>
                </c:pt>
                <c:pt idx="2342">
                  <c:v>936800.0</c:v>
                </c:pt>
                <c:pt idx="2343">
                  <c:v>937200.0</c:v>
                </c:pt>
                <c:pt idx="2344">
                  <c:v>937600.0</c:v>
                </c:pt>
                <c:pt idx="2345">
                  <c:v>938000.0</c:v>
                </c:pt>
                <c:pt idx="2346">
                  <c:v>938400.0</c:v>
                </c:pt>
                <c:pt idx="2347">
                  <c:v>938800.0</c:v>
                </c:pt>
                <c:pt idx="2348">
                  <c:v>939200.0</c:v>
                </c:pt>
                <c:pt idx="2349">
                  <c:v>939600.0</c:v>
                </c:pt>
                <c:pt idx="2350">
                  <c:v>940000.0</c:v>
                </c:pt>
                <c:pt idx="2351">
                  <c:v>940400.0</c:v>
                </c:pt>
                <c:pt idx="2352">
                  <c:v>940800.0</c:v>
                </c:pt>
                <c:pt idx="2353">
                  <c:v>941200.0</c:v>
                </c:pt>
                <c:pt idx="2354">
                  <c:v>941600.0</c:v>
                </c:pt>
                <c:pt idx="2355">
                  <c:v>942000.0</c:v>
                </c:pt>
                <c:pt idx="2356">
                  <c:v>942400.0</c:v>
                </c:pt>
                <c:pt idx="2357">
                  <c:v>942800.0</c:v>
                </c:pt>
                <c:pt idx="2358">
                  <c:v>943200.0</c:v>
                </c:pt>
                <c:pt idx="2359">
                  <c:v>943600.0</c:v>
                </c:pt>
                <c:pt idx="2360">
                  <c:v>944000.0</c:v>
                </c:pt>
                <c:pt idx="2361">
                  <c:v>944400.0</c:v>
                </c:pt>
                <c:pt idx="2362">
                  <c:v>944800.0</c:v>
                </c:pt>
                <c:pt idx="2363">
                  <c:v>945200.0</c:v>
                </c:pt>
                <c:pt idx="2364">
                  <c:v>945600.0</c:v>
                </c:pt>
                <c:pt idx="2365">
                  <c:v>946000.0</c:v>
                </c:pt>
                <c:pt idx="2366">
                  <c:v>946400.0</c:v>
                </c:pt>
                <c:pt idx="2367">
                  <c:v>946800.0</c:v>
                </c:pt>
                <c:pt idx="2368">
                  <c:v>947200.0</c:v>
                </c:pt>
                <c:pt idx="2369">
                  <c:v>947600.0</c:v>
                </c:pt>
                <c:pt idx="2370">
                  <c:v>948000.0</c:v>
                </c:pt>
                <c:pt idx="2371">
                  <c:v>948400.0</c:v>
                </c:pt>
                <c:pt idx="2372">
                  <c:v>948800.0</c:v>
                </c:pt>
                <c:pt idx="2373">
                  <c:v>949200.0</c:v>
                </c:pt>
                <c:pt idx="2374">
                  <c:v>949600.0</c:v>
                </c:pt>
                <c:pt idx="2375">
                  <c:v>950000.0</c:v>
                </c:pt>
                <c:pt idx="2376">
                  <c:v>950400.0</c:v>
                </c:pt>
                <c:pt idx="2377">
                  <c:v>950800.0</c:v>
                </c:pt>
                <c:pt idx="2378">
                  <c:v>951200.0</c:v>
                </c:pt>
                <c:pt idx="2379">
                  <c:v>951600.0</c:v>
                </c:pt>
                <c:pt idx="2380">
                  <c:v>952000.0</c:v>
                </c:pt>
                <c:pt idx="2381">
                  <c:v>952400.0</c:v>
                </c:pt>
                <c:pt idx="2382">
                  <c:v>952800.0</c:v>
                </c:pt>
                <c:pt idx="2383">
                  <c:v>953200.0</c:v>
                </c:pt>
                <c:pt idx="2384">
                  <c:v>953600.0</c:v>
                </c:pt>
                <c:pt idx="2385">
                  <c:v>954000.0</c:v>
                </c:pt>
                <c:pt idx="2386">
                  <c:v>954400.0</c:v>
                </c:pt>
                <c:pt idx="2387">
                  <c:v>954800.0</c:v>
                </c:pt>
                <c:pt idx="2388">
                  <c:v>955200.0</c:v>
                </c:pt>
                <c:pt idx="2389">
                  <c:v>955600.0</c:v>
                </c:pt>
                <c:pt idx="2390">
                  <c:v>956000.0</c:v>
                </c:pt>
                <c:pt idx="2391">
                  <c:v>956400.0</c:v>
                </c:pt>
                <c:pt idx="2392">
                  <c:v>956800.0</c:v>
                </c:pt>
                <c:pt idx="2393">
                  <c:v>957200.0</c:v>
                </c:pt>
                <c:pt idx="2394">
                  <c:v>957600.0</c:v>
                </c:pt>
                <c:pt idx="2395">
                  <c:v>958000.0</c:v>
                </c:pt>
                <c:pt idx="2396">
                  <c:v>958400.0</c:v>
                </c:pt>
                <c:pt idx="2397">
                  <c:v>958800.0</c:v>
                </c:pt>
                <c:pt idx="2398">
                  <c:v>959200.0</c:v>
                </c:pt>
                <c:pt idx="2399">
                  <c:v>959600.0</c:v>
                </c:pt>
                <c:pt idx="2400">
                  <c:v>960000.0</c:v>
                </c:pt>
                <c:pt idx="2401">
                  <c:v>960400.0</c:v>
                </c:pt>
                <c:pt idx="2402">
                  <c:v>960800.0</c:v>
                </c:pt>
                <c:pt idx="2403">
                  <c:v>961200.0</c:v>
                </c:pt>
                <c:pt idx="2404">
                  <c:v>961600.0</c:v>
                </c:pt>
                <c:pt idx="2405">
                  <c:v>962000.0</c:v>
                </c:pt>
                <c:pt idx="2406">
                  <c:v>962400.0</c:v>
                </c:pt>
                <c:pt idx="2407">
                  <c:v>962800.0</c:v>
                </c:pt>
                <c:pt idx="2408">
                  <c:v>963200.0</c:v>
                </c:pt>
                <c:pt idx="2409">
                  <c:v>963600.0</c:v>
                </c:pt>
                <c:pt idx="2410">
                  <c:v>964000.0</c:v>
                </c:pt>
                <c:pt idx="2411">
                  <c:v>964400.0</c:v>
                </c:pt>
                <c:pt idx="2412">
                  <c:v>964800.0</c:v>
                </c:pt>
                <c:pt idx="2413">
                  <c:v>965200.0</c:v>
                </c:pt>
                <c:pt idx="2414">
                  <c:v>965600.0</c:v>
                </c:pt>
                <c:pt idx="2415">
                  <c:v>966000.0</c:v>
                </c:pt>
                <c:pt idx="2416">
                  <c:v>966400.0</c:v>
                </c:pt>
                <c:pt idx="2417">
                  <c:v>966800.0</c:v>
                </c:pt>
                <c:pt idx="2418">
                  <c:v>967200.0</c:v>
                </c:pt>
                <c:pt idx="2419">
                  <c:v>967600.0</c:v>
                </c:pt>
                <c:pt idx="2420">
                  <c:v>968000.0</c:v>
                </c:pt>
                <c:pt idx="2421">
                  <c:v>968400.0</c:v>
                </c:pt>
                <c:pt idx="2422">
                  <c:v>968800.0</c:v>
                </c:pt>
                <c:pt idx="2423">
                  <c:v>969200.0</c:v>
                </c:pt>
                <c:pt idx="2424">
                  <c:v>969600.0</c:v>
                </c:pt>
                <c:pt idx="2425">
                  <c:v>970000.0</c:v>
                </c:pt>
                <c:pt idx="2426">
                  <c:v>970400.0</c:v>
                </c:pt>
                <c:pt idx="2427">
                  <c:v>970800.0</c:v>
                </c:pt>
                <c:pt idx="2428">
                  <c:v>971200.0</c:v>
                </c:pt>
                <c:pt idx="2429">
                  <c:v>971600.0</c:v>
                </c:pt>
                <c:pt idx="2430">
                  <c:v>972000.0</c:v>
                </c:pt>
                <c:pt idx="2431">
                  <c:v>972400.0</c:v>
                </c:pt>
                <c:pt idx="2432">
                  <c:v>972800.0</c:v>
                </c:pt>
                <c:pt idx="2433">
                  <c:v>973200.0</c:v>
                </c:pt>
                <c:pt idx="2434">
                  <c:v>973600.0</c:v>
                </c:pt>
                <c:pt idx="2435">
                  <c:v>974000.0</c:v>
                </c:pt>
                <c:pt idx="2436">
                  <c:v>974400.0</c:v>
                </c:pt>
                <c:pt idx="2437">
                  <c:v>974800.0</c:v>
                </c:pt>
                <c:pt idx="2438">
                  <c:v>975200.0</c:v>
                </c:pt>
                <c:pt idx="2439">
                  <c:v>975600.0</c:v>
                </c:pt>
                <c:pt idx="2440">
                  <c:v>976000.0</c:v>
                </c:pt>
                <c:pt idx="2441">
                  <c:v>976400.0</c:v>
                </c:pt>
                <c:pt idx="2442">
                  <c:v>976800.0</c:v>
                </c:pt>
                <c:pt idx="2443">
                  <c:v>977200.0</c:v>
                </c:pt>
                <c:pt idx="2444">
                  <c:v>977600.0</c:v>
                </c:pt>
                <c:pt idx="2445">
                  <c:v>978000.0</c:v>
                </c:pt>
                <c:pt idx="2446">
                  <c:v>978400.0</c:v>
                </c:pt>
                <c:pt idx="2447">
                  <c:v>978800.0</c:v>
                </c:pt>
                <c:pt idx="2448">
                  <c:v>979200.0</c:v>
                </c:pt>
                <c:pt idx="2449">
                  <c:v>979600.0</c:v>
                </c:pt>
                <c:pt idx="2450">
                  <c:v>980000.0</c:v>
                </c:pt>
                <c:pt idx="2451">
                  <c:v>980400.0</c:v>
                </c:pt>
                <c:pt idx="2452">
                  <c:v>980800.0</c:v>
                </c:pt>
                <c:pt idx="2453">
                  <c:v>981200.0</c:v>
                </c:pt>
                <c:pt idx="2454">
                  <c:v>981600.0</c:v>
                </c:pt>
                <c:pt idx="2455">
                  <c:v>982000.0</c:v>
                </c:pt>
                <c:pt idx="2456">
                  <c:v>982400.0</c:v>
                </c:pt>
                <c:pt idx="2457">
                  <c:v>982800.0</c:v>
                </c:pt>
                <c:pt idx="2458">
                  <c:v>983200.0</c:v>
                </c:pt>
                <c:pt idx="2459">
                  <c:v>983600.0</c:v>
                </c:pt>
                <c:pt idx="2460">
                  <c:v>984000.0</c:v>
                </c:pt>
                <c:pt idx="2461">
                  <c:v>984400.0</c:v>
                </c:pt>
                <c:pt idx="2462">
                  <c:v>984800.0</c:v>
                </c:pt>
                <c:pt idx="2463">
                  <c:v>985200.0</c:v>
                </c:pt>
                <c:pt idx="2464">
                  <c:v>985600.0</c:v>
                </c:pt>
                <c:pt idx="2465">
                  <c:v>986000.0</c:v>
                </c:pt>
                <c:pt idx="2466">
                  <c:v>986400.0</c:v>
                </c:pt>
                <c:pt idx="2467">
                  <c:v>986800.0</c:v>
                </c:pt>
                <c:pt idx="2468">
                  <c:v>987200.0</c:v>
                </c:pt>
                <c:pt idx="2469">
                  <c:v>987600.0</c:v>
                </c:pt>
                <c:pt idx="2470">
                  <c:v>988000.0</c:v>
                </c:pt>
                <c:pt idx="2471">
                  <c:v>988400.0</c:v>
                </c:pt>
                <c:pt idx="2472">
                  <c:v>988800.0</c:v>
                </c:pt>
                <c:pt idx="2473">
                  <c:v>989200.0</c:v>
                </c:pt>
                <c:pt idx="2474">
                  <c:v>989600.0</c:v>
                </c:pt>
                <c:pt idx="2475">
                  <c:v>990000.0</c:v>
                </c:pt>
                <c:pt idx="2476">
                  <c:v>990400.0</c:v>
                </c:pt>
                <c:pt idx="2477">
                  <c:v>990800.0</c:v>
                </c:pt>
                <c:pt idx="2478">
                  <c:v>991200.0</c:v>
                </c:pt>
                <c:pt idx="2479">
                  <c:v>991600.0</c:v>
                </c:pt>
                <c:pt idx="2480">
                  <c:v>992000.0</c:v>
                </c:pt>
                <c:pt idx="2481">
                  <c:v>992400.0</c:v>
                </c:pt>
                <c:pt idx="2482">
                  <c:v>992800.0</c:v>
                </c:pt>
                <c:pt idx="2483">
                  <c:v>993200.0</c:v>
                </c:pt>
                <c:pt idx="2484">
                  <c:v>993600.0</c:v>
                </c:pt>
                <c:pt idx="2485">
                  <c:v>994000.0</c:v>
                </c:pt>
                <c:pt idx="2486">
                  <c:v>994400.0</c:v>
                </c:pt>
                <c:pt idx="2487">
                  <c:v>994800.0</c:v>
                </c:pt>
                <c:pt idx="2488">
                  <c:v>995200.0</c:v>
                </c:pt>
                <c:pt idx="2489">
                  <c:v>995600.0</c:v>
                </c:pt>
                <c:pt idx="2490">
                  <c:v>996000.0</c:v>
                </c:pt>
                <c:pt idx="2491">
                  <c:v>996400.0</c:v>
                </c:pt>
                <c:pt idx="2492">
                  <c:v>996800.0</c:v>
                </c:pt>
                <c:pt idx="2493">
                  <c:v>997200.0</c:v>
                </c:pt>
                <c:pt idx="2494">
                  <c:v>997600.0</c:v>
                </c:pt>
                <c:pt idx="2495">
                  <c:v>998000.0</c:v>
                </c:pt>
                <c:pt idx="2496">
                  <c:v>998400.0</c:v>
                </c:pt>
                <c:pt idx="2497">
                  <c:v>998800.0</c:v>
                </c:pt>
                <c:pt idx="2498">
                  <c:v>999200.0</c:v>
                </c:pt>
                <c:pt idx="2499">
                  <c:v>999600.0</c:v>
                </c:pt>
                <c:pt idx="2500">
                  <c:v>1.0E6</c:v>
                </c:pt>
                <c:pt idx="2501">
                  <c:v>1.0004E6</c:v>
                </c:pt>
                <c:pt idx="2502">
                  <c:v>1.0008E6</c:v>
                </c:pt>
                <c:pt idx="2503">
                  <c:v>1.0012E6</c:v>
                </c:pt>
                <c:pt idx="2504">
                  <c:v>1.0016E6</c:v>
                </c:pt>
              </c:numCache>
            </c:numRef>
          </c:cat>
          <c:val>
            <c:numRef>
              <c:f>DAN_REBOOT.gdat!$I$2:$I$2506</c:f>
              <c:numCache>
                <c:formatCode>0.00E+00</c:formatCode>
                <c:ptCount val="2505"/>
                <c:pt idx="0">
                  <c:v>0.0</c:v>
                </c:pt>
                <c:pt idx="1">
                  <c:v>47.63743857337</c:v>
                </c:pt>
                <c:pt idx="2">
                  <c:v>57.42346650803</c:v>
                </c:pt>
                <c:pt idx="3">
                  <c:v>63.13160854496</c:v>
                </c:pt>
                <c:pt idx="4">
                  <c:v>67.11822697181</c:v>
                </c:pt>
                <c:pt idx="5">
                  <c:v>70.15542055168984</c:v>
                </c:pt>
                <c:pt idx="6">
                  <c:v>72.59310535381</c:v>
                </c:pt>
                <c:pt idx="7">
                  <c:v>74.6192508573</c:v>
                </c:pt>
                <c:pt idx="8">
                  <c:v>76.34627497405</c:v>
                </c:pt>
                <c:pt idx="9">
                  <c:v>77.84662357727</c:v>
                </c:pt>
                <c:pt idx="10">
                  <c:v>79.16963304457</c:v>
                </c:pt>
                <c:pt idx="11">
                  <c:v>80.35036377071998</c:v>
                </c:pt>
                <c:pt idx="12">
                  <c:v>81.41459044358</c:v>
                </c:pt>
                <c:pt idx="13">
                  <c:v>82.38179298528</c:v>
                </c:pt>
                <c:pt idx="14">
                  <c:v>83.26703681317991</c:v>
                </c:pt>
                <c:pt idx="15">
                  <c:v>84.08220234109</c:v>
                </c:pt>
                <c:pt idx="16">
                  <c:v>84.8368159894</c:v>
                </c:pt>
                <c:pt idx="17">
                  <c:v>85.53862792295</c:v>
                </c:pt>
                <c:pt idx="18">
                  <c:v>86.19402360746</c:v>
                </c:pt>
                <c:pt idx="19">
                  <c:v>86.80832327546</c:v>
                </c:pt>
                <c:pt idx="20">
                  <c:v>87.38600394407</c:v>
                </c:pt>
                <c:pt idx="21">
                  <c:v>87.93086676679998</c:v>
                </c:pt>
                <c:pt idx="22">
                  <c:v>88.44616506311</c:v>
                </c:pt>
                <c:pt idx="23">
                  <c:v>88.9347035793</c:v>
                </c:pt>
                <c:pt idx="24">
                  <c:v>89.39891637770988</c:v>
                </c:pt>
                <c:pt idx="25">
                  <c:v>89.84092862859</c:v>
                </c:pt>
                <c:pt idx="26">
                  <c:v>90.26260612351</c:v>
                </c:pt>
                <c:pt idx="27">
                  <c:v>90.66559531514991</c:v>
                </c:pt>
                <c:pt idx="28">
                  <c:v>91.05135597002</c:v>
                </c:pt>
                <c:pt idx="29">
                  <c:v>91.42118800429</c:v>
                </c:pt>
                <c:pt idx="30">
                  <c:v>91.77625369843</c:v>
                </c:pt>
                <c:pt idx="31">
                  <c:v>92.11759621047995</c:v>
                </c:pt>
                <c:pt idx="32">
                  <c:v>92.44615510027</c:v>
                </c:pt>
                <c:pt idx="33">
                  <c:v>92.76277942271</c:v>
                </c:pt>
                <c:pt idx="34">
                  <c:v>93.06823883165984</c:v>
                </c:pt>
                <c:pt idx="35">
                  <c:v>93.36323304443998</c:v>
                </c:pt>
                <c:pt idx="36">
                  <c:v>93.64839994808</c:v>
                </c:pt>
                <c:pt idx="37">
                  <c:v>93.9243225729</c:v>
                </c:pt>
                <c:pt idx="38">
                  <c:v>94.19153511792985</c:v>
                </c:pt>
                <c:pt idx="39">
                  <c:v>94.45052817765986</c:v>
                </c:pt>
                <c:pt idx="40">
                  <c:v>94.70175329329</c:v>
                </c:pt>
                <c:pt idx="41">
                  <c:v>94.94562693047</c:v>
                </c:pt>
                <c:pt idx="42">
                  <c:v>95.18253396664991</c:v>
                </c:pt>
                <c:pt idx="43">
                  <c:v>95.41283075993</c:v>
                </c:pt>
                <c:pt idx="44">
                  <c:v>95.63684785641978</c:v>
                </c:pt>
                <c:pt idx="45">
                  <c:v>95.85489238733</c:v>
                </c:pt>
                <c:pt idx="46">
                  <c:v>96.06725019571</c:v>
                </c:pt>
                <c:pt idx="47">
                  <c:v>96.27418772973</c:v>
                </c:pt>
                <c:pt idx="48">
                  <c:v>96.4759537315</c:v>
                </c:pt>
                <c:pt idx="49">
                  <c:v>96.67278074783978</c:v>
                </c:pt>
                <c:pt idx="50">
                  <c:v>96.86488648458</c:v>
                </c:pt>
                <c:pt idx="51">
                  <c:v>97.05247502346982</c:v>
                </c:pt>
                <c:pt idx="52">
                  <c:v>97.23573791802984</c:v>
                </c:pt>
                <c:pt idx="53">
                  <c:v>97.41485518224</c:v>
                </c:pt>
                <c:pt idx="54">
                  <c:v>97.58999618461</c:v>
                </c:pt>
                <c:pt idx="55">
                  <c:v>97.76132045815</c:v>
                </c:pt>
                <c:pt idx="56">
                  <c:v>97.92897843511</c:v>
                </c:pt>
                <c:pt idx="57">
                  <c:v>98.09311211534</c:v>
                </c:pt>
                <c:pt idx="58">
                  <c:v>98.25385567488</c:v>
                </c:pt>
                <c:pt idx="59">
                  <c:v>98.41133602108998</c:v>
                </c:pt>
                <c:pt idx="60">
                  <c:v>98.56567329975998</c:v>
                </c:pt>
                <c:pt idx="61">
                  <c:v>98.71698135936</c:v>
                </c:pt>
                <c:pt idx="62">
                  <c:v>98.86536817636984</c:v>
                </c:pt>
                <c:pt idx="63">
                  <c:v>99.01093624571</c:v>
                </c:pt>
                <c:pt idx="64">
                  <c:v>99.15378293943982</c:v>
                </c:pt>
                <c:pt idx="65">
                  <c:v>99.29400083704</c:v>
                </c:pt>
                <c:pt idx="66">
                  <c:v>99.43167802953</c:v>
                </c:pt>
                <c:pt idx="67">
                  <c:v>99.56689840035</c:v>
                </c:pt>
                <c:pt idx="68">
                  <c:v>99.69974188458984</c:v>
                </c:pt>
                <c:pt idx="69">
                  <c:v>99.83028470869</c:v>
                </c:pt>
                <c:pt idx="70">
                  <c:v>99.95859961294</c:v>
                </c:pt>
                <c:pt idx="71">
                  <c:v>100.0847560569</c:v>
                </c:pt>
                <c:pt idx="72">
                  <c:v>100.2088204105</c:v>
                </c:pt>
                <c:pt idx="73">
                  <c:v>100.3308561318</c:v>
                </c:pt>
                <c:pt idx="74">
                  <c:v>100.4509239316</c:v>
                </c:pt>
                <c:pt idx="75">
                  <c:v>100.5690819276</c:v>
                </c:pt>
                <c:pt idx="76">
                  <c:v>100.6853857869</c:v>
                </c:pt>
                <c:pt idx="77">
                  <c:v>100.7998888599</c:v>
                </c:pt>
                <c:pt idx="78">
                  <c:v>100.912642305</c:v>
                </c:pt>
                <c:pt idx="79">
                  <c:v>101.0236952046</c:v>
                </c:pt>
                <c:pt idx="80">
                  <c:v>101.1330946743</c:v>
                </c:pt>
                <c:pt idx="81">
                  <c:v>101.2408859647</c:v>
                </c:pt>
                <c:pt idx="82">
                  <c:v>101.3471125571</c:v>
                </c:pt>
                <c:pt idx="83">
                  <c:v>101.4518162524</c:v>
                </c:pt>
                <c:pt idx="84">
                  <c:v>101.5550372556</c:v>
                </c:pt>
                <c:pt idx="85">
                  <c:v>101.6568142546</c:v>
                </c:pt>
                <c:pt idx="86">
                  <c:v>101.7571844938</c:v>
                </c:pt>
                <c:pt idx="87">
                  <c:v>101.8561838444</c:v>
                </c:pt>
                <c:pt idx="88">
                  <c:v>101.9538468693</c:v>
                </c:pt>
                <c:pt idx="89">
                  <c:v>102.0502068854</c:v>
                </c:pt>
                <c:pt idx="90">
                  <c:v>102.1452960215</c:v>
                </c:pt>
                <c:pt idx="91">
                  <c:v>102.2391452729</c:v>
                </c:pt>
                <c:pt idx="92">
                  <c:v>102.3317845535</c:v>
                </c:pt>
                <c:pt idx="93">
                  <c:v>102.4232427447</c:v>
                </c:pt>
                <c:pt idx="94">
                  <c:v>102.5135477411</c:v>
                </c:pt>
                <c:pt idx="95">
                  <c:v>102.6027264946</c:v>
                </c:pt>
                <c:pt idx="96">
                  <c:v>102.6908050556</c:v>
                </c:pt>
                <c:pt idx="97">
                  <c:v>102.7778086116</c:v>
                </c:pt>
                <c:pt idx="98">
                  <c:v>102.8637615249</c:v>
                </c:pt>
                <c:pt idx="99">
                  <c:v>102.9486873671</c:v>
                </c:pt>
                <c:pt idx="100">
                  <c:v>103.0326089526</c:v>
                </c:pt>
                <c:pt idx="101">
                  <c:v>103.1155483699</c:v>
                </c:pt>
                <c:pt idx="102">
                  <c:v>103.1975270119</c:v>
                </c:pt>
                <c:pt idx="103">
                  <c:v>103.278565604</c:v>
                </c:pt>
                <c:pt idx="104">
                  <c:v>103.3586842309</c:v>
                </c:pt>
                <c:pt idx="105">
                  <c:v>103.4379023627</c:v>
                </c:pt>
                <c:pt idx="106">
                  <c:v>103.516238879</c:v>
                </c:pt>
                <c:pt idx="107">
                  <c:v>103.5937120922</c:v>
                </c:pt>
                <c:pt idx="108">
                  <c:v>103.6703397696</c:v>
                </c:pt>
                <c:pt idx="109">
                  <c:v>103.7461391544</c:v>
                </c:pt>
                <c:pt idx="110">
                  <c:v>103.8211269858</c:v>
                </c:pt>
                <c:pt idx="111">
                  <c:v>103.8953195178</c:v>
                </c:pt>
                <c:pt idx="112">
                  <c:v>103.968732538</c:v>
                </c:pt>
                <c:pt idx="113">
                  <c:v>104.0413813845</c:v>
                </c:pt>
                <c:pt idx="114">
                  <c:v>104.1132809626</c:v>
                </c:pt>
                <c:pt idx="115">
                  <c:v>104.1844457607</c:v>
                </c:pt>
                <c:pt idx="116">
                  <c:v>104.2548898653</c:v>
                </c:pt>
                <c:pt idx="117">
                  <c:v>104.3246269757</c:v>
                </c:pt>
                <c:pt idx="118">
                  <c:v>104.3936704175</c:v>
                </c:pt>
                <c:pt idx="119">
                  <c:v>104.462033156</c:v>
                </c:pt>
                <c:pt idx="120">
                  <c:v>104.529727809</c:v>
                </c:pt>
                <c:pt idx="121">
                  <c:v>104.5967666585</c:v>
                </c:pt>
                <c:pt idx="122">
                  <c:v>104.6631616624</c:v>
                </c:pt>
                <c:pt idx="123">
                  <c:v>104.7289244658</c:v>
                </c:pt>
                <c:pt idx="124">
                  <c:v>104.7940664116</c:v>
                </c:pt>
                <c:pt idx="125">
                  <c:v>104.8585985503</c:v>
                </c:pt>
                <c:pt idx="126">
                  <c:v>104.9225316503</c:v>
                </c:pt>
                <c:pt idx="127">
                  <c:v>104.9858762068</c:v>
                </c:pt>
                <c:pt idx="128">
                  <c:v>105.0486424511</c:v>
                </c:pt>
                <c:pt idx="129">
                  <c:v>105.1108403591</c:v>
                </c:pt>
                <c:pt idx="130">
                  <c:v>105.1724796596</c:v>
                </c:pt>
                <c:pt idx="131">
                  <c:v>105.233569842</c:v>
                </c:pt>
                <c:pt idx="132">
                  <c:v>105.2941201645</c:v>
                </c:pt>
                <c:pt idx="133">
                  <c:v>105.3541396607</c:v>
                </c:pt>
                <c:pt idx="134">
                  <c:v>105.4136371473</c:v>
                </c:pt>
                <c:pt idx="135">
                  <c:v>105.4726212306</c:v>
                </c:pt>
                <c:pt idx="136">
                  <c:v>105.5311003128</c:v>
                </c:pt>
                <c:pt idx="137">
                  <c:v>105.5890825988</c:v>
                </c:pt>
                <c:pt idx="138">
                  <c:v>105.6465761017</c:v>
                </c:pt>
                <c:pt idx="139">
                  <c:v>105.7035886489</c:v>
                </c:pt>
                <c:pt idx="140">
                  <c:v>105.7601278876</c:v>
                </c:pt>
                <c:pt idx="141">
                  <c:v>105.8162012903</c:v>
                </c:pt>
                <c:pt idx="142">
                  <c:v>105.8718161597</c:v>
                </c:pt>
                <c:pt idx="143">
                  <c:v>105.9269796342</c:v>
                </c:pt>
                <c:pt idx="144">
                  <c:v>105.9816986921</c:v>
                </c:pt>
                <c:pt idx="145">
                  <c:v>106.0359801567</c:v>
                </c:pt>
                <c:pt idx="146">
                  <c:v>106.0898307006</c:v>
                </c:pt>
                <c:pt idx="147">
                  <c:v>106.1432568501</c:v>
                </c:pt>
                <c:pt idx="148">
                  <c:v>106.1962649894</c:v>
                </c:pt>
                <c:pt idx="149">
                  <c:v>106.2488613643</c:v>
                </c:pt>
                <c:pt idx="150">
                  <c:v>106.3010520864</c:v>
                </c:pt>
                <c:pt idx="151">
                  <c:v>106.3528431371</c:v>
                </c:pt>
                <c:pt idx="152">
                  <c:v>106.4042403703</c:v>
                </c:pt>
                <c:pt idx="153">
                  <c:v>106.4552495171</c:v>
                </c:pt>
                <c:pt idx="154">
                  <c:v>106.5058761881</c:v>
                </c:pt>
                <c:pt idx="155">
                  <c:v>106.5561258774</c:v>
                </c:pt>
                <c:pt idx="156">
                  <c:v>106.6060039654</c:v>
                </c:pt>
                <c:pt idx="157">
                  <c:v>106.655515722</c:v>
                </c:pt>
                <c:pt idx="158">
                  <c:v>106.7046663094</c:v>
                </c:pt>
                <c:pt idx="159">
                  <c:v>106.753460785</c:v>
                </c:pt>
                <c:pt idx="160">
                  <c:v>106.8019041045</c:v>
                </c:pt>
                <c:pt idx="161">
                  <c:v>106.850001124</c:v>
                </c:pt>
                <c:pt idx="162">
                  <c:v>106.8977566028</c:v>
                </c:pt>
                <c:pt idx="163">
                  <c:v>106.9451752063</c:v>
                </c:pt>
                <c:pt idx="164">
                  <c:v>106.9922615078</c:v>
                </c:pt>
                <c:pt idx="165">
                  <c:v>107.0390199913</c:v>
                </c:pt>
                <c:pt idx="166">
                  <c:v>107.0854550535</c:v>
                </c:pt>
                <c:pt idx="167">
                  <c:v>107.1315710061</c:v>
                </c:pt>
                <c:pt idx="168">
                  <c:v>107.1773720781</c:v>
                </c:pt>
                <c:pt idx="169">
                  <c:v>107.2228624177</c:v>
                </c:pt>
                <c:pt idx="170">
                  <c:v>107.268046094</c:v>
                </c:pt>
                <c:pt idx="171">
                  <c:v>107.3129270997</c:v>
                </c:pt>
                <c:pt idx="172">
                  <c:v>107.3575093522</c:v>
                </c:pt>
                <c:pt idx="173">
                  <c:v>107.4017966961</c:v>
                </c:pt>
                <c:pt idx="174">
                  <c:v>107.4457929043</c:v>
                </c:pt>
                <c:pt idx="175">
                  <c:v>107.4895016803</c:v>
                </c:pt>
                <c:pt idx="176">
                  <c:v>107.5329266596</c:v>
                </c:pt>
                <c:pt idx="177">
                  <c:v>107.5760714114</c:v>
                </c:pt>
                <c:pt idx="178">
                  <c:v>107.6189394399</c:v>
                </c:pt>
                <c:pt idx="179">
                  <c:v>107.6615341864</c:v>
                </c:pt>
                <c:pt idx="180">
                  <c:v>107.7038590301</c:v>
                </c:pt>
                <c:pt idx="181">
                  <c:v>107.7459172901</c:v>
                </c:pt>
                <c:pt idx="182">
                  <c:v>107.7877122265</c:v>
                </c:pt>
                <c:pt idx="183">
                  <c:v>107.829247042</c:v>
                </c:pt>
                <c:pt idx="184">
                  <c:v>107.8705248827</c:v>
                </c:pt>
                <c:pt idx="185">
                  <c:v>107.91154884</c:v>
                </c:pt>
                <c:pt idx="186">
                  <c:v>107.9523219517</c:v>
                </c:pt>
                <c:pt idx="187">
                  <c:v>107.9928472027</c:v>
                </c:pt>
                <c:pt idx="188">
                  <c:v>108.033127527</c:v>
                </c:pt>
                <c:pt idx="189">
                  <c:v>108.0731658082</c:v>
                </c:pt>
                <c:pt idx="190">
                  <c:v>108.1129648808</c:v>
                </c:pt>
                <c:pt idx="191">
                  <c:v>108.1525275315</c:v>
                </c:pt>
                <c:pt idx="192">
                  <c:v>108.1918565</c:v>
                </c:pt>
                <c:pt idx="193">
                  <c:v>108.2309544799</c:v>
                </c:pt>
                <c:pt idx="194">
                  <c:v>108.2698241203</c:v>
                </c:pt>
                <c:pt idx="195">
                  <c:v>108.308468026</c:v>
                </c:pt>
                <c:pt idx="196">
                  <c:v>108.3468887592</c:v>
                </c:pt>
                <c:pt idx="197">
                  <c:v>108.3850888395</c:v>
                </c:pt>
                <c:pt idx="198">
                  <c:v>108.4230707459</c:v>
                </c:pt>
                <c:pt idx="199">
                  <c:v>108.4608369169</c:v>
                </c:pt>
                <c:pt idx="200">
                  <c:v>108.4983897513</c:v>
                </c:pt>
                <c:pt idx="201">
                  <c:v>108.5357316098</c:v>
                </c:pt>
                <c:pt idx="202">
                  <c:v>108.5728648148</c:v>
                </c:pt>
                <c:pt idx="203">
                  <c:v>108.609791652</c:v>
                </c:pt>
                <c:pt idx="204">
                  <c:v>108.6465143708</c:v>
                </c:pt>
                <c:pt idx="205">
                  <c:v>108.6830351849</c:v>
                </c:pt>
                <c:pt idx="206">
                  <c:v>108.7193562736</c:v>
                </c:pt>
                <c:pt idx="207">
                  <c:v>108.7554797817</c:v>
                </c:pt>
                <c:pt idx="208">
                  <c:v>108.7914078209</c:v>
                </c:pt>
                <c:pt idx="209">
                  <c:v>108.8271424701</c:v>
                </c:pt>
                <c:pt idx="210">
                  <c:v>108.8626857763</c:v>
                </c:pt>
                <c:pt idx="211">
                  <c:v>108.8980397548</c:v>
                </c:pt>
                <c:pt idx="212">
                  <c:v>108.9332063905</c:v>
                </c:pt>
                <c:pt idx="213">
                  <c:v>108.9681876378</c:v>
                </c:pt>
                <c:pt idx="214">
                  <c:v>109.0029854217</c:v>
                </c:pt>
                <c:pt idx="215">
                  <c:v>109.0376016381</c:v>
                </c:pt>
                <c:pt idx="216">
                  <c:v>109.0720381547</c:v>
                </c:pt>
                <c:pt idx="217">
                  <c:v>109.1062968112</c:v>
                </c:pt>
                <c:pt idx="218">
                  <c:v>109.1403794197</c:v>
                </c:pt>
                <c:pt idx="219">
                  <c:v>109.174287766</c:v>
                </c:pt>
                <c:pt idx="220">
                  <c:v>109.2080236092</c:v>
                </c:pt>
                <c:pt idx="221">
                  <c:v>109.2415886829</c:v>
                </c:pt>
                <c:pt idx="222">
                  <c:v>109.2749846952</c:v>
                </c:pt>
                <c:pt idx="223">
                  <c:v>109.3082133293</c:v>
                </c:pt>
                <c:pt idx="224">
                  <c:v>109.3412762445</c:v>
                </c:pt>
                <c:pt idx="225">
                  <c:v>109.3741750757</c:v>
                </c:pt>
                <c:pt idx="226">
                  <c:v>109.4069114346</c:v>
                </c:pt>
                <c:pt idx="227">
                  <c:v>109.4394869099</c:v>
                </c:pt>
                <c:pt idx="228">
                  <c:v>109.4719030676</c:v>
                </c:pt>
                <c:pt idx="229">
                  <c:v>109.5041614516</c:v>
                </c:pt>
                <c:pt idx="230">
                  <c:v>109.5362635841</c:v>
                </c:pt>
                <c:pt idx="231">
                  <c:v>109.5682109658</c:v>
                </c:pt>
                <c:pt idx="232">
                  <c:v>109.6000050766</c:v>
                </c:pt>
                <c:pt idx="233">
                  <c:v>109.6316473756</c:v>
                </c:pt>
                <c:pt idx="234">
                  <c:v>109.6631393019</c:v>
                </c:pt>
                <c:pt idx="235">
                  <c:v>109.6944822746</c:v>
                </c:pt>
                <c:pt idx="236">
                  <c:v>109.7256776932</c:v>
                </c:pt>
                <c:pt idx="237">
                  <c:v>109.7567269383</c:v>
                </c:pt>
                <c:pt idx="238">
                  <c:v>109.7876313715</c:v>
                </c:pt>
                <c:pt idx="239">
                  <c:v>109.8183923359</c:v>
                </c:pt>
                <c:pt idx="240">
                  <c:v>109.8490111566</c:v>
                </c:pt>
                <c:pt idx="241">
                  <c:v>109.8794891409</c:v>
                </c:pt>
                <c:pt idx="242">
                  <c:v>109.9098275781</c:v>
                </c:pt>
                <c:pt idx="243">
                  <c:v>109.9400277409</c:v>
                </c:pt>
                <c:pt idx="244">
                  <c:v>109.9700908846</c:v>
                </c:pt>
                <c:pt idx="245">
                  <c:v>110.0000182482</c:v>
                </c:pt>
                <c:pt idx="246">
                  <c:v>110.0298110542</c:v>
                </c:pt>
                <c:pt idx="247">
                  <c:v>110.0594705089</c:v>
                </c:pt>
                <c:pt idx="248">
                  <c:v>110.0889978031</c:v>
                </c:pt>
                <c:pt idx="249">
                  <c:v>110.1183941117</c:v>
                </c:pt>
                <c:pt idx="250">
                  <c:v>110.1476605948</c:v>
                </c:pt>
                <c:pt idx="251">
                  <c:v>110.1767983971</c:v>
                </c:pt>
                <c:pt idx="252">
                  <c:v>110.2058086486</c:v>
                </c:pt>
                <c:pt idx="253">
                  <c:v>110.2346924651</c:v>
                </c:pt>
                <c:pt idx="254">
                  <c:v>110.2634509477</c:v>
                </c:pt>
                <c:pt idx="255">
                  <c:v>110.2920851837</c:v>
                </c:pt>
                <c:pt idx="256">
                  <c:v>110.3205962467</c:v>
                </c:pt>
                <c:pt idx="257">
                  <c:v>110.3489851964</c:v>
                </c:pt>
                <c:pt idx="258">
                  <c:v>110.3772530795</c:v>
                </c:pt>
                <c:pt idx="259">
                  <c:v>110.4054009292</c:v>
                </c:pt>
                <c:pt idx="260">
                  <c:v>110.4334297661</c:v>
                </c:pt>
                <c:pt idx="261">
                  <c:v>110.461340598</c:v>
                </c:pt>
                <c:pt idx="262">
                  <c:v>110.4891344201</c:v>
                </c:pt>
                <c:pt idx="263">
                  <c:v>110.5168122153</c:v>
                </c:pt>
                <c:pt idx="264">
                  <c:v>110.5443749546</c:v>
                </c:pt>
                <c:pt idx="265">
                  <c:v>110.5718235967</c:v>
                </c:pt>
                <c:pt idx="266">
                  <c:v>110.5991590889</c:v>
                </c:pt>
                <c:pt idx="267">
                  <c:v>110.6263823669</c:v>
                </c:pt>
                <c:pt idx="268">
                  <c:v>110.6534943549</c:v>
                </c:pt>
                <c:pt idx="269">
                  <c:v>110.6804959661</c:v>
                </c:pt>
                <c:pt idx="270">
                  <c:v>110.7073881024</c:v>
                </c:pt>
                <c:pt idx="271">
                  <c:v>110.7341716553</c:v>
                </c:pt>
                <c:pt idx="272">
                  <c:v>110.7608475052</c:v>
                </c:pt>
                <c:pt idx="273">
                  <c:v>110.7874165223</c:v>
                </c:pt>
                <c:pt idx="274">
                  <c:v>110.8138795662</c:v>
                </c:pt>
                <c:pt idx="275">
                  <c:v>110.8402374867</c:v>
                </c:pt>
                <c:pt idx="276">
                  <c:v>110.8664911231</c:v>
                </c:pt>
                <c:pt idx="277">
                  <c:v>110.8926413051</c:v>
                </c:pt>
                <c:pt idx="278">
                  <c:v>110.9186888528</c:v>
                </c:pt>
                <c:pt idx="279">
                  <c:v>110.9446345763</c:v>
                </c:pt>
                <c:pt idx="280">
                  <c:v>110.9704792767</c:v>
                </c:pt>
                <c:pt idx="281">
                  <c:v>110.9962237456</c:v>
                </c:pt>
                <c:pt idx="282">
                  <c:v>111.0218687654</c:v>
                </c:pt>
                <c:pt idx="283">
                  <c:v>111.0474151097</c:v>
                </c:pt>
                <c:pt idx="284">
                  <c:v>111.0728635429</c:v>
                </c:pt>
                <c:pt idx="285">
                  <c:v>111.0982148209</c:v>
                </c:pt>
                <c:pt idx="286">
                  <c:v>111.1234696909</c:v>
                </c:pt>
                <c:pt idx="287">
                  <c:v>111.1486288917</c:v>
                </c:pt>
                <c:pt idx="288">
                  <c:v>111.1736931535</c:v>
                </c:pt>
                <c:pt idx="289">
                  <c:v>111.1986631985</c:v>
                </c:pt>
                <c:pt idx="290">
                  <c:v>111.2235397406</c:v>
                </c:pt>
                <c:pt idx="291">
                  <c:v>111.2483234857</c:v>
                </c:pt>
                <c:pt idx="292">
                  <c:v>111.273015132</c:v>
                </c:pt>
                <c:pt idx="293">
                  <c:v>111.2976153696</c:v>
                </c:pt>
                <c:pt idx="294">
                  <c:v>111.3221248812</c:v>
                </c:pt>
                <c:pt idx="295">
                  <c:v>111.3465443418</c:v>
                </c:pt>
                <c:pt idx="296">
                  <c:v>111.3708744191</c:v>
                </c:pt>
                <c:pt idx="297">
                  <c:v>111.3951157732</c:v>
                </c:pt>
                <c:pt idx="298">
                  <c:v>111.4192690571</c:v>
                </c:pt>
                <c:pt idx="299">
                  <c:v>111.4433349168</c:v>
                </c:pt>
                <c:pt idx="300">
                  <c:v>111.467313991</c:v>
                </c:pt>
                <c:pt idx="301">
                  <c:v>111.4912069116</c:v>
                </c:pt>
                <c:pt idx="302">
                  <c:v>111.5150143037</c:v>
                </c:pt>
                <c:pt idx="303">
                  <c:v>111.5387367855</c:v>
                </c:pt>
                <c:pt idx="304">
                  <c:v>111.5623749686</c:v>
                </c:pt>
                <c:pt idx="305">
                  <c:v>111.5859294581</c:v>
                </c:pt>
                <c:pt idx="306">
                  <c:v>111.6094008526</c:v>
                </c:pt>
                <c:pt idx="307">
                  <c:v>111.6327897443</c:v>
                </c:pt>
                <c:pt idx="308">
                  <c:v>111.6560967191</c:v>
                </c:pt>
                <c:pt idx="309">
                  <c:v>111.6793223567</c:v>
                </c:pt>
                <c:pt idx="310">
                  <c:v>111.7024672307</c:v>
                </c:pt>
                <c:pt idx="311">
                  <c:v>111.7255319085</c:v>
                </c:pt>
                <c:pt idx="312">
                  <c:v>111.7485169517</c:v>
                </c:pt>
                <c:pt idx="313">
                  <c:v>111.7714229161</c:v>
                </c:pt>
                <c:pt idx="314">
                  <c:v>111.7942503514</c:v>
                </c:pt>
                <c:pt idx="315">
                  <c:v>111.8169998019</c:v>
                </c:pt>
                <c:pt idx="316">
                  <c:v>111.8396718059</c:v>
                </c:pt>
                <c:pt idx="317">
                  <c:v>111.8622668965</c:v>
                </c:pt>
                <c:pt idx="318">
                  <c:v>111.8847856011</c:v>
                </c:pt>
                <c:pt idx="319">
                  <c:v>111.9072284415</c:v>
                </c:pt>
                <c:pt idx="320">
                  <c:v>111.9295959346</c:v>
                </c:pt>
                <c:pt idx="321">
                  <c:v>111.9518885915</c:v>
                </c:pt>
                <c:pt idx="322">
                  <c:v>111.9741069185</c:v>
                </c:pt>
                <c:pt idx="323">
                  <c:v>111.9962514165</c:v>
                </c:pt>
                <c:pt idx="324">
                  <c:v>112.0183225815</c:v>
                </c:pt>
                <c:pt idx="325">
                  <c:v>112.0403209042</c:v>
                </c:pt>
                <c:pt idx="326">
                  <c:v>112.0622468706</c:v>
                </c:pt>
                <c:pt idx="327">
                  <c:v>112.0841009617</c:v>
                </c:pt>
                <c:pt idx="328">
                  <c:v>112.1058836538</c:v>
                </c:pt>
                <c:pt idx="329">
                  <c:v>112.1275954183</c:v>
                </c:pt>
                <c:pt idx="330">
                  <c:v>112.1492367219</c:v>
                </c:pt>
                <c:pt idx="331">
                  <c:v>112.1708080268</c:v>
                </c:pt>
                <c:pt idx="332">
                  <c:v>112.1923097904</c:v>
                </c:pt>
                <c:pt idx="333">
                  <c:v>112.2137424657</c:v>
                </c:pt>
                <c:pt idx="334">
                  <c:v>112.2351065012</c:v>
                </c:pt>
                <c:pt idx="335">
                  <c:v>112.2564023411</c:v>
                </c:pt>
                <c:pt idx="336">
                  <c:v>112.277630425</c:v>
                </c:pt>
                <c:pt idx="337">
                  <c:v>112.2987911884</c:v>
                </c:pt>
                <c:pt idx="338">
                  <c:v>112.3198850624</c:v>
                </c:pt>
                <c:pt idx="339">
                  <c:v>112.3409124742</c:v>
                </c:pt>
                <c:pt idx="340">
                  <c:v>112.3618738464</c:v>
                </c:pt>
                <c:pt idx="341">
                  <c:v>112.3827695978</c:v>
                </c:pt>
                <c:pt idx="342">
                  <c:v>112.4036001432</c:v>
                </c:pt>
                <c:pt idx="343">
                  <c:v>112.4243658932</c:v>
                </c:pt>
                <c:pt idx="344">
                  <c:v>112.4450672545</c:v>
                </c:pt>
                <c:pt idx="345">
                  <c:v>112.46570463</c:v>
                </c:pt>
                <c:pt idx="346">
                  <c:v>112.4862784187</c:v>
                </c:pt>
                <c:pt idx="347">
                  <c:v>112.5067890158</c:v>
                </c:pt>
                <c:pt idx="348">
                  <c:v>112.5272368128</c:v>
                </c:pt>
                <c:pt idx="349">
                  <c:v>112.5476221972</c:v>
                </c:pt>
                <c:pt idx="350">
                  <c:v>112.5679455533</c:v>
                </c:pt>
                <c:pt idx="351">
                  <c:v>112.5882072613</c:v>
                </c:pt>
                <c:pt idx="352">
                  <c:v>112.6084076982</c:v>
                </c:pt>
                <c:pt idx="353">
                  <c:v>112.6285472371</c:v>
                </c:pt>
                <c:pt idx="354">
                  <c:v>112.648626248</c:v>
                </c:pt>
                <c:pt idx="355">
                  <c:v>112.6686450971</c:v>
                </c:pt>
                <c:pt idx="356">
                  <c:v>112.6886041474</c:v>
                </c:pt>
                <c:pt idx="357">
                  <c:v>112.7085037583</c:v>
                </c:pt>
                <c:pt idx="358">
                  <c:v>112.7283442862</c:v>
                </c:pt>
                <c:pt idx="359">
                  <c:v>112.7481260839</c:v>
                </c:pt>
                <c:pt idx="360">
                  <c:v>112.767849501</c:v>
                </c:pt>
                <c:pt idx="361">
                  <c:v>112.787514884</c:v>
                </c:pt>
                <c:pt idx="362">
                  <c:v>112.8071225761</c:v>
                </c:pt>
                <c:pt idx="363">
                  <c:v>112.8266729174</c:v>
                </c:pt>
                <c:pt idx="364">
                  <c:v>112.8461662449</c:v>
                </c:pt>
                <c:pt idx="365">
                  <c:v>112.8656028924</c:v>
                </c:pt>
                <c:pt idx="366">
                  <c:v>112.8849831908</c:v>
                </c:pt>
                <c:pt idx="367">
                  <c:v>112.904307468</c:v>
                </c:pt>
                <c:pt idx="368">
                  <c:v>112.9235760488</c:v>
                </c:pt>
                <c:pt idx="369">
                  <c:v>112.9427892551</c:v>
                </c:pt>
                <c:pt idx="370">
                  <c:v>112.9619474061</c:v>
                </c:pt>
                <c:pt idx="371">
                  <c:v>112.9810508178</c:v>
                </c:pt>
                <c:pt idx="372">
                  <c:v>113.0000998035</c:v>
                </c:pt>
                <c:pt idx="373">
                  <c:v>113.0190946738</c:v>
                </c:pt>
                <c:pt idx="374">
                  <c:v>113.0380357364</c:v>
                </c:pt>
                <c:pt idx="375">
                  <c:v>113.0569232962</c:v>
                </c:pt>
                <c:pt idx="376">
                  <c:v>113.0757576555</c:v>
                </c:pt>
                <c:pt idx="377">
                  <c:v>113.0945391139</c:v>
                </c:pt>
                <c:pt idx="378">
                  <c:v>113.1132679682</c:v>
                </c:pt>
                <c:pt idx="379">
                  <c:v>113.1319445129</c:v>
                </c:pt>
                <c:pt idx="380">
                  <c:v>113.1505690394</c:v>
                </c:pt>
                <c:pt idx="381">
                  <c:v>113.169141837</c:v>
                </c:pt>
                <c:pt idx="382">
                  <c:v>113.1876631923</c:v>
                </c:pt>
                <c:pt idx="383">
                  <c:v>113.2061333892</c:v>
                </c:pt>
                <c:pt idx="384">
                  <c:v>113.2245527094</c:v>
                </c:pt>
                <c:pt idx="385">
                  <c:v>113.2429214318</c:v>
                </c:pt>
                <c:pt idx="386">
                  <c:v>113.2612398333</c:v>
                </c:pt>
                <c:pt idx="387">
                  <c:v>113.279508188</c:v>
                </c:pt>
                <c:pt idx="388">
                  <c:v>113.2977267679</c:v>
                </c:pt>
                <c:pt idx="389">
                  <c:v>113.3158958424</c:v>
                </c:pt>
                <c:pt idx="390">
                  <c:v>113.3340156787</c:v>
                </c:pt>
                <c:pt idx="391">
                  <c:v>113.3520865416</c:v>
                </c:pt>
                <c:pt idx="392">
                  <c:v>113.3701086939</c:v>
                </c:pt>
                <c:pt idx="393">
                  <c:v>113.3880823958</c:v>
                </c:pt>
                <c:pt idx="394">
                  <c:v>113.4060079053</c:v>
                </c:pt>
                <c:pt idx="395">
                  <c:v>113.4238854784</c:v>
                </c:pt>
                <c:pt idx="396">
                  <c:v>113.4417153688</c:v>
                </c:pt>
                <c:pt idx="397">
                  <c:v>113.4594978279</c:v>
                </c:pt>
                <c:pt idx="398">
                  <c:v>113.4772331052</c:v>
                </c:pt>
                <c:pt idx="399">
                  <c:v>113.4949214479</c:v>
                </c:pt>
                <c:pt idx="400">
                  <c:v>113.5125631012</c:v>
                </c:pt>
                <c:pt idx="401">
                  <c:v>113.5301583081</c:v>
                </c:pt>
                <c:pt idx="402">
                  <c:v>113.5477073096</c:v>
                </c:pt>
                <c:pt idx="403">
                  <c:v>113.5652103448</c:v>
                </c:pt>
                <c:pt idx="404">
                  <c:v>113.5826676505</c:v>
                </c:pt>
                <c:pt idx="405">
                  <c:v>113.6000794618</c:v>
                </c:pt>
                <c:pt idx="406">
                  <c:v>113.6174460117</c:v>
                </c:pt>
                <c:pt idx="407">
                  <c:v>113.6347675312</c:v>
                </c:pt>
                <c:pt idx="408">
                  <c:v>113.6520442494</c:v>
                </c:pt>
                <c:pt idx="409">
                  <c:v>113.6692763934</c:v>
                </c:pt>
                <c:pt idx="410">
                  <c:v>113.6864641886</c:v>
                </c:pt>
                <c:pt idx="411">
                  <c:v>113.7036078584</c:v>
                </c:pt>
                <c:pt idx="412">
                  <c:v>113.7207076244</c:v>
                </c:pt>
                <c:pt idx="413">
                  <c:v>113.7377637062</c:v>
                </c:pt>
                <c:pt idx="414">
                  <c:v>113.7547763217</c:v>
                </c:pt>
                <c:pt idx="415">
                  <c:v>113.7717456871</c:v>
                </c:pt>
                <c:pt idx="416">
                  <c:v>113.7886720165</c:v>
                </c:pt>
                <c:pt idx="417">
                  <c:v>113.8055555227</c:v>
                </c:pt>
                <c:pt idx="418">
                  <c:v>113.8223964163</c:v>
                </c:pt>
                <c:pt idx="419">
                  <c:v>113.8391949063</c:v>
                </c:pt>
                <c:pt idx="420">
                  <c:v>113.8559512001</c:v>
                </c:pt>
                <c:pt idx="421">
                  <c:v>113.8726655034</c:v>
                </c:pt>
                <c:pt idx="422">
                  <c:v>113.88933802</c:v>
                </c:pt>
                <c:pt idx="423">
                  <c:v>113.9059689522</c:v>
                </c:pt>
                <c:pt idx="424">
                  <c:v>113.9225585007</c:v>
                </c:pt>
                <c:pt idx="425">
                  <c:v>113.9391068644</c:v>
                </c:pt>
                <c:pt idx="426">
                  <c:v>113.9556142407</c:v>
                </c:pt>
                <c:pt idx="427">
                  <c:v>113.9720808253</c:v>
                </c:pt>
                <c:pt idx="428">
                  <c:v>113.9885068124</c:v>
                </c:pt>
                <c:pt idx="429">
                  <c:v>114.0048923945</c:v>
                </c:pt>
                <c:pt idx="430">
                  <c:v>114.0212377628</c:v>
                </c:pt>
                <c:pt idx="431">
                  <c:v>114.0375431067</c:v>
                </c:pt>
                <c:pt idx="432">
                  <c:v>114.053808614</c:v>
                </c:pt>
                <c:pt idx="433">
                  <c:v>114.0700344714</c:v>
                </c:pt>
                <c:pt idx="434">
                  <c:v>114.0862208636</c:v>
                </c:pt>
                <c:pt idx="435">
                  <c:v>114.1023679741</c:v>
                </c:pt>
                <c:pt idx="436">
                  <c:v>114.1184759849</c:v>
                </c:pt>
                <c:pt idx="437">
                  <c:v>114.1345450765</c:v>
                </c:pt>
                <c:pt idx="438">
                  <c:v>114.1505754279</c:v>
                </c:pt>
                <c:pt idx="439">
                  <c:v>114.1665672168</c:v>
                </c:pt>
                <c:pt idx="440">
                  <c:v>114.1825206193</c:v>
                </c:pt>
                <c:pt idx="441">
                  <c:v>114.1984358102</c:v>
                </c:pt>
                <c:pt idx="442">
                  <c:v>114.214312963</c:v>
                </c:pt>
                <c:pt idx="443">
                  <c:v>114.2301522495</c:v>
                </c:pt>
                <c:pt idx="444">
                  <c:v>114.2459538406</c:v>
                </c:pt>
                <c:pt idx="445">
                  <c:v>114.2617179053</c:v>
                </c:pt>
                <c:pt idx="446">
                  <c:v>114.2774446117</c:v>
                </c:pt>
                <c:pt idx="447">
                  <c:v>114.2931341263</c:v>
                </c:pt>
                <c:pt idx="448">
                  <c:v>114.3087866145</c:v>
                </c:pt>
                <c:pt idx="449">
                  <c:v>114.3244022401</c:v>
                </c:pt>
                <c:pt idx="450">
                  <c:v>114.3399811659</c:v>
                </c:pt>
                <c:pt idx="451">
                  <c:v>114.3555235531</c:v>
                </c:pt>
                <c:pt idx="452">
                  <c:v>114.371029562</c:v>
                </c:pt>
                <c:pt idx="453">
                  <c:v>114.3864993513</c:v>
                </c:pt>
                <c:pt idx="454">
                  <c:v>114.4019330786</c:v>
                </c:pt>
                <c:pt idx="455">
                  <c:v>114.4173309003</c:v>
                </c:pt>
                <c:pt idx="456">
                  <c:v>114.4326929713</c:v>
                </c:pt>
                <c:pt idx="457">
                  <c:v>114.4480194457</c:v>
                </c:pt>
                <c:pt idx="458">
                  <c:v>114.4633104761</c:v>
                </c:pt>
                <c:pt idx="459">
                  <c:v>114.4785662139</c:v>
                </c:pt>
                <c:pt idx="460">
                  <c:v>114.4937868094</c:v>
                </c:pt>
                <c:pt idx="461">
                  <c:v>114.5089724118</c:v>
                </c:pt>
                <c:pt idx="462">
                  <c:v>114.5241231688</c:v>
                </c:pt>
                <c:pt idx="463">
                  <c:v>114.5392392274</c:v>
                </c:pt>
                <c:pt idx="464">
                  <c:v>114.554320733</c:v>
                </c:pt>
                <c:pt idx="465">
                  <c:v>114.5693678302</c:v>
                </c:pt>
                <c:pt idx="466">
                  <c:v>114.5843806623</c:v>
                </c:pt>
                <c:pt idx="467">
                  <c:v>114.5993593716</c:v>
                </c:pt>
                <c:pt idx="468">
                  <c:v>114.614304099</c:v>
                </c:pt>
                <c:pt idx="469">
                  <c:v>114.6292149846</c:v>
                </c:pt>
                <c:pt idx="470">
                  <c:v>114.6440921674</c:v>
                </c:pt>
                <c:pt idx="471">
                  <c:v>114.6589357851</c:v>
                </c:pt>
                <c:pt idx="472">
                  <c:v>114.6737459745</c:v>
                </c:pt>
                <c:pt idx="473">
                  <c:v>114.6885228712</c:v>
                </c:pt>
                <c:pt idx="474">
                  <c:v>114.7032666099</c:v>
                </c:pt>
                <c:pt idx="475">
                  <c:v>114.7179773241</c:v>
                </c:pt>
                <c:pt idx="476">
                  <c:v>114.7326551464</c:v>
                </c:pt>
                <c:pt idx="477">
                  <c:v>114.7473002081</c:v>
                </c:pt>
                <c:pt idx="478">
                  <c:v>114.7619126399</c:v>
                </c:pt>
                <c:pt idx="479">
                  <c:v>114.7764925711</c:v>
                </c:pt>
                <c:pt idx="480">
                  <c:v>114.7910401302</c:v>
                </c:pt>
                <c:pt idx="481">
                  <c:v>114.8055554446</c:v>
                </c:pt>
                <c:pt idx="482">
                  <c:v>114.8200386407</c:v>
                </c:pt>
                <c:pt idx="483">
                  <c:v>114.834489844</c:v>
                </c:pt>
                <c:pt idx="484">
                  <c:v>114.848909179</c:v>
                </c:pt>
                <c:pt idx="485">
                  <c:v>114.8632967691</c:v>
                </c:pt>
                <c:pt idx="486">
                  <c:v>114.877652737</c:v>
                </c:pt>
                <c:pt idx="487">
                  <c:v>114.8919772043</c:v>
                </c:pt>
                <c:pt idx="488">
                  <c:v>114.9062702915</c:v>
                </c:pt>
                <c:pt idx="489">
                  <c:v>114.9205321183</c:v>
                </c:pt>
                <c:pt idx="490">
                  <c:v>114.9347628036</c:v>
                </c:pt>
                <c:pt idx="491">
                  <c:v>114.9489624651</c:v>
                </c:pt>
                <c:pt idx="492">
                  <c:v>114.9631312198</c:v>
                </c:pt>
                <c:pt idx="493">
                  <c:v>114.9772691838</c:v>
                </c:pt>
                <c:pt idx="494">
                  <c:v>114.9913764721</c:v>
                </c:pt>
                <c:pt idx="495">
                  <c:v>115.0054531988</c:v>
                </c:pt>
                <c:pt idx="496">
                  <c:v>115.0194994775</c:v>
                </c:pt>
                <c:pt idx="497">
                  <c:v>115.0335154204</c:v>
                </c:pt>
                <c:pt idx="498">
                  <c:v>115.0475011391</c:v>
                </c:pt>
                <c:pt idx="499">
                  <c:v>115.0614567443</c:v>
                </c:pt>
                <c:pt idx="500">
                  <c:v>115.0753823459</c:v>
                </c:pt>
                <c:pt idx="501">
                  <c:v>115.0892780527</c:v>
                </c:pt>
                <c:pt idx="502">
                  <c:v>115.1031439729</c:v>
                </c:pt>
                <c:pt idx="503">
                  <c:v>115.1169802138</c:v>
                </c:pt>
                <c:pt idx="504">
                  <c:v>115.1307868817</c:v>
                </c:pt>
                <c:pt idx="505">
                  <c:v>115.1445640822</c:v>
                </c:pt>
                <c:pt idx="506">
                  <c:v>115.1583119201</c:v>
                </c:pt>
                <c:pt idx="507">
                  <c:v>115.1720304994</c:v>
                </c:pt>
                <c:pt idx="508">
                  <c:v>115.185719923</c:v>
                </c:pt>
                <c:pt idx="509">
                  <c:v>115.1993802934</c:v>
                </c:pt>
                <c:pt idx="510">
                  <c:v>115.2130117121</c:v>
                </c:pt>
                <c:pt idx="511">
                  <c:v>115.2266142796</c:v>
                </c:pt>
                <c:pt idx="512">
                  <c:v>115.240188096</c:v>
                </c:pt>
                <c:pt idx="513">
                  <c:v>115.2537332603</c:v>
                </c:pt>
                <c:pt idx="514">
                  <c:v>115.2672498709</c:v>
                </c:pt>
                <c:pt idx="515">
                  <c:v>115.2807380254</c:v>
                </c:pt>
                <c:pt idx="516">
                  <c:v>115.2941978204</c:v>
                </c:pt>
                <c:pt idx="517">
                  <c:v>115.307629352</c:v>
                </c:pt>
                <c:pt idx="518">
                  <c:v>115.3210327156</c:v>
                </c:pt>
                <c:pt idx="519">
                  <c:v>115.3344080054</c:v>
                </c:pt>
                <c:pt idx="520">
                  <c:v>115.3477553154</c:v>
                </c:pt>
                <c:pt idx="521">
                  <c:v>115.3610747385</c:v>
                </c:pt>
                <c:pt idx="522">
                  <c:v>115.3743663669</c:v>
                </c:pt>
                <c:pt idx="523">
                  <c:v>115.3876302922</c:v>
                </c:pt>
                <c:pt idx="524">
                  <c:v>115.4008666051</c:v>
                </c:pt>
                <c:pt idx="525">
                  <c:v>115.4140753958</c:v>
                </c:pt>
                <c:pt idx="526">
                  <c:v>115.4272567534</c:v>
                </c:pt>
                <c:pt idx="527">
                  <c:v>115.4404107667</c:v>
                </c:pt>
                <c:pt idx="528">
                  <c:v>115.4535375236</c:v>
                </c:pt>
                <c:pt idx="529">
                  <c:v>115.4666371112</c:v>
                </c:pt>
                <c:pt idx="530">
                  <c:v>115.4797096161</c:v>
                </c:pt>
                <c:pt idx="531">
                  <c:v>115.492755124</c:v>
                </c:pt>
                <c:pt idx="532">
                  <c:v>115.50577372</c:v>
                </c:pt>
                <c:pt idx="533">
                  <c:v>115.5187654885</c:v>
                </c:pt>
                <c:pt idx="534">
                  <c:v>115.5317305132</c:v>
                </c:pt>
                <c:pt idx="535">
                  <c:v>115.5446688772</c:v>
                </c:pt>
                <c:pt idx="536">
                  <c:v>115.5575806628</c:v>
                </c:pt>
                <c:pt idx="537">
                  <c:v>115.5704659517</c:v>
                </c:pt>
                <c:pt idx="538">
                  <c:v>115.5833248249</c:v>
                </c:pt>
                <c:pt idx="539">
                  <c:v>115.5961573627</c:v>
                </c:pt>
                <c:pt idx="540">
                  <c:v>115.6089636448</c:v>
                </c:pt>
                <c:pt idx="541">
                  <c:v>115.6217437503</c:v>
                </c:pt>
                <c:pt idx="542">
                  <c:v>115.6344977575</c:v>
                </c:pt>
                <c:pt idx="543">
                  <c:v>115.6472257441</c:v>
                </c:pt>
                <c:pt idx="544">
                  <c:v>115.6599277873</c:v>
                </c:pt>
                <c:pt idx="545">
                  <c:v>115.6726039633</c:v>
                </c:pt>
                <c:pt idx="546">
                  <c:v>115.685254348</c:v>
                </c:pt>
                <c:pt idx="547">
                  <c:v>115.6978790166</c:v>
                </c:pt>
                <c:pt idx="548">
                  <c:v>115.7104780436</c:v>
                </c:pt>
                <c:pt idx="549">
                  <c:v>115.7230515029</c:v>
                </c:pt>
                <c:pt idx="550">
                  <c:v>115.7355994677</c:v>
                </c:pt>
                <c:pt idx="551">
                  <c:v>115.7481220106</c:v>
                </c:pt>
                <c:pt idx="552">
                  <c:v>115.7606192038</c:v>
                </c:pt>
                <c:pt idx="553">
                  <c:v>115.7730911186</c:v>
                </c:pt>
                <c:pt idx="554">
                  <c:v>115.7855378258</c:v>
                </c:pt>
                <c:pt idx="555">
                  <c:v>115.7979593957</c:v>
                </c:pt>
                <c:pt idx="556">
                  <c:v>115.8103558977</c:v>
                </c:pt>
                <c:pt idx="557">
                  <c:v>115.8227274009</c:v>
                </c:pt>
                <c:pt idx="558">
                  <c:v>115.8350739737</c:v>
                </c:pt>
                <c:pt idx="559">
                  <c:v>115.8473956839</c:v>
                </c:pt>
                <c:pt idx="560">
                  <c:v>115.8596925986</c:v>
                </c:pt>
                <c:pt idx="561">
                  <c:v>115.8719647846</c:v>
                </c:pt>
                <c:pt idx="562">
                  <c:v>115.8842123077</c:v>
                </c:pt>
                <c:pt idx="563">
                  <c:v>115.8964352335</c:v>
                </c:pt>
                <c:pt idx="564">
                  <c:v>115.9086336268</c:v>
                </c:pt>
                <c:pt idx="565">
                  <c:v>115.920807552</c:v>
                </c:pt>
                <c:pt idx="566">
                  <c:v>115.9329570726</c:v>
                </c:pt>
                <c:pt idx="567">
                  <c:v>115.9450822519</c:v>
                </c:pt>
                <c:pt idx="568">
                  <c:v>115.9571831525</c:v>
                </c:pt>
                <c:pt idx="569">
                  <c:v>115.9692598363</c:v>
                </c:pt>
                <c:pt idx="570">
                  <c:v>115.9813123648</c:v>
                </c:pt>
                <c:pt idx="571">
                  <c:v>115.9933407988</c:v>
                </c:pt>
                <c:pt idx="572">
                  <c:v>116.0053451988</c:v>
                </c:pt>
                <c:pt idx="573">
                  <c:v>116.0173256244</c:v>
                </c:pt>
                <c:pt idx="574">
                  <c:v>116.0292821349</c:v>
                </c:pt>
                <c:pt idx="575">
                  <c:v>116.041214789</c:v>
                </c:pt>
                <c:pt idx="576">
                  <c:v>116.0531236448</c:v>
                </c:pt>
                <c:pt idx="577">
                  <c:v>116.0650087598</c:v>
                </c:pt>
                <c:pt idx="578">
                  <c:v>116.0768701911</c:v>
                </c:pt>
                <c:pt idx="579">
                  <c:v>116.0887079952</c:v>
                </c:pt>
                <c:pt idx="580">
                  <c:v>116.1005222281</c:v>
                </c:pt>
                <c:pt idx="581">
                  <c:v>116.1123129451</c:v>
                </c:pt>
                <c:pt idx="582">
                  <c:v>116.1240802012</c:v>
                </c:pt>
                <c:pt idx="583">
                  <c:v>116.1358240507</c:v>
                </c:pt>
                <c:pt idx="584">
                  <c:v>116.1475445475</c:v>
                </c:pt>
                <c:pt idx="585">
                  <c:v>116.1592417449</c:v>
                </c:pt>
                <c:pt idx="586">
                  <c:v>116.1709156955</c:v>
                </c:pt>
                <c:pt idx="587">
                  <c:v>116.1825664518</c:v>
                </c:pt>
                <c:pt idx="588">
                  <c:v>116.1941940654</c:v>
                </c:pt>
                <c:pt idx="589">
                  <c:v>116.2057985876</c:v>
                </c:pt>
                <c:pt idx="590">
                  <c:v>116.217380069</c:v>
                </c:pt>
                <c:pt idx="591">
                  <c:v>116.2289385598</c:v>
                </c:pt>
                <c:pt idx="592">
                  <c:v>116.2404741098</c:v>
                </c:pt>
                <c:pt idx="593">
                  <c:v>116.2519867681</c:v>
                </c:pt>
                <c:pt idx="594">
                  <c:v>116.2634765834</c:v>
                </c:pt>
                <c:pt idx="595">
                  <c:v>116.2749436037</c:v>
                </c:pt>
                <c:pt idx="596">
                  <c:v>116.2863878769</c:v>
                </c:pt>
                <c:pt idx="597">
                  <c:v>116.29780945</c:v>
                </c:pt>
                <c:pt idx="598">
                  <c:v>116.3092083696</c:v>
                </c:pt>
                <c:pt idx="599">
                  <c:v>116.320584682</c:v>
                </c:pt>
                <c:pt idx="600">
                  <c:v>116.3319384328</c:v>
                </c:pt>
                <c:pt idx="601">
                  <c:v>116.3432696672</c:v>
                </c:pt>
                <c:pt idx="602">
                  <c:v>116.3545784297</c:v>
                </c:pt>
                <c:pt idx="603">
                  <c:v>116.3658647647</c:v>
                </c:pt>
                <c:pt idx="604">
                  <c:v>116.3771287157</c:v>
                </c:pt>
                <c:pt idx="605">
                  <c:v>116.388370326</c:v>
                </c:pt>
                <c:pt idx="606">
                  <c:v>116.3995896383</c:v>
                </c:pt>
                <c:pt idx="607">
                  <c:v>116.4107866948</c:v>
                </c:pt>
                <c:pt idx="608">
                  <c:v>116.4219615373</c:v>
                </c:pt>
                <c:pt idx="609">
                  <c:v>116.433114207</c:v>
                </c:pt>
                <c:pt idx="610">
                  <c:v>116.4442447448</c:v>
                </c:pt>
                <c:pt idx="611">
                  <c:v>116.4553531908</c:v>
                </c:pt>
                <c:pt idx="612">
                  <c:v>116.466439585</c:v>
                </c:pt>
                <c:pt idx="613">
                  <c:v>116.4775039666</c:v>
                </c:pt>
                <c:pt idx="614">
                  <c:v>116.4885463746</c:v>
                </c:pt>
                <c:pt idx="615">
                  <c:v>116.4995668474</c:v>
                </c:pt>
                <c:pt idx="616">
                  <c:v>116.5105654229</c:v>
                </c:pt>
                <c:pt idx="617">
                  <c:v>116.5215421385</c:v>
                </c:pt>
                <c:pt idx="618">
                  <c:v>116.5324970312</c:v>
                </c:pt>
                <c:pt idx="619">
                  <c:v>116.5434301376</c:v>
                </c:pt>
                <c:pt idx="620">
                  <c:v>116.5543414937</c:v>
                </c:pt>
                <c:pt idx="621">
                  <c:v>116.5652311351</c:v>
                </c:pt>
                <c:pt idx="622">
                  <c:v>116.5760990969</c:v>
                </c:pt>
                <c:pt idx="623">
                  <c:v>116.5869454138</c:v>
                </c:pt>
                <c:pt idx="624">
                  <c:v>116.59777012</c:v>
                </c:pt>
                <c:pt idx="625">
                  <c:v>116.6085732492</c:v>
                </c:pt>
                <c:pt idx="626">
                  <c:v>116.6193548346</c:v>
                </c:pt>
                <c:pt idx="627">
                  <c:v>116.6301149092</c:v>
                </c:pt>
                <c:pt idx="628">
                  <c:v>116.6408535052</c:v>
                </c:pt>
                <c:pt idx="629">
                  <c:v>116.6515706546</c:v>
                </c:pt>
                <c:pt idx="630">
                  <c:v>116.6622663888</c:v>
                </c:pt>
                <c:pt idx="631">
                  <c:v>116.6729407389</c:v>
                </c:pt>
                <c:pt idx="632">
                  <c:v>116.6835937352</c:v>
                </c:pt>
                <c:pt idx="633">
                  <c:v>116.694225408</c:v>
                </c:pt>
                <c:pt idx="634">
                  <c:v>116.7048357869</c:v>
                </c:pt>
                <c:pt idx="635">
                  <c:v>116.715424901</c:v>
                </c:pt>
                <c:pt idx="636">
                  <c:v>116.7259927791</c:v>
                </c:pt>
                <c:pt idx="637">
                  <c:v>116.7365394495</c:v>
                </c:pt>
                <c:pt idx="638">
                  <c:v>116.7470649399</c:v>
                </c:pt>
                <c:pt idx="639">
                  <c:v>116.7575692779</c:v>
                </c:pt>
                <c:pt idx="640">
                  <c:v>116.7680524902</c:v>
                </c:pt>
                <c:pt idx="641">
                  <c:v>116.7785146035</c:v>
                </c:pt>
                <c:pt idx="642">
                  <c:v>116.7889556438</c:v>
                </c:pt>
                <c:pt idx="643">
                  <c:v>116.7993756366</c:v>
                </c:pt>
                <c:pt idx="644">
                  <c:v>116.8097746071</c:v>
                </c:pt>
                <c:pt idx="645">
                  <c:v>116.8201525801</c:v>
                </c:pt>
                <c:pt idx="646">
                  <c:v>116.8305095798</c:v>
                </c:pt>
                <c:pt idx="647">
                  <c:v>116.8408456301</c:v>
                </c:pt>
                <c:pt idx="648">
                  <c:v>116.8511607543</c:v>
                </c:pt>
                <c:pt idx="649">
                  <c:v>116.8614549754</c:v>
                </c:pt>
                <c:pt idx="650">
                  <c:v>116.8717283159</c:v>
                </c:pt>
                <c:pt idx="651">
                  <c:v>116.8819807979</c:v>
                </c:pt>
                <c:pt idx="652">
                  <c:v>116.8922124429</c:v>
                </c:pt>
                <c:pt idx="653">
                  <c:v>116.9024232723</c:v>
                </c:pt>
                <c:pt idx="654">
                  <c:v>116.9126133068</c:v>
                </c:pt>
                <c:pt idx="655">
                  <c:v>116.9227825666</c:v>
                </c:pt>
                <c:pt idx="656">
                  <c:v>116.9329310716</c:v>
                </c:pt>
                <c:pt idx="657">
                  <c:v>116.9430588414</c:v>
                </c:pt>
                <c:pt idx="658">
                  <c:v>116.9531658949</c:v>
                </c:pt>
                <c:pt idx="659">
                  <c:v>116.9632522507</c:v>
                </c:pt>
                <c:pt idx="660">
                  <c:v>116.9733179269</c:v>
                </c:pt>
                <c:pt idx="661">
                  <c:v>116.9833629412</c:v>
                </c:pt>
                <c:pt idx="662">
                  <c:v>116.993387311</c:v>
                </c:pt>
                <c:pt idx="663">
                  <c:v>117.003391053</c:v>
                </c:pt>
                <c:pt idx="664">
                  <c:v>117.0133741836</c:v>
                </c:pt>
                <c:pt idx="665">
                  <c:v>117.0233367189</c:v>
                </c:pt>
                <c:pt idx="666">
                  <c:v>117.0332786743</c:v>
                </c:pt>
                <c:pt idx="667">
                  <c:v>117.0432000649</c:v>
                </c:pt>
                <c:pt idx="668">
                  <c:v>117.0531009055</c:v>
                </c:pt>
                <c:pt idx="669">
                  <c:v>117.0629812103</c:v>
                </c:pt>
                <c:pt idx="670">
                  <c:v>117.0728409931</c:v>
                </c:pt>
                <c:pt idx="671">
                  <c:v>117.0826802672</c:v>
                </c:pt>
                <c:pt idx="672">
                  <c:v>117.0924990456</c:v>
                </c:pt>
                <c:pt idx="673">
                  <c:v>117.1022973409</c:v>
                </c:pt>
                <c:pt idx="674">
                  <c:v>117.1120751651</c:v>
                </c:pt>
                <c:pt idx="675">
                  <c:v>117.1218325299</c:v>
                </c:pt>
                <c:pt idx="676">
                  <c:v>117.1315694465</c:v>
                </c:pt>
                <c:pt idx="677">
                  <c:v>117.1412859257</c:v>
                </c:pt>
                <c:pt idx="678">
                  <c:v>117.1509819778</c:v>
                </c:pt>
                <c:pt idx="679">
                  <c:v>117.1606576129</c:v>
                </c:pt>
                <c:pt idx="680">
                  <c:v>117.1703128404</c:v>
                </c:pt>
                <c:pt idx="681">
                  <c:v>117.1799476693</c:v>
                </c:pt>
                <c:pt idx="682">
                  <c:v>117.1895621084</c:v>
                </c:pt>
                <c:pt idx="683">
                  <c:v>117.1991561659</c:v>
                </c:pt>
                <c:pt idx="684">
                  <c:v>117.2087298496</c:v>
                </c:pt>
                <c:pt idx="685">
                  <c:v>117.2182831667</c:v>
                </c:pt>
                <c:pt idx="686">
                  <c:v>117.2278161243</c:v>
                </c:pt>
                <c:pt idx="687">
                  <c:v>117.2373287289</c:v>
                </c:pt>
                <c:pt idx="688">
                  <c:v>117.2468209865</c:v>
                </c:pt>
                <c:pt idx="689">
                  <c:v>117.2562929027</c:v>
                </c:pt>
                <c:pt idx="690">
                  <c:v>117.2657444829</c:v>
                </c:pt>
                <c:pt idx="691">
                  <c:v>117.2751757318</c:v>
                </c:pt>
                <c:pt idx="692">
                  <c:v>117.2845866537</c:v>
                </c:pt>
                <c:pt idx="693">
                  <c:v>117.2939772527</c:v>
                </c:pt>
                <c:pt idx="694">
                  <c:v>117.3033475321</c:v>
                </c:pt>
                <c:pt idx="695">
                  <c:v>117.3126974951</c:v>
                </c:pt>
                <c:pt idx="696">
                  <c:v>117.3220271444</c:v>
                </c:pt>
                <c:pt idx="697">
                  <c:v>117.331336482</c:v>
                </c:pt>
                <c:pt idx="698">
                  <c:v>117.34062551</c:v>
                </c:pt>
                <c:pt idx="699">
                  <c:v>117.3498942295</c:v>
                </c:pt>
                <c:pt idx="700">
                  <c:v>117.3591426416</c:v>
                </c:pt>
                <c:pt idx="701">
                  <c:v>117.3683707468</c:v>
                </c:pt>
                <c:pt idx="702">
                  <c:v>117.3775785451</c:v>
                </c:pt>
                <c:pt idx="703">
                  <c:v>117.3867660362</c:v>
                </c:pt>
                <c:pt idx="704">
                  <c:v>117.3959332193</c:v>
                </c:pt>
                <c:pt idx="705">
                  <c:v>117.4050800932</c:v>
                </c:pt>
                <c:pt idx="706">
                  <c:v>117.4142066563</c:v>
                </c:pt>
                <c:pt idx="707">
                  <c:v>117.4233129065</c:v>
                </c:pt>
                <c:pt idx="708">
                  <c:v>117.4323988413</c:v>
                </c:pt>
                <c:pt idx="709">
                  <c:v>117.4414644578</c:v>
                </c:pt>
                <c:pt idx="710">
                  <c:v>117.4505097527</c:v>
                </c:pt>
                <c:pt idx="711">
                  <c:v>117.4595347222</c:v>
                </c:pt>
                <c:pt idx="712">
                  <c:v>117.468539362</c:v>
                </c:pt>
                <c:pt idx="713">
                  <c:v>117.4775236676</c:v>
                </c:pt>
                <c:pt idx="714">
                  <c:v>117.4864876339</c:v>
                </c:pt>
                <c:pt idx="715">
                  <c:v>117.4954312554</c:v>
                </c:pt>
                <c:pt idx="716">
                  <c:v>117.5043545262</c:v>
                </c:pt>
                <c:pt idx="717">
                  <c:v>117.5132574399</c:v>
                </c:pt>
                <c:pt idx="718">
                  <c:v>117.5221399897</c:v>
                </c:pt>
                <c:pt idx="719">
                  <c:v>117.5310021685</c:v>
                </c:pt>
                <c:pt idx="720">
                  <c:v>117.5398439686</c:v>
                </c:pt>
                <c:pt idx="721">
                  <c:v>117.548665382</c:v>
                </c:pt>
                <c:pt idx="722">
                  <c:v>117.5574664002</c:v>
                </c:pt>
                <c:pt idx="723">
                  <c:v>117.5662470142</c:v>
                </c:pt>
                <c:pt idx="724">
                  <c:v>117.5750072146</c:v>
                </c:pt>
                <c:pt idx="725">
                  <c:v>117.5837469919</c:v>
                </c:pt>
                <c:pt idx="726">
                  <c:v>117.5924663356</c:v>
                </c:pt>
                <c:pt idx="727">
                  <c:v>117.6011652352</c:v>
                </c:pt>
                <c:pt idx="728">
                  <c:v>117.6098436797</c:v>
                </c:pt>
                <c:pt idx="729">
                  <c:v>117.6185016574</c:v>
                </c:pt>
                <c:pt idx="730">
                  <c:v>117.6271391566</c:v>
                </c:pt>
                <c:pt idx="731">
                  <c:v>117.6357561649</c:v>
                </c:pt>
                <c:pt idx="732">
                  <c:v>117.6443526695</c:v>
                </c:pt>
                <c:pt idx="733">
                  <c:v>117.6529286571</c:v>
                </c:pt>
                <c:pt idx="734">
                  <c:v>117.6614841142</c:v>
                </c:pt>
                <c:pt idx="735">
                  <c:v>117.6700190267</c:v>
                </c:pt>
                <c:pt idx="736">
                  <c:v>117.6785333802</c:v>
                </c:pt>
                <c:pt idx="737">
                  <c:v>117.6870271597</c:v>
                </c:pt>
                <c:pt idx="738">
                  <c:v>117.6955003498</c:v>
                </c:pt>
                <c:pt idx="739">
                  <c:v>117.7039529348</c:v>
                </c:pt>
                <c:pt idx="740">
                  <c:v>117.7123848986</c:v>
                </c:pt>
                <c:pt idx="741">
                  <c:v>117.7207962244</c:v>
                </c:pt>
                <c:pt idx="742">
                  <c:v>117.7291868954</c:v>
                </c:pt>
                <c:pt idx="743">
                  <c:v>117.7375568938</c:v>
                </c:pt>
                <c:pt idx="744">
                  <c:v>117.745906202</c:v>
                </c:pt>
                <c:pt idx="745">
                  <c:v>117.7542348016</c:v>
                </c:pt>
                <c:pt idx="746">
                  <c:v>117.7625426738</c:v>
                </c:pt>
                <c:pt idx="747">
                  <c:v>117.7708297994</c:v>
                </c:pt>
                <c:pt idx="748">
                  <c:v>117.779096159</c:v>
                </c:pt>
                <c:pt idx="749">
                  <c:v>117.7873417324</c:v>
                </c:pt>
                <c:pt idx="750">
                  <c:v>117.7955664992</c:v>
                </c:pt>
                <c:pt idx="751">
                  <c:v>117.8037704386</c:v>
                </c:pt>
                <c:pt idx="752">
                  <c:v>117.8119535292</c:v>
                </c:pt>
                <c:pt idx="753">
                  <c:v>117.8201157495</c:v>
                </c:pt>
                <c:pt idx="754">
                  <c:v>117.8282570772</c:v>
                </c:pt>
                <c:pt idx="755">
                  <c:v>117.8363774899</c:v>
                </c:pt>
                <c:pt idx="756">
                  <c:v>117.8444769645</c:v>
                </c:pt>
                <c:pt idx="757">
                  <c:v>117.8525554777</c:v>
                </c:pt>
                <c:pt idx="758">
                  <c:v>117.8606130057</c:v>
                </c:pt>
                <c:pt idx="759">
                  <c:v>117.8686495244</c:v>
                </c:pt>
                <c:pt idx="760">
                  <c:v>117.876665009</c:v>
                </c:pt>
                <c:pt idx="761">
                  <c:v>117.8846594345</c:v>
                </c:pt>
                <c:pt idx="762">
                  <c:v>117.8926327755</c:v>
                </c:pt>
                <c:pt idx="763">
                  <c:v>117.9005850062</c:v>
                </c:pt>
                <c:pt idx="764">
                  <c:v>117.9085161002</c:v>
                </c:pt>
                <c:pt idx="765">
                  <c:v>117.9164260308</c:v>
                </c:pt>
                <c:pt idx="766">
                  <c:v>117.9243147711</c:v>
                </c:pt>
                <c:pt idx="767">
                  <c:v>117.9321822934</c:v>
                </c:pt>
                <c:pt idx="768">
                  <c:v>117.9400285698</c:v>
                </c:pt>
                <c:pt idx="769">
                  <c:v>117.9478535721</c:v>
                </c:pt>
                <c:pt idx="770">
                  <c:v>117.9556572716</c:v>
                </c:pt>
                <c:pt idx="771">
                  <c:v>117.963439639</c:v>
                </c:pt>
                <c:pt idx="772">
                  <c:v>117.971200645</c:v>
                </c:pt>
                <c:pt idx="773">
                  <c:v>117.9789402595</c:v>
                </c:pt>
                <c:pt idx="774">
                  <c:v>117.9866584523</c:v>
                </c:pt>
                <c:pt idx="775">
                  <c:v>117.9943551927</c:v>
                </c:pt>
                <c:pt idx="776">
                  <c:v>118.0020304495</c:v>
                </c:pt>
                <c:pt idx="777">
                  <c:v>118.0096841913</c:v>
                </c:pt>
                <c:pt idx="778">
                  <c:v>118.0173163861</c:v>
                </c:pt>
                <c:pt idx="779">
                  <c:v>118.0249270017</c:v>
                </c:pt>
                <c:pt idx="780">
                  <c:v>118.0325160055</c:v>
                </c:pt>
                <c:pt idx="781">
                  <c:v>118.0400833643</c:v>
                </c:pt>
                <c:pt idx="782">
                  <c:v>118.0476290448</c:v>
                </c:pt>
                <c:pt idx="783">
                  <c:v>118.0551530132</c:v>
                </c:pt>
                <c:pt idx="784">
                  <c:v>118.0626552352</c:v>
                </c:pt>
                <c:pt idx="785">
                  <c:v>118.0701356763</c:v>
                </c:pt>
                <c:pt idx="786">
                  <c:v>118.0775943016</c:v>
                </c:pt>
                <c:pt idx="787">
                  <c:v>118.0850310758</c:v>
                </c:pt>
                <c:pt idx="788">
                  <c:v>118.0924459633</c:v>
                </c:pt>
                <c:pt idx="789">
                  <c:v>118.0998389279</c:v>
                </c:pt>
                <c:pt idx="790">
                  <c:v>118.1072099332</c:v>
                </c:pt>
                <c:pt idx="791">
                  <c:v>118.1145589427</c:v>
                </c:pt>
                <c:pt idx="792">
                  <c:v>118.1218859191</c:v>
                </c:pt>
                <c:pt idx="793">
                  <c:v>118.1291908249</c:v>
                </c:pt>
                <c:pt idx="794">
                  <c:v>118.1364736225</c:v>
                </c:pt>
                <c:pt idx="795">
                  <c:v>118.1437342735</c:v>
                </c:pt>
                <c:pt idx="796">
                  <c:v>118.1509727396</c:v>
                </c:pt>
                <c:pt idx="797">
                  <c:v>118.1581889819</c:v>
                </c:pt>
                <c:pt idx="798">
                  <c:v>118.1653829613</c:v>
                </c:pt>
                <c:pt idx="799">
                  <c:v>118.1725546382</c:v>
                </c:pt>
                <c:pt idx="800">
                  <c:v>118.1797039728</c:v>
                </c:pt>
                <c:pt idx="801">
                  <c:v>118.1868309251</c:v>
                </c:pt>
                <c:pt idx="802">
                  <c:v>118.1939354544</c:v>
                </c:pt>
                <c:pt idx="803">
                  <c:v>118.2010175201</c:v>
                </c:pt>
                <c:pt idx="804">
                  <c:v>118.208077081</c:v>
                </c:pt>
                <c:pt idx="805">
                  <c:v>118.2151140958</c:v>
                </c:pt>
                <c:pt idx="806">
                  <c:v>118.2221285228</c:v>
                </c:pt>
                <c:pt idx="807">
                  <c:v>118.22912032</c:v>
                </c:pt>
                <c:pt idx="808">
                  <c:v>118.236089445</c:v>
                </c:pt>
                <c:pt idx="809">
                  <c:v>118.2430358555</c:v>
                </c:pt>
                <c:pt idx="810">
                  <c:v>118.2499595084</c:v>
                </c:pt>
                <c:pt idx="811">
                  <c:v>118.2568603607</c:v>
                </c:pt>
                <c:pt idx="812">
                  <c:v>118.2637383689</c:v>
                </c:pt>
                <c:pt idx="813">
                  <c:v>118.2705934895</c:v>
                </c:pt>
                <c:pt idx="814">
                  <c:v>118.2774256786</c:v>
                </c:pt>
                <c:pt idx="815">
                  <c:v>118.2842348918</c:v>
                </c:pt>
                <c:pt idx="816">
                  <c:v>118.291021085</c:v>
                </c:pt>
                <c:pt idx="817">
                  <c:v>118.2977842133</c:v>
                </c:pt>
                <c:pt idx="818">
                  <c:v>118.3045242319</c:v>
                </c:pt>
                <c:pt idx="819">
                  <c:v>118.3112410957</c:v>
                </c:pt>
                <c:pt idx="820">
                  <c:v>118.3179347593</c:v>
                </c:pt>
                <c:pt idx="821">
                  <c:v>118.3246051772</c:v>
                </c:pt>
                <c:pt idx="822">
                  <c:v>118.3312523037</c:v>
                </c:pt>
                <c:pt idx="823">
                  <c:v>118.3378760927</c:v>
                </c:pt>
                <c:pt idx="824">
                  <c:v>118.3444764982</c:v>
                </c:pt>
                <c:pt idx="825">
                  <c:v>118.3510534738</c:v>
                </c:pt>
                <c:pt idx="826">
                  <c:v>118.357606973</c:v>
                </c:pt>
                <c:pt idx="827">
                  <c:v>118.3641369491</c:v>
                </c:pt>
                <c:pt idx="828">
                  <c:v>118.3706433552</c:v>
                </c:pt>
                <c:pt idx="829">
                  <c:v>118.3771261444</c:v>
                </c:pt>
                <c:pt idx="830">
                  <c:v>118.3835852695</c:v>
                </c:pt>
                <c:pt idx="831">
                  <c:v>118.3900206832</c:v>
                </c:pt>
                <c:pt idx="832">
                  <c:v>118.3964323382</c:v>
                </c:pt>
                <c:pt idx="833">
                  <c:v>118.4028201869</c:v>
                </c:pt>
                <c:pt idx="834">
                  <c:v>118.4091841816</c:v>
                </c:pt>
                <c:pt idx="835">
                  <c:v>118.4155242747</c:v>
                </c:pt>
                <c:pt idx="836">
                  <c:v>118.4218404182</c:v>
                </c:pt>
                <c:pt idx="837">
                  <c:v>118.4281325644</c:v>
                </c:pt>
                <c:pt idx="838">
                  <c:v>118.4344006651</c:v>
                </c:pt>
                <c:pt idx="839">
                  <c:v>118.4406446724</c:v>
                </c:pt>
                <c:pt idx="840">
                  <c:v>118.4468645382</c:v>
                </c:pt>
                <c:pt idx="841">
                  <c:v>118.4530602142</c:v>
                </c:pt>
                <c:pt idx="842">
                  <c:v>118.4592316525</c:v>
                </c:pt>
                <c:pt idx="843">
                  <c:v>118.4653788047</c:v>
                </c:pt>
                <c:pt idx="844">
                  <c:v>118.4715016227</c:v>
                </c:pt>
                <c:pt idx="845">
                  <c:v>118.4776000582</c:v>
                </c:pt>
                <c:pt idx="846">
                  <c:v>118.4836740632</c:v>
                </c:pt>
                <c:pt idx="847">
                  <c:v>118.4897235894</c:v>
                </c:pt>
                <c:pt idx="848">
                  <c:v>118.4957485887</c:v>
                </c:pt>
                <c:pt idx="849">
                  <c:v>118.5017490132</c:v>
                </c:pt>
                <c:pt idx="850">
                  <c:v>118.5077248146</c:v>
                </c:pt>
                <c:pt idx="851">
                  <c:v>118.5136759452</c:v>
                </c:pt>
                <c:pt idx="852">
                  <c:v>118.5196023571</c:v>
                </c:pt>
                <c:pt idx="853">
                  <c:v>118.5255040026</c:v>
                </c:pt>
                <c:pt idx="854">
                  <c:v>118.531380834</c:v>
                </c:pt>
                <c:pt idx="855">
                  <c:v>118.5372328038</c:v>
                </c:pt>
                <c:pt idx="856">
                  <c:v>118.5430598647</c:v>
                </c:pt>
                <c:pt idx="857">
                  <c:v>118.5488619694</c:v>
                </c:pt>
                <c:pt idx="858">
                  <c:v>118.5546390709</c:v>
                </c:pt>
                <c:pt idx="859">
                  <c:v>118.5603911224</c:v>
                </c:pt>
                <c:pt idx="860">
                  <c:v>118.5661180772</c:v>
                </c:pt>
                <c:pt idx="861">
                  <c:v>118.5718198888</c:v>
                </c:pt>
                <c:pt idx="862">
                  <c:v>118.5774965111</c:v>
                </c:pt>
                <c:pt idx="863">
                  <c:v>118.583147898</c:v>
                </c:pt>
                <c:pt idx="864">
                  <c:v>118.5887740038</c:v>
                </c:pt>
                <c:pt idx="865">
                  <c:v>118.5943747831</c:v>
                </c:pt>
                <c:pt idx="866">
                  <c:v>118.5999501906</c:v>
                </c:pt>
                <c:pt idx="867">
                  <c:v>118.6055001816</c:v>
                </c:pt>
                <c:pt idx="868">
                  <c:v>118.6110247115</c:v>
                </c:pt>
                <c:pt idx="869">
                  <c:v>118.616523736</c:v>
                </c:pt>
                <c:pt idx="870">
                  <c:v>118.6219972113</c:v>
                </c:pt>
                <c:pt idx="871">
                  <c:v>118.627445094</c:v>
                </c:pt>
                <c:pt idx="872">
                  <c:v>118.6328673409</c:v>
                </c:pt>
                <c:pt idx="873">
                  <c:v>118.6382639092</c:v>
                </c:pt>
                <c:pt idx="874">
                  <c:v>118.6436347568</c:v>
                </c:pt>
                <c:pt idx="875">
                  <c:v>118.6489798418</c:v>
                </c:pt>
                <c:pt idx="876">
                  <c:v>118.6542991228</c:v>
                </c:pt>
                <c:pt idx="877">
                  <c:v>118.6595925588</c:v>
                </c:pt>
                <c:pt idx="878">
                  <c:v>118.6648601094</c:v>
                </c:pt>
                <c:pt idx="879">
                  <c:v>118.6701017348</c:v>
                </c:pt>
                <c:pt idx="880">
                  <c:v>118.6753173954</c:v>
                </c:pt>
                <c:pt idx="881">
                  <c:v>118.6805070525</c:v>
                </c:pt>
                <c:pt idx="882">
                  <c:v>118.6856706678</c:v>
                </c:pt>
                <c:pt idx="883">
                  <c:v>118.6908082035</c:v>
                </c:pt>
                <c:pt idx="884">
                  <c:v>118.6959196225</c:v>
                </c:pt>
                <c:pt idx="885">
                  <c:v>118.7010048884</c:v>
                </c:pt>
                <c:pt idx="886">
                  <c:v>118.7060639653</c:v>
                </c:pt>
                <c:pt idx="887">
                  <c:v>118.711096818</c:v>
                </c:pt>
                <c:pt idx="888">
                  <c:v>118.716103412</c:v>
                </c:pt>
                <c:pt idx="889">
                  <c:v>118.7210837135</c:v>
                </c:pt>
                <c:pt idx="890">
                  <c:v>118.7260376893</c:v>
                </c:pt>
                <c:pt idx="891">
                  <c:v>118.7309653071</c:v>
                </c:pt>
                <c:pt idx="892">
                  <c:v>118.7358665353</c:v>
                </c:pt>
                <c:pt idx="893">
                  <c:v>118.740741343</c:v>
                </c:pt>
                <c:pt idx="894">
                  <c:v>118.7455897003</c:v>
                </c:pt>
                <c:pt idx="895">
                  <c:v>118.7504115778</c:v>
                </c:pt>
                <c:pt idx="896">
                  <c:v>118.7552069471</c:v>
                </c:pt>
                <c:pt idx="897">
                  <c:v>118.7599757808</c:v>
                </c:pt>
                <c:pt idx="898">
                  <c:v>118.7647180522</c:v>
                </c:pt>
                <c:pt idx="899">
                  <c:v>118.7694337355</c:v>
                </c:pt>
                <c:pt idx="900">
                  <c:v>118.7741228059</c:v>
                </c:pt>
                <c:pt idx="901">
                  <c:v>118.7787852394</c:v>
                </c:pt>
                <c:pt idx="902">
                  <c:v>118.7834210131</c:v>
                </c:pt>
                <c:pt idx="903">
                  <c:v>118.7880301049</c:v>
                </c:pt>
                <c:pt idx="904">
                  <c:v>118.792612494</c:v>
                </c:pt>
                <c:pt idx="905">
                  <c:v>118.7971681603</c:v>
                </c:pt>
                <c:pt idx="906">
                  <c:v>118.801697085</c:v>
                </c:pt>
                <c:pt idx="907">
                  <c:v>118.80619925</c:v>
                </c:pt>
                <c:pt idx="908">
                  <c:v>118.8106746387</c:v>
                </c:pt>
                <c:pt idx="909">
                  <c:v>118.8151232353</c:v>
                </c:pt>
                <c:pt idx="910">
                  <c:v>118.8195450252</c:v>
                </c:pt>
                <c:pt idx="911">
                  <c:v>118.8239399951</c:v>
                </c:pt>
                <c:pt idx="912">
                  <c:v>118.8283081325</c:v>
                </c:pt>
                <c:pt idx="913">
                  <c:v>118.8326494264</c:v>
                </c:pt>
                <c:pt idx="914">
                  <c:v>118.8369638669</c:v>
                </c:pt>
                <c:pt idx="915">
                  <c:v>118.8412514451</c:v>
                </c:pt>
                <c:pt idx="916">
                  <c:v>118.8455121538</c:v>
                </c:pt>
                <c:pt idx="917">
                  <c:v>118.8497459866</c:v>
                </c:pt>
                <c:pt idx="918">
                  <c:v>118.8539529386</c:v>
                </c:pt>
                <c:pt idx="919">
                  <c:v>118.8581330061</c:v>
                </c:pt>
                <c:pt idx="920">
                  <c:v>118.8622861868</c:v>
                </c:pt>
                <c:pt idx="921">
                  <c:v>118.8664124796</c:v>
                </c:pt>
                <c:pt idx="922">
                  <c:v>118.8705118849</c:v>
                </c:pt>
                <c:pt idx="923">
                  <c:v>118.8745844043</c:v>
                </c:pt>
                <c:pt idx="924">
                  <c:v>118.8786300409</c:v>
                </c:pt>
                <c:pt idx="925">
                  <c:v>118.8826487992</c:v>
                </c:pt>
                <c:pt idx="926">
                  <c:v>118.886640685</c:v>
                </c:pt>
                <c:pt idx="927">
                  <c:v>118.8906057056</c:v>
                </c:pt>
                <c:pt idx="928">
                  <c:v>118.8945438697</c:v>
                </c:pt>
                <c:pt idx="929">
                  <c:v>118.8984551876</c:v>
                </c:pt>
                <c:pt idx="930">
                  <c:v>118.9023396709</c:v>
                </c:pt>
                <c:pt idx="931">
                  <c:v>118.9061973329</c:v>
                </c:pt>
                <c:pt idx="932">
                  <c:v>118.9100281881</c:v>
                </c:pt>
                <c:pt idx="933">
                  <c:v>118.9138322528</c:v>
                </c:pt>
                <c:pt idx="934">
                  <c:v>118.9176095448</c:v>
                </c:pt>
                <c:pt idx="935">
                  <c:v>118.9213600833</c:v>
                </c:pt>
                <c:pt idx="936">
                  <c:v>118.9250838891</c:v>
                </c:pt>
                <c:pt idx="937">
                  <c:v>118.9287809848</c:v>
                </c:pt>
                <c:pt idx="938">
                  <c:v>118.9324513942</c:v>
                </c:pt>
                <c:pt idx="939">
                  <c:v>118.9360951431</c:v>
                </c:pt>
                <c:pt idx="940">
                  <c:v>118.9397122586</c:v>
                </c:pt>
                <c:pt idx="941">
                  <c:v>118.9433027696</c:v>
                </c:pt>
                <c:pt idx="942">
                  <c:v>118.9468667066</c:v>
                </c:pt>
                <c:pt idx="943">
                  <c:v>118.9504041016</c:v>
                </c:pt>
                <c:pt idx="944">
                  <c:v>118.9539149885</c:v>
                </c:pt>
                <c:pt idx="945">
                  <c:v>118.9573994026</c:v>
                </c:pt>
                <c:pt idx="946">
                  <c:v>118.9608573811</c:v>
                </c:pt>
                <c:pt idx="947">
                  <c:v>118.9642889628</c:v>
                </c:pt>
                <c:pt idx="948">
                  <c:v>118.967694188</c:v>
                </c:pt>
                <c:pt idx="949">
                  <c:v>118.9710730989</c:v>
                </c:pt>
                <c:pt idx="950">
                  <c:v>118.9744257394</c:v>
                </c:pt>
                <c:pt idx="951">
                  <c:v>118.977752155</c:v>
                </c:pt>
                <c:pt idx="952">
                  <c:v>118.981052393</c:v>
                </c:pt>
                <c:pt idx="953">
                  <c:v>118.9843265022</c:v>
                </c:pt>
                <c:pt idx="954">
                  <c:v>118.9875745333</c:v>
                </c:pt>
                <c:pt idx="955">
                  <c:v>118.9907965387</c:v>
                </c:pt>
                <c:pt idx="956">
                  <c:v>118.9939925726</c:v>
                </c:pt>
                <c:pt idx="957">
                  <c:v>118.9971626907</c:v>
                </c:pt>
                <c:pt idx="958">
                  <c:v>119.0003069504</c:v>
                </c:pt>
                <c:pt idx="959">
                  <c:v>119.0034254112</c:v>
                </c:pt>
                <c:pt idx="960">
                  <c:v>119.0065181339</c:v>
                </c:pt>
                <c:pt idx="961">
                  <c:v>119.0095851812</c:v>
                </c:pt>
                <c:pt idx="962">
                  <c:v>119.0126266175</c:v>
                </c:pt>
                <c:pt idx="963">
                  <c:v>119.015642509</c:v>
                </c:pt>
                <c:pt idx="964">
                  <c:v>119.0186329233</c:v>
                </c:pt>
                <c:pt idx="965">
                  <c:v>119.0215979301</c:v>
                </c:pt>
                <c:pt idx="966">
                  <c:v>119.0245376006</c:v>
                </c:pt>
                <c:pt idx="967">
                  <c:v>119.0274520077</c:v>
                </c:pt>
                <c:pt idx="968">
                  <c:v>119.0303412259</c:v>
                </c:pt>
                <c:pt idx="969">
                  <c:v>119.0332053317</c:v>
                </c:pt>
                <c:pt idx="970">
                  <c:v>119.0360444028</c:v>
                </c:pt>
                <c:pt idx="971">
                  <c:v>119.038858519</c:v>
                </c:pt>
                <c:pt idx="972">
                  <c:v>119.0416477615</c:v>
                </c:pt>
                <c:pt idx="973">
                  <c:v>119.0444122133</c:v>
                </c:pt>
                <c:pt idx="974">
                  <c:v>119.0471519589</c:v>
                </c:pt>
                <c:pt idx="975">
                  <c:v>119.0498670845</c:v>
                </c:pt>
                <c:pt idx="976">
                  <c:v>119.0525576779</c:v>
                </c:pt>
                <c:pt idx="977">
                  <c:v>119.0552238285</c:v>
                </c:pt>
                <c:pt idx="978">
                  <c:v>119.0578656274</c:v>
                </c:pt>
                <c:pt idx="979">
                  <c:v>119.060483167</c:v>
                </c:pt>
                <c:pt idx="980">
                  <c:v>119.0630765416</c:v>
                </c:pt>
                <c:pt idx="981">
                  <c:v>119.0656458467</c:v>
                </c:pt>
                <c:pt idx="982">
                  <c:v>119.0681911796</c:v>
                </c:pt>
                <c:pt idx="983">
                  <c:v>119.0707126391</c:v>
                </c:pt>
                <c:pt idx="984">
                  <c:v>119.0732103253</c:v>
                </c:pt>
                <c:pt idx="985">
                  <c:v>119.0756843398</c:v>
                </c:pt>
                <c:pt idx="986">
                  <c:v>119.078134786</c:v>
                </c:pt>
                <c:pt idx="987">
                  <c:v>119.0805617683</c:v>
                </c:pt>
                <c:pt idx="988">
                  <c:v>119.0829653928</c:v>
                </c:pt>
                <c:pt idx="989">
                  <c:v>119.0853457669</c:v>
                </c:pt>
                <c:pt idx="990">
                  <c:v>119.0877029995</c:v>
                </c:pt>
                <c:pt idx="991">
                  <c:v>119.0900372005</c:v>
                </c:pt>
                <c:pt idx="992">
                  <c:v>119.0923484817</c:v>
                </c:pt>
                <c:pt idx="993">
                  <c:v>119.0946369557</c:v>
                </c:pt>
                <c:pt idx="994">
                  <c:v>119.0969027368</c:v>
                </c:pt>
                <c:pt idx="995">
                  <c:v>119.0991459402</c:v>
                </c:pt>
                <c:pt idx="996">
                  <c:v>119.1013666826</c:v>
                </c:pt>
                <c:pt idx="997">
                  <c:v>119.1035650818</c:v>
                </c:pt>
                <c:pt idx="998">
                  <c:v>119.105741257</c:v>
                </c:pt>
                <c:pt idx="999">
                  <c:v>119.1078953282</c:v>
                </c:pt>
                <c:pt idx="1000">
                  <c:v>119.110027417</c:v>
                </c:pt>
                <c:pt idx="1001">
                  <c:v>119.1121376457</c:v>
                </c:pt>
                <c:pt idx="1002">
                  <c:v>119.114226138</c:v>
                </c:pt>
                <c:pt idx="1003">
                  <c:v>119.1162930186</c:v>
                </c:pt>
                <c:pt idx="1004">
                  <c:v>119.118338413</c:v>
                </c:pt>
                <c:pt idx="1005">
                  <c:v>119.120362448</c:v>
                </c:pt>
                <c:pt idx="1006">
                  <c:v>119.1223652514</c:v>
                </c:pt>
                <c:pt idx="1007">
                  <c:v>119.1243469518</c:v>
                </c:pt>
                <c:pt idx="1008">
                  <c:v>119.1263076787</c:v>
                </c:pt>
                <c:pt idx="1009">
                  <c:v>119.1282475626</c:v>
                </c:pt>
                <c:pt idx="1010">
                  <c:v>119.130166735</c:v>
                </c:pt>
                <c:pt idx="1011">
                  <c:v>119.1320653279</c:v>
                </c:pt>
                <c:pt idx="1012">
                  <c:v>119.1339434745</c:v>
                </c:pt>
                <c:pt idx="1013">
                  <c:v>119.1358013085</c:v>
                </c:pt>
                <c:pt idx="1014">
                  <c:v>119.1376389645</c:v>
                </c:pt>
                <c:pt idx="1015">
                  <c:v>119.1394565777</c:v>
                </c:pt>
                <c:pt idx="1016">
                  <c:v>119.1412542842</c:v>
                </c:pt>
                <c:pt idx="1017">
                  <c:v>119.1430322206</c:v>
                </c:pt>
                <c:pt idx="1018">
                  <c:v>119.1447905242</c:v>
                </c:pt>
                <c:pt idx="1019">
                  <c:v>119.1465293328</c:v>
                </c:pt>
                <c:pt idx="1020">
                  <c:v>119.148248785</c:v>
                </c:pt>
                <c:pt idx="1021">
                  <c:v>119.1499490197</c:v>
                </c:pt>
                <c:pt idx="1022">
                  <c:v>119.1516301765</c:v>
                </c:pt>
                <c:pt idx="1023">
                  <c:v>119.1532923954</c:v>
                </c:pt>
                <c:pt idx="1024">
                  <c:v>119.1549358169</c:v>
                </c:pt>
                <c:pt idx="1025">
                  <c:v>119.1565605818</c:v>
                </c:pt>
                <c:pt idx="1026">
                  <c:v>119.1581668314</c:v>
                </c:pt>
                <c:pt idx="1027">
                  <c:v>119.1597547075</c:v>
                </c:pt>
                <c:pt idx="1028">
                  <c:v>119.1613243519</c:v>
                </c:pt>
                <c:pt idx="1029">
                  <c:v>119.162875907</c:v>
                </c:pt>
                <c:pt idx="1030">
                  <c:v>119.1644095154</c:v>
                </c:pt>
                <c:pt idx="1031">
                  <c:v>119.1659253199</c:v>
                </c:pt>
                <c:pt idx="1032">
                  <c:v>119.1674234634</c:v>
                </c:pt>
                <c:pt idx="1033">
                  <c:v>119.1689040894</c:v>
                </c:pt>
                <c:pt idx="1034">
                  <c:v>119.170367341</c:v>
                </c:pt>
                <c:pt idx="1035">
                  <c:v>119.1718133618</c:v>
                </c:pt>
                <c:pt idx="1036">
                  <c:v>119.1732422956</c:v>
                </c:pt>
                <c:pt idx="1037">
                  <c:v>119.1746542858</c:v>
                </c:pt>
                <c:pt idx="1038">
                  <c:v>119.1760494763</c:v>
                </c:pt>
                <c:pt idx="1039">
                  <c:v>119.1774280108</c:v>
                </c:pt>
                <c:pt idx="1040">
                  <c:v>119.1787900331</c:v>
                </c:pt>
                <c:pt idx="1041">
                  <c:v>119.1801356869</c:v>
                </c:pt>
                <c:pt idx="1042">
                  <c:v>119.1814651157</c:v>
                </c:pt>
                <c:pt idx="1043">
                  <c:v>119.1827784632</c:v>
                </c:pt>
                <c:pt idx="1044">
                  <c:v>119.1840758728</c:v>
                </c:pt>
                <c:pt idx="1045">
                  <c:v>119.1853574877</c:v>
                </c:pt>
                <c:pt idx="1046">
                  <c:v>119.1866234512</c:v>
                </c:pt>
                <c:pt idx="1047">
                  <c:v>119.187873906</c:v>
                </c:pt>
                <c:pt idx="1048">
                  <c:v>119.1891089949</c:v>
                </c:pt>
                <c:pt idx="1049">
                  <c:v>119.1903288605</c:v>
                </c:pt>
                <c:pt idx="1050">
                  <c:v>119.1915336447</c:v>
                </c:pt>
                <c:pt idx="1051">
                  <c:v>119.1927234897</c:v>
                </c:pt>
                <c:pt idx="1052">
                  <c:v>119.1938985369</c:v>
                </c:pt>
                <c:pt idx="1053">
                  <c:v>119.1950589276</c:v>
                </c:pt>
                <c:pt idx="1054">
                  <c:v>119.1962048028</c:v>
                </c:pt>
                <c:pt idx="1055">
                  <c:v>119.1973363028</c:v>
                </c:pt>
                <c:pt idx="1056">
                  <c:v>119.1984535678</c:v>
                </c:pt>
                <c:pt idx="1057">
                  <c:v>119.1995567375</c:v>
                </c:pt>
                <c:pt idx="1058">
                  <c:v>119.2006459511</c:v>
                </c:pt>
                <c:pt idx="1059">
                  <c:v>119.2017213474</c:v>
                </c:pt>
                <c:pt idx="1060">
                  <c:v>119.2027830646</c:v>
                </c:pt>
                <c:pt idx="1061">
                  <c:v>119.2038312405</c:v>
                </c:pt>
                <c:pt idx="1062">
                  <c:v>119.2048660124</c:v>
                </c:pt>
                <c:pt idx="1063">
                  <c:v>119.205887517</c:v>
                </c:pt>
                <c:pt idx="1064">
                  <c:v>119.2068958904</c:v>
                </c:pt>
                <c:pt idx="1065">
                  <c:v>119.2078912681</c:v>
                </c:pt>
                <c:pt idx="1066">
                  <c:v>119.2088737852</c:v>
                </c:pt>
                <c:pt idx="1067">
                  <c:v>119.2098435759</c:v>
                </c:pt>
                <c:pt idx="1068">
                  <c:v>119.210800774</c:v>
                </c:pt>
                <c:pt idx="1069">
                  <c:v>119.2117455126</c:v>
                </c:pt>
                <c:pt idx="1070">
                  <c:v>119.212677924</c:v>
                </c:pt>
                <c:pt idx="1071">
                  <c:v>119.21359814</c:v>
                </c:pt>
                <c:pt idx="1072">
                  <c:v>119.2145062917</c:v>
                </c:pt>
                <c:pt idx="1073">
                  <c:v>119.2154025093</c:v>
                </c:pt>
                <c:pt idx="1074">
                  <c:v>119.2162869226</c:v>
                </c:pt>
                <c:pt idx="1075">
                  <c:v>119.2171596603</c:v>
                </c:pt>
                <c:pt idx="1076">
                  <c:v>119.2180208507</c:v>
                </c:pt>
                <c:pt idx="1077">
                  <c:v>119.218870621</c:v>
                </c:pt>
                <c:pt idx="1078">
                  <c:v>119.219709098</c:v>
                </c:pt>
                <c:pt idx="1079">
                  <c:v>119.2205364075</c:v>
                </c:pt>
                <c:pt idx="1080">
                  <c:v>119.2213526745</c:v>
                </c:pt>
                <c:pt idx="1081">
                  <c:v>119.2221580232</c:v>
                </c:pt>
                <c:pt idx="1082">
                  <c:v>119.2229525771</c:v>
                </c:pt>
                <c:pt idx="1083">
                  <c:v>119.2237364589</c:v>
                </c:pt>
                <c:pt idx="1084">
                  <c:v>119.2245097902</c:v>
                </c:pt>
                <c:pt idx="1085">
                  <c:v>119.2252726921</c:v>
                </c:pt>
                <c:pt idx="1086">
                  <c:v>119.2260252846</c:v>
                </c:pt>
                <c:pt idx="1087">
                  <c:v>119.2267676871</c:v>
                </c:pt>
                <c:pt idx="1088">
                  <c:v>119.2275000178</c:v>
                </c:pt>
                <c:pt idx="1089">
                  <c:v>119.2282223943</c:v>
                </c:pt>
                <c:pt idx="1090">
                  <c:v>119.2289349332</c:v>
                </c:pt>
                <c:pt idx="1091">
                  <c:v>119.2296377504</c:v>
                </c:pt>
                <c:pt idx="1092">
                  <c:v>119.2303309605</c:v>
                </c:pt>
                <c:pt idx="1093">
                  <c:v>119.2310146778</c:v>
                </c:pt>
                <c:pt idx="1094">
                  <c:v>119.2316890151</c:v>
                </c:pt>
                <c:pt idx="1095">
                  <c:v>119.2323540848</c:v>
                </c:pt>
                <c:pt idx="1096">
                  <c:v>119.233009998</c:v>
                </c:pt>
                <c:pt idx="1097">
                  <c:v>119.2336568651</c:v>
                </c:pt>
                <c:pt idx="1098">
                  <c:v>119.2342947956</c:v>
                </c:pt>
                <c:pt idx="1099">
                  <c:v>119.234923898</c:v>
                </c:pt>
                <c:pt idx="1100">
                  <c:v>119.2355442799</c:v>
                </c:pt>
                <c:pt idx="1101">
                  <c:v>119.2361560479</c:v>
                </c:pt>
                <c:pt idx="1102">
                  <c:v>119.2367593079</c:v>
                </c:pt>
                <c:pt idx="1103">
                  <c:v>119.2373541645</c:v>
                </c:pt>
                <c:pt idx="1104">
                  <c:v>119.2379407219</c:v>
                </c:pt>
                <c:pt idx="1105">
                  <c:v>119.2385190828</c:v>
                </c:pt>
                <c:pt idx="1106">
                  <c:v>119.2390893493</c:v>
                </c:pt>
                <c:pt idx="1107">
                  <c:v>119.2396516226</c:v>
                </c:pt>
                <c:pt idx="1108">
                  <c:v>119.2402060027</c:v>
                </c:pt>
                <c:pt idx="1109">
                  <c:v>119.240752589</c:v>
                </c:pt>
                <c:pt idx="1110">
                  <c:v>119.2412914796</c:v>
                </c:pt>
                <c:pt idx="1111">
                  <c:v>119.241822772</c:v>
                </c:pt>
                <c:pt idx="1112">
                  <c:v>119.2423465626</c:v>
                </c:pt>
                <c:pt idx="1113">
                  <c:v>119.2428629469</c:v>
                </c:pt>
                <c:pt idx="1114">
                  <c:v>119.2433720195</c:v>
                </c:pt>
                <c:pt idx="1115">
                  <c:v>119.2438738739</c:v>
                </c:pt>
                <c:pt idx="1116">
                  <c:v>119.244368603</c:v>
                </c:pt>
                <c:pt idx="1117">
                  <c:v>119.2448562984</c:v>
                </c:pt>
                <c:pt idx="1118">
                  <c:v>119.245337051</c:v>
                </c:pt>
                <c:pt idx="1119">
                  <c:v>119.2458109508</c:v>
                </c:pt>
                <c:pt idx="1120">
                  <c:v>119.2462780868</c:v>
                </c:pt>
                <c:pt idx="1121">
                  <c:v>119.2467385471</c:v>
                </c:pt>
                <c:pt idx="1122">
                  <c:v>119.2471924188</c:v>
                </c:pt>
                <c:pt idx="1123">
                  <c:v>119.2476397883</c:v>
                </c:pt>
                <c:pt idx="1124">
                  <c:v>119.2480807409</c:v>
                </c:pt>
                <c:pt idx="1125">
                  <c:v>119.2485153611</c:v>
                </c:pt>
                <c:pt idx="1126">
                  <c:v>119.2489437324</c:v>
                </c:pt>
                <c:pt idx="1127">
                  <c:v>119.2493659374</c:v>
                </c:pt>
                <c:pt idx="1128">
                  <c:v>119.2497820581</c:v>
                </c:pt>
                <c:pt idx="1129">
                  <c:v>119.2501921752</c:v>
                </c:pt>
                <c:pt idx="1130">
                  <c:v>119.2505963688</c:v>
                </c:pt>
                <c:pt idx="1131">
                  <c:v>119.2509947179</c:v>
                </c:pt>
                <c:pt idx="1132">
                  <c:v>119.2513873008</c:v>
                </c:pt>
                <c:pt idx="1133">
                  <c:v>119.2517741949</c:v>
                </c:pt>
                <c:pt idx="1134">
                  <c:v>119.2521554767</c:v>
                </c:pt>
                <c:pt idx="1135">
                  <c:v>119.2525312218</c:v>
                </c:pt>
                <c:pt idx="1136">
                  <c:v>119.2529015051</c:v>
                </c:pt>
                <c:pt idx="1137">
                  <c:v>119.2532664003</c:v>
                </c:pt>
                <c:pt idx="1138">
                  <c:v>119.2536259808</c:v>
                </c:pt>
                <c:pt idx="1139">
                  <c:v>119.2539803186</c:v>
                </c:pt>
                <c:pt idx="1140">
                  <c:v>119.2543294852</c:v>
                </c:pt>
                <c:pt idx="1141">
                  <c:v>119.2546735512</c:v>
                </c:pt>
                <c:pt idx="1142">
                  <c:v>119.2550125863</c:v>
                </c:pt>
                <c:pt idx="1143">
                  <c:v>119.2553466595</c:v>
                </c:pt>
                <c:pt idx="1144">
                  <c:v>119.2556758389</c:v>
                </c:pt>
                <c:pt idx="1145">
                  <c:v>119.2560001919</c:v>
                </c:pt>
                <c:pt idx="1146">
                  <c:v>119.2563197849</c:v>
                </c:pt>
                <c:pt idx="1147">
                  <c:v>119.2566346837</c:v>
                </c:pt>
                <c:pt idx="1148">
                  <c:v>119.2569449531</c:v>
                </c:pt>
                <c:pt idx="1149">
                  <c:v>119.2572506575</c:v>
                </c:pt>
                <c:pt idx="1150">
                  <c:v>119.2575518601</c:v>
                </c:pt>
                <c:pt idx="1151">
                  <c:v>119.2578486235</c:v>
                </c:pt>
                <c:pt idx="1152">
                  <c:v>119.2581410096</c:v>
                </c:pt>
                <c:pt idx="1153">
                  <c:v>119.2584290794</c:v>
                </c:pt>
                <c:pt idx="1154">
                  <c:v>119.2587128934</c:v>
                </c:pt>
                <c:pt idx="1155">
                  <c:v>119.258992511</c:v>
                </c:pt>
                <c:pt idx="1156">
                  <c:v>119.2592679911</c:v>
                </c:pt>
                <c:pt idx="1157">
                  <c:v>119.2595393919</c:v>
                </c:pt>
                <c:pt idx="1158">
                  <c:v>119.2598067707</c:v>
                </c:pt>
                <c:pt idx="1159">
                  <c:v>119.2600701842</c:v>
                </c:pt>
                <c:pt idx="1160">
                  <c:v>119.2603296883</c:v>
                </c:pt>
                <c:pt idx="1161">
                  <c:v>119.2605853384</c:v>
                </c:pt>
                <c:pt idx="1162">
                  <c:v>119.2608371888</c:v>
                </c:pt>
                <c:pt idx="1163">
                  <c:v>119.2610852936</c:v>
                </c:pt>
                <c:pt idx="1164">
                  <c:v>119.2613297058</c:v>
                </c:pt>
                <c:pt idx="1165">
                  <c:v>119.261570478</c:v>
                </c:pt>
                <c:pt idx="1166">
                  <c:v>119.2618076619</c:v>
                </c:pt>
                <c:pt idx="1167">
                  <c:v>119.2620413088</c:v>
                </c:pt>
                <c:pt idx="1168">
                  <c:v>119.262271469</c:v>
                </c:pt>
                <c:pt idx="1169">
                  <c:v>119.2624981924</c:v>
                </c:pt>
                <c:pt idx="1170">
                  <c:v>119.2627215283</c:v>
                </c:pt>
                <c:pt idx="1171">
                  <c:v>119.262941525</c:v>
                </c:pt>
                <c:pt idx="1172">
                  <c:v>119.2631582307</c:v>
                </c:pt>
                <c:pt idx="1173">
                  <c:v>119.2633716924</c:v>
                </c:pt>
                <c:pt idx="1174">
                  <c:v>119.2635819569</c:v>
                </c:pt>
                <c:pt idx="1175">
                  <c:v>119.2637890703</c:v>
                </c:pt>
                <c:pt idx="1176">
                  <c:v>119.2639930779</c:v>
                </c:pt>
                <c:pt idx="1177">
                  <c:v>119.2641940246</c:v>
                </c:pt>
                <c:pt idx="1178">
                  <c:v>119.2643919546</c:v>
                </c:pt>
                <c:pt idx="1179">
                  <c:v>119.2645869116</c:v>
                </c:pt>
                <c:pt idx="1180">
                  <c:v>119.2647789386</c:v>
                </c:pt>
                <c:pt idx="1181">
                  <c:v>119.2649680782</c:v>
                </c:pt>
                <c:pt idx="1182">
                  <c:v>119.2651543721</c:v>
                </c:pt>
                <c:pt idx="1183">
                  <c:v>119.2653378619</c:v>
                </c:pt>
                <c:pt idx="1184">
                  <c:v>119.2655185882</c:v>
                </c:pt>
                <c:pt idx="1185">
                  <c:v>119.2656965913</c:v>
                </c:pt>
                <c:pt idx="1186">
                  <c:v>119.265871911</c:v>
                </c:pt>
                <c:pt idx="1187">
                  <c:v>119.2660445863</c:v>
                </c:pt>
                <c:pt idx="1188">
                  <c:v>119.2662146559</c:v>
                </c:pt>
                <c:pt idx="1189">
                  <c:v>119.2663821579</c:v>
                </c:pt>
                <c:pt idx="1190">
                  <c:v>119.2665471299</c:v>
                </c:pt>
                <c:pt idx="1191">
                  <c:v>119.2667096089</c:v>
                </c:pt>
                <c:pt idx="1192">
                  <c:v>119.2668696315</c:v>
                </c:pt>
                <c:pt idx="1193">
                  <c:v>119.2670272338</c:v>
                </c:pt>
                <c:pt idx="1194">
                  <c:v>119.2671824512</c:v>
                </c:pt>
                <c:pt idx="1195">
                  <c:v>119.2673353189</c:v>
                </c:pt>
                <c:pt idx="1196">
                  <c:v>119.2674858714</c:v>
                </c:pt>
                <c:pt idx="1197">
                  <c:v>119.2676341429</c:v>
                </c:pt>
                <c:pt idx="1198">
                  <c:v>119.267780167</c:v>
                </c:pt>
                <c:pt idx="1199">
                  <c:v>119.2679239767</c:v>
                </c:pt>
                <c:pt idx="1200">
                  <c:v>119.2680656049</c:v>
                </c:pt>
                <c:pt idx="1201">
                  <c:v>119.2682050837</c:v>
                </c:pt>
                <c:pt idx="1202">
                  <c:v>119.268342445</c:v>
                </c:pt>
                <c:pt idx="1203">
                  <c:v>119.2684777201</c:v>
                </c:pt>
                <c:pt idx="1204">
                  <c:v>119.2686109398</c:v>
                </c:pt>
                <c:pt idx="1205">
                  <c:v>119.2687421348</c:v>
                </c:pt>
                <c:pt idx="1206">
                  <c:v>119.2688713349</c:v>
                </c:pt>
                <c:pt idx="1207">
                  <c:v>119.2689985698</c:v>
                </c:pt>
                <c:pt idx="1208">
                  <c:v>119.2691238688</c:v>
                </c:pt>
                <c:pt idx="1209">
                  <c:v>119.2692472606</c:v>
                </c:pt>
                <c:pt idx="1210">
                  <c:v>119.2693687735</c:v>
                </c:pt>
                <c:pt idx="1211">
                  <c:v>119.2694884356</c:v>
                </c:pt>
                <c:pt idx="1212">
                  <c:v>119.2696062744</c:v>
                </c:pt>
                <c:pt idx="1213">
                  <c:v>119.2697223172</c:v>
                </c:pt>
                <c:pt idx="1214">
                  <c:v>119.2698365906</c:v>
                </c:pt>
                <c:pt idx="1215">
                  <c:v>119.2699491212</c:v>
                </c:pt>
                <c:pt idx="1216">
                  <c:v>119.270059935</c:v>
                </c:pt>
                <c:pt idx="1217">
                  <c:v>119.2701690576</c:v>
                </c:pt>
                <c:pt idx="1218">
                  <c:v>119.2702765143</c:v>
                </c:pt>
                <c:pt idx="1219">
                  <c:v>119.27038233</c:v>
                </c:pt>
                <c:pt idx="1220">
                  <c:v>119.2704865295</c:v>
                </c:pt>
                <c:pt idx="1221">
                  <c:v>119.2705891367</c:v>
                </c:pt>
                <c:pt idx="1222">
                  <c:v>119.2706901757</c:v>
                </c:pt>
                <c:pt idx="1223">
                  <c:v>119.27078967</c:v>
                </c:pt>
                <c:pt idx="1224">
                  <c:v>119.2708876427</c:v>
                </c:pt>
                <c:pt idx="1225">
                  <c:v>119.2709841168</c:v>
                </c:pt>
                <c:pt idx="1226">
                  <c:v>119.2710791147</c:v>
                </c:pt>
                <c:pt idx="1227">
                  <c:v>119.2711726586</c:v>
                </c:pt>
                <c:pt idx="1228">
                  <c:v>119.2712647704</c:v>
                </c:pt>
                <c:pt idx="1229">
                  <c:v>119.2713554716</c:v>
                </c:pt>
                <c:pt idx="1230">
                  <c:v>119.2714447836</c:v>
                </c:pt>
                <c:pt idx="1231">
                  <c:v>119.2715327272</c:v>
                </c:pt>
                <c:pt idx="1232">
                  <c:v>119.2716193231</c:v>
                </c:pt>
                <c:pt idx="1233">
                  <c:v>119.2717045916</c:v>
                </c:pt>
                <c:pt idx="1234">
                  <c:v>119.2717885527</c:v>
                </c:pt>
                <c:pt idx="1235">
                  <c:v>119.2718712262</c:v>
                </c:pt>
                <c:pt idx="1236">
                  <c:v>119.2719526315</c:v>
                </c:pt>
                <c:pt idx="1237">
                  <c:v>119.2720327878</c:v>
                </c:pt>
                <c:pt idx="1238">
                  <c:v>119.2721117139</c:v>
                </c:pt>
                <c:pt idx="1239">
                  <c:v>119.2721894286</c:v>
                </c:pt>
                <c:pt idx="1240">
                  <c:v>119.2722659501</c:v>
                </c:pt>
                <c:pt idx="1241">
                  <c:v>119.2723412964</c:v>
                </c:pt>
                <c:pt idx="1242">
                  <c:v>119.2724154854</c:v>
                </c:pt>
                <c:pt idx="1243">
                  <c:v>119.2724885347</c:v>
                </c:pt>
                <c:pt idx="1244">
                  <c:v>119.2725604614</c:v>
                </c:pt>
                <c:pt idx="1245">
                  <c:v>119.2726312827</c:v>
                </c:pt>
                <c:pt idx="1246">
                  <c:v>119.2727010152</c:v>
                </c:pt>
                <c:pt idx="1247">
                  <c:v>119.2727696756</c:v>
                </c:pt>
                <c:pt idx="1248">
                  <c:v>119.2728372801</c:v>
                </c:pt>
                <c:pt idx="1249">
                  <c:v>119.2729038447</c:v>
                </c:pt>
                <c:pt idx="1250">
                  <c:v>119.2729693852</c:v>
                </c:pt>
                <c:pt idx="1251">
                  <c:v>119.2730339173</c:v>
                </c:pt>
                <c:pt idx="1252">
                  <c:v>119.2730974562</c:v>
                </c:pt>
                <c:pt idx="1253">
                  <c:v>119.273160017</c:v>
                </c:pt>
                <c:pt idx="1254">
                  <c:v>119.2732216147</c:v>
                </c:pt>
                <c:pt idx="1255">
                  <c:v>119.2732822639</c:v>
                </c:pt>
                <c:pt idx="1256">
                  <c:v>119.273341979</c:v>
                </c:pt>
                <c:pt idx="1257">
                  <c:v>119.2734007743</c:v>
                </c:pt>
                <c:pt idx="1258">
                  <c:v>119.2734586637</c:v>
                </c:pt>
                <c:pt idx="1259">
                  <c:v>119.2735156612</c:v>
                </c:pt>
                <c:pt idx="1260">
                  <c:v>119.2735717803</c:v>
                </c:pt>
                <c:pt idx="1261">
                  <c:v>119.2736270344</c:v>
                </c:pt>
                <c:pt idx="1262">
                  <c:v>119.2736814367</c:v>
                </c:pt>
                <c:pt idx="1263">
                  <c:v>119.2737350002</c:v>
                </c:pt>
                <c:pt idx="1264">
                  <c:v>119.2737877377</c:v>
                </c:pt>
                <c:pt idx="1265">
                  <c:v>119.2738396618</c:v>
                </c:pt>
                <c:pt idx="1266">
                  <c:v>119.273890785</c:v>
                </c:pt>
                <c:pt idx="1267">
                  <c:v>119.2739411194</c:v>
                </c:pt>
                <c:pt idx="1268">
                  <c:v>119.2739906772</c:v>
                </c:pt>
                <c:pt idx="1269">
                  <c:v>119.2740394703</c:v>
                </c:pt>
                <c:pt idx="1270">
                  <c:v>119.2740875103</c:v>
                </c:pt>
                <c:pt idx="1271">
                  <c:v>119.2741348087</c:v>
                </c:pt>
                <c:pt idx="1272">
                  <c:v>119.2741813769</c:v>
                </c:pt>
                <c:pt idx="1273">
                  <c:v>119.2742272261</c:v>
                </c:pt>
                <c:pt idx="1274">
                  <c:v>119.2742723672</c:v>
                </c:pt>
                <c:pt idx="1275">
                  <c:v>119.2743168112</c:v>
                </c:pt>
                <c:pt idx="1276">
                  <c:v>119.2743605687</c:v>
                </c:pt>
                <c:pt idx="1277">
                  <c:v>119.2744036502</c:v>
                </c:pt>
                <c:pt idx="1278">
                  <c:v>119.2744460661</c:v>
                </c:pt>
                <c:pt idx="1279">
                  <c:v>119.2744878266</c:v>
                </c:pt>
                <c:pt idx="1280">
                  <c:v>119.2745289418</c:v>
                </c:pt>
                <c:pt idx="1281">
                  <c:v>119.2745694215</c:v>
                </c:pt>
                <c:pt idx="1282">
                  <c:v>119.2746092755</c:v>
                </c:pt>
                <c:pt idx="1283">
                  <c:v>119.2746485134</c:v>
                </c:pt>
                <c:pt idx="1284">
                  <c:v>119.2746871446</c:v>
                </c:pt>
                <c:pt idx="1285">
                  <c:v>119.2747251785</c:v>
                </c:pt>
                <c:pt idx="1286">
                  <c:v>119.2747626242</c:v>
                </c:pt>
                <c:pt idx="1287">
                  <c:v>119.2747994908</c:v>
                </c:pt>
                <c:pt idx="1288">
                  <c:v>119.2748357872</c:v>
                </c:pt>
                <c:pt idx="1289">
                  <c:v>119.2748715221</c:v>
                </c:pt>
                <c:pt idx="1290">
                  <c:v>119.2749067041</c:v>
                </c:pt>
                <c:pt idx="1291">
                  <c:v>119.2749413419</c:v>
                </c:pt>
                <c:pt idx="1292">
                  <c:v>119.2749754436</c:v>
                </c:pt>
                <c:pt idx="1293">
                  <c:v>119.2750090176</c:v>
                </c:pt>
                <c:pt idx="1294">
                  <c:v>119.275042072</c:v>
                </c:pt>
                <c:pt idx="1295">
                  <c:v>119.2750746148</c:v>
                </c:pt>
                <c:pt idx="1296">
                  <c:v>119.2751066539</c:v>
                </c:pt>
                <c:pt idx="1297">
                  <c:v>119.2751381969</c:v>
                </c:pt>
                <c:pt idx="1298">
                  <c:v>119.2751692516</c:v>
                </c:pt>
                <c:pt idx="1299">
                  <c:v>119.2751998254</c:v>
                </c:pt>
                <c:pt idx="1300">
                  <c:v>119.2752299258</c:v>
                </c:pt>
                <c:pt idx="1301">
                  <c:v>119.2752595601</c:v>
                </c:pt>
                <c:pt idx="1302">
                  <c:v>119.2752887354</c:v>
                </c:pt>
                <c:pt idx="1303">
                  <c:v>119.2753174588</c:v>
                </c:pt>
                <c:pt idx="1304">
                  <c:v>119.2753457373</c:v>
                </c:pt>
                <c:pt idx="1305">
                  <c:v>119.2753735776</c:v>
                </c:pt>
                <c:pt idx="1306">
                  <c:v>119.2754009867</c:v>
                </c:pt>
                <c:pt idx="1307">
                  <c:v>119.2754279711</c:v>
                </c:pt>
                <c:pt idx="1308">
                  <c:v>119.2754545374</c:v>
                </c:pt>
                <c:pt idx="1309">
                  <c:v>119.275480692</c:v>
                </c:pt>
                <c:pt idx="1310">
                  <c:v>119.2755064412</c:v>
                </c:pt>
                <c:pt idx="1311">
                  <c:v>119.2755317914</c:v>
                </c:pt>
                <c:pt idx="1312">
                  <c:v>119.2755567487</c:v>
                </c:pt>
                <c:pt idx="1313">
                  <c:v>119.2755813191</c:v>
                </c:pt>
                <c:pt idx="1314">
                  <c:v>119.2756055086</c:v>
                </c:pt>
                <c:pt idx="1315">
                  <c:v>119.2756293231</c:v>
                </c:pt>
                <c:pt idx="1316">
                  <c:v>119.2756527684</c:v>
                </c:pt>
                <c:pt idx="1317">
                  <c:v>119.2756758502</c:v>
                </c:pt>
                <c:pt idx="1318">
                  <c:v>119.2756985741</c:v>
                </c:pt>
                <c:pt idx="1319">
                  <c:v>119.2757209456</c:v>
                </c:pt>
                <c:pt idx="1320">
                  <c:v>119.2757429701</c:v>
                </c:pt>
                <c:pt idx="1321">
                  <c:v>119.2757646531</c:v>
                </c:pt>
                <c:pt idx="1322">
                  <c:v>119.2757859998</c:v>
                </c:pt>
                <c:pt idx="1323">
                  <c:v>119.2758070153</c:v>
                </c:pt>
                <c:pt idx="1324">
                  <c:v>119.2758277049</c:v>
                </c:pt>
                <c:pt idx="1325">
                  <c:v>119.2758480735</c:v>
                </c:pt>
                <c:pt idx="1326">
                  <c:v>119.2758681262</c:v>
                </c:pt>
                <c:pt idx="1327">
                  <c:v>119.2758878677</c:v>
                </c:pt>
                <c:pt idx="1328">
                  <c:v>119.2759073029</c:v>
                </c:pt>
                <c:pt idx="1329">
                  <c:v>119.2759264366</c:v>
                </c:pt>
                <c:pt idx="1330">
                  <c:v>119.2759452734</c:v>
                </c:pt>
                <c:pt idx="1331">
                  <c:v>119.2759638178</c:v>
                </c:pt>
                <c:pt idx="1332">
                  <c:v>119.2759820745</c:v>
                </c:pt>
                <c:pt idx="1333">
                  <c:v>119.2760000478</c:v>
                </c:pt>
                <c:pt idx="1334">
                  <c:v>119.2760177422</c:v>
                </c:pt>
                <c:pt idx="1335">
                  <c:v>119.276035162</c:v>
                </c:pt>
                <c:pt idx="1336">
                  <c:v>119.2760523113</c:v>
                </c:pt>
                <c:pt idx="1337">
                  <c:v>119.2760691945</c:v>
                </c:pt>
                <c:pt idx="1338">
                  <c:v>119.2760858156</c:v>
                </c:pt>
                <c:pt idx="1339">
                  <c:v>119.2761021786</c:v>
                </c:pt>
                <c:pt idx="1340">
                  <c:v>119.2761182876</c:v>
                </c:pt>
                <c:pt idx="1341">
                  <c:v>119.2761341466</c:v>
                </c:pt>
                <c:pt idx="1342">
                  <c:v>119.2761497592</c:v>
                </c:pt>
                <c:pt idx="1343">
                  <c:v>119.2761651295</c:v>
                </c:pt>
                <c:pt idx="1344">
                  <c:v>119.2761802611</c:v>
                </c:pt>
                <c:pt idx="1345">
                  <c:v>119.2761951577</c:v>
                </c:pt>
                <c:pt idx="1346">
                  <c:v>119.276209823</c:v>
                </c:pt>
                <c:pt idx="1347">
                  <c:v>119.2762242606</c:v>
                </c:pt>
                <c:pt idx="1348">
                  <c:v>119.2762384739</c:v>
                </c:pt>
                <c:pt idx="1349">
                  <c:v>119.2762524665</c:v>
                </c:pt>
                <c:pt idx="1350">
                  <c:v>119.2762662418</c:v>
                </c:pt>
                <c:pt idx="1351">
                  <c:v>119.2762798031</c:v>
                </c:pt>
                <c:pt idx="1352">
                  <c:v>119.2762931538</c:v>
                </c:pt>
                <c:pt idx="1353">
                  <c:v>119.2763062971</c:v>
                </c:pt>
                <c:pt idx="1354">
                  <c:v>119.2763192362</c:v>
                </c:pt>
                <c:pt idx="1355">
                  <c:v>119.2763319743</c:v>
                </c:pt>
                <c:pt idx="1356">
                  <c:v>119.2763445145</c:v>
                </c:pt>
                <c:pt idx="1357">
                  <c:v>119.2763568599</c:v>
                </c:pt>
                <c:pt idx="1358">
                  <c:v>119.2763690135</c:v>
                </c:pt>
                <c:pt idx="1359">
                  <c:v>119.2763809783</c:v>
                </c:pt>
                <c:pt idx="1360">
                  <c:v>119.2763927572</c:v>
                </c:pt>
                <c:pt idx="1361">
                  <c:v>119.2764043531</c:v>
                </c:pt>
                <c:pt idx="1362">
                  <c:v>119.2764157688</c:v>
                </c:pt>
                <c:pt idx="1363">
                  <c:v>119.2764270071</c:v>
                </c:pt>
                <c:pt idx="1364">
                  <c:v>119.2764380707</c:v>
                </c:pt>
                <c:pt idx="1365">
                  <c:v>119.2764489625</c:v>
                </c:pt>
                <c:pt idx="1366">
                  <c:v>119.276459685</c:v>
                </c:pt>
                <c:pt idx="1367">
                  <c:v>119.2764702408</c:v>
                </c:pt>
                <c:pt idx="1368">
                  <c:v>119.2764806326</c:v>
                </c:pt>
                <c:pt idx="1369">
                  <c:v>119.2764908629</c:v>
                </c:pt>
                <c:pt idx="1370">
                  <c:v>119.2765009342</c:v>
                </c:pt>
                <c:pt idx="1371">
                  <c:v>119.2765108489</c:v>
                </c:pt>
                <c:pt idx="1372">
                  <c:v>119.2765206096</c:v>
                </c:pt>
                <c:pt idx="1373">
                  <c:v>119.2765302185</c:v>
                </c:pt>
                <c:pt idx="1374">
                  <c:v>119.2765396781</c:v>
                </c:pt>
                <c:pt idx="1375">
                  <c:v>119.2765489907</c:v>
                </c:pt>
                <c:pt idx="1376">
                  <c:v>119.2765581585</c:v>
                </c:pt>
                <c:pt idx="1377">
                  <c:v>119.2765671837</c:v>
                </c:pt>
                <c:pt idx="1378">
                  <c:v>119.2765760687</c:v>
                </c:pt>
                <c:pt idx="1379">
                  <c:v>119.2765848155</c:v>
                </c:pt>
                <c:pt idx="1380">
                  <c:v>119.2765934264</c:v>
                </c:pt>
                <c:pt idx="1381">
                  <c:v>119.2766019034</c:v>
                </c:pt>
                <c:pt idx="1382">
                  <c:v>119.2766102486</c:v>
                </c:pt>
                <c:pt idx="1383">
                  <c:v>119.276618464</c:v>
                </c:pt>
                <c:pt idx="1384">
                  <c:v>119.2766265518</c:v>
                </c:pt>
                <c:pt idx="1385">
                  <c:v>119.2766345137</c:v>
                </c:pt>
                <c:pt idx="1386">
                  <c:v>119.2766423519</c:v>
                </c:pt>
                <c:pt idx="1387">
                  <c:v>119.2766500682</c:v>
                </c:pt>
                <c:pt idx="1388">
                  <c:v>119.2766576645</c:v>
                </c:pt>
                <c:pt idx="1389">
                  <c:v>119.2766651427</c:v>
                </c:pt>
                <c:pt idx="1390">
                  <c:v>119.2766725047</c:v>
                </c:pt>
                <c:pt idx="1391">
                  <c:v>119.2766797521</c:v>
                </c:pt>
                <c:pt idx="1392">
                  <c:v>119.2766868868</c:v>
                </c:pt>
                <c:pt idx="1393">
                  <c:v>119.2766939106</c:v>
                </c:pt>
                <c:pt idx="1394">
                  <c:v>119.2767008252</c:v>
                </c:pt>
                <c:pt idx="1395">
                  <c:v>119.2767076322</c:v>
                </c:pt>
                <c:pt idx="1396">
                  <c:v>119.2767143334</c:v>
                </c:pt>
                <c:pt idx="1397">
                  <c:v>119.2767209304</c:v>
                </c:pt>
                <c:pt idx="1398">
                  <c:v>119.2767274247</c:v>
                </c:pt>
                <c:pt idx="1399">
                  <c:v>119.2767338181</c:v>
                </c:pt>
                <c:pt idx="1400">
                  <c:v>119.276740112</c:v>
                </c:pt>
                <c:pt idx="1401">
                  <c:v>119.276746308</c:v>
                </c:pt>
                <c:pt idx="1402">
                  <c:v>119.2767524077</c:v>
                </c:pt>
                <c:pt idx="1403">
                  <c:v>119.2767584125</c:v>
                </c:pt>
                <c:pt idx="1404">
                  <c:v>119.2767643239</c:v>
                </c:pt>
                <c:pt idx="1405">
                  <c:v>119.2767701433</c:v>
                </c:pt>
                <c:pt idx="1406">
                  <c:v>119.2767758722</c:v>
                </c:pt>
                <c:pt idx="1407">
                  <c:v>119.276781512</c:v>
                </c:pt>
                <c:pt idx="1408">
                  <c:v>119.2767870641</c:v>
                </c:pt>
                <c:pt idx="1409">
                  <c:v>119.2767925298</c:v>
                </c:pt>
                <c:pt idx="1410">
                  <c:v>119.2767979106</c:v>
                </c:pt>
                <c:pt idx="1411">
                  <c:v>119.2768032076</c:v>
                </c:pt>
                <c:pt idx="1412">
                  <c:v>119.2768084222</c:v>
                </c:pt>
                <c:pt idx="1413">
                  <c:v>119.2768135556</c:v>
                </c:pt>
                <c:pt idx="1414">
                  <c:v>119.2768186093</c:v>
                </c:pt>
                <c:pt idx="1415">
                  <c:v>119.2768235843</c:v>
                </c:pt>
                <c:pt idx="1416">
                  <c:v>119.2768284819</c:v>
                </c:pt>
                <c:pt idx="1417">
                  <c:v>119.2768333033</c:v>
                </c:pt>
                <c:pt idx="1418">
                  <c:v>119.2768380497</c:v>
                </c:pt>
                <c:pt idx="1419">
                  <c:v>119.2768427223</c:v>
                </c:pt>
                <c:pt idx="1420">
                  <c:v>119.2768473222</c:v>
                </c:pt>
                <c:pt idx="1421">
                  <c:v>119.2768518505</c:v>
                </c:pt>
                <c:pt idx="1422">
                  <c:v>119.2768563083</c:v>
                </c:pt>
                <c:pt idx="1423">
                  <c:v>119.2768606968</c:v>
                </c:pt>
                <c:pt idx="1424">
                  <c:v>119.2768650171</c:v>
                </c:pt>
                <c:pt idx="1425">
                  <c:v>119.2768692701</c:v>
                </c:pt>
                <c:pt idx="1426">
                  <c:v>119.2768734569</c:v>
                </c:pt>
                <c:pt idx="1427">
                  <c:v>119.2768775786</c:v>
                </c:pt>
                <c:pt idx="1428">
                  <c:v>119.2768816362</c:v>
                </c:pt>
                <c:pt idx="1429">
                  <c:v>119.2768856306</c:v>
                </c:pt>
                <c:pt idx="1430">
                  <c:v>119.2768895629</c:v>
                </c:pt>
                <c:pt idx="1431">
                  <c:v>119.276893434</c:v>
                </c:pt>
                <c:pt idx="1432">
                  <c:v>119.2768972448</c:v>
                </c:pt>
                <c:pt idx="1433">
                  <c:v>119.2769009964</c:v>
                </c:pt>
                <c:pt idx="1434">
                  <c:v>119.2769046896</c:v>
                </c:pt>
                <c:pt idx="1435">
                  <c:v>119.2769083253</c:v>
                </c:pt>
                <c:pt idx="1436">
                  <c:v>119.2769119044</c:v>
                </c:pt>
                <c:pt idx="1437">
                  <c:v>119.2769154279</c:v>
                </c:pt>
                <c:pt idx="1438">
                  <c:v>119.2769188965</c:v>
                </c:pt>
                <c:pt idx="1439">
                  <c:v>119.2769223112</c:v>
                </c:pt>
                <c:pt idx="1440">
                  <c:v>119.2769256727</c:v>
                </c:pt>
                <c:pt idx="1441">
                  <c:v>119.2769289819</c:v>
                </c:pt>
                <c:pt idx="1442">
                  <c:v>119.2769322396</c:v>
                </c:pt>
                <c:pt idx="1443">
                  <c:v>119.2769354466</c:v>
                </c:pt>
                <c:pt idx="1444">
                  <c:v>119.2769386037</c:v>
                </c:pt>
                <c:pt idx="1445">
                  <c:v>119.2769417117</c:v>
                </c:pt>
                <c:pt idx="1446">
                  <c:v>119.2769447713</c:v>
                </c:pt>
                <c:pt idx="1447">
                  <c:v>119.2769477833</c:v>
                </c:pt>
                <c:pt idx="1448">
                  <c:v>119.2769507484</c:v>
                </c:pt>
                <c:pt idx="1449">
                  <c:v>119.2769536674</c:v>
                </c:pt>
                <c:pt idx="1450">
                  <c:v>119.2769565409</c:v>
                </c:pt>
                <c:pt idx="1451">
                  <c:v>119.2769593698</c:v>
                </c:pt>
                <c:pt idx="1452">
                  <c:v>119.2769621546</c:v>
                </c:pt>
                <c:pt idx="1453">
                  <c:v>119.276964896</c:v>
                </c:pt>
                <c:pt idx="1454">
                  <c:v>119.2769675948</c:v>
                </c:pt>
                <c:pt idx="1455">
                  <c:v>119.2769702516</c:v>
                </c:pt>
                <c:pt idx="1456">
                  <c:v>119.2769728671</c:v>
                </c:pt>
                <c:pt idx="1457">
                  <c:v>119.2769754418</c:v>
                </c:pt>
                <c:pt idx="1458">
                  <c:v>119.2769779765</c:v>
                </c:pt>
                <c:pt idx="1459">
                  <c:v>119.2769804717</c:v>
                </c:pt>
                <c:pt idx="1460">
                  <c:v>119.2769829281</c:v>
                </c:pt>
                <c:pt idx="1461">
                  <c:v>119.2769853463</c:v>
                </c:pt>
                <c:pt idx="1462">
                  <c:v>119.2769877268</c:v>
                </c:pt>
                <c:pt idx="1463">
                  <c:v>119.2769900702</c:v>
                </c:pt>
                <c:pt idx="1464">
                  <c:v>119.2769923772</c:v>
                </c:pt>
                <c:pt idx="1465">
                  <c:v>119.2769946483</c:v>
                </c:pt>
                <c:pt idx="1466">
                  <c:v>119.2769968841</c:v>
                </c:pt>
                <c:pt idx="1467">
                  <c:v>119.276999085</c:v>
                </c:pt>
                <c:pt idx="1468">
                  <c:v>119.2770012517</c:v>
                </c:pt>
                <c:pt idx="1469">
                  <c:v>119.2770033847</c:v>
                </c:pt>
                <c:pt idx="1470">
                  <c:v>119.2770054844</c:v>
                </c:pt>
                <c:pt idx="1471">
                  <c:v>119.2770075515</c:v>
                </c:pt>
                <c:pt idx="1472">
                  <c:v>119.2770095864</c:v>
                </c:pt>
                <c:pt idx="1473">
                  <c:v>119.2770115896</c:v>
                </c:pt>
                <c:pt idx="1474">
                  <c:v>119.2770135617</c:v>
                </c:pt>
                <c:pt idx="1475">
                  <c:v>119.277015503</c:v>
                </c:pt>
                <c:pt idx="1476">
                  <c:v>119.2770174142</c:v>
                </c:pt>
                <c:pt idx="1477">
                  <c:v>119.2770192956</c:v>
                </c:pt>
                <c:pt idx="1478">
                  <c:v>119.2770211477</c:v>
                </c:pt>
                <c:pt idx="1479">
                  <c:v>119.277022971</c:v>
                </c:pt>
                <c:pt idx="1480">
                  <c:v>119.2770247659</c:v>
                </c:pt>
                <c:pt idx="1481">
                  <c:v>119.2770265328</c:v>
                </c:pt>
                <c:pt idx="1482">
                  <c:v>119.2770282723</c:v>
                </c:pt>
                <c:pt idx="1483">
                  <c:v>119.2770299847</c:v>
                </c:pt>
                <c:pt idx="1484">
                  <c:v>119.2770316704</c:v>
                </c:pt>
                <c:pt idx="1485">
                  <c:v>119.2770333299</c:v>
                </c:pt>
                <c:pt idx="1486">
                  <c:v>119.2770349635</c:v>
                </c:pt>
                <c:pt idx="1487">
                  <c:v>119.2770365717</c:v>
                </c:pt>
                <c:pt idx="1488">
                  <c:v>119.2770381549</c:v>
                </c:pt>
                <c:pt idx="1489">
                  <c:v>119.2770397135</c:v>
                </c:pt>
                <c:pt idx="1490">
                  <c:v>119.2770412477</c:v>
                </c:pt>
                <c:pt idx="1491">
                  <c:v>119.2770427581</c:v>
                </c:pt>
                <c:pt idx="1492">
                  <c:v>119.277044245</c:v>
                </c:pt>
                <c:pt idx="1493">
                  <c:v>119.2770457088</c:v>
                </c:pt>
                <c:pt idx="1494">
                  <c:v>119.2770471497</c:v>
                </c:pt>
                <c:pt idx="1495">
                  <c:v>119.2770485683</c:v>
                </c:pt>
                <c:pt idx="1496">
                  <c:v>119.2770499647</c:v>
                </c:pt>
                <c:pt idx="1497">
                  <c:v>119.2770513394</c:v>
                </c:pt>
                <c:pt idx="1498">
                  <c:v>119.2770526927</c:v>
                </c:pt>
                <c:pt idx="1499">
                  <c:v>119.2770540249</c:v>
                </c:pt>
                <c:pt idx="1500">
                  <c:v>119.2770553364</c:v>
                </c:pt>
                <c:pt idx="1501">
                  <c:v>119.2770566275</c:v>
                </c:pt>
                <c:pt idx="1502">
                  <c:v>119.2770578985</c:v>
                </c:pt>
                <c:pt idx="1503">
                  <c:v>119.2770591497</c:v>
                </c:pt>
                <c:pt idx="1504">
                  <c:v>119.2770603814</c:v>
                </c:pt>
                <c:pt idx="1505">
                  <c:v>119.277061594</c:v>
                </c:pt>
                <c:pt idx="1506">
                  <c:v>119.2770627877</c:v>
                </c:pt>
                <c:pt idx="1507">
                  <c:v>119.2770639627</c:v>
                </c:pt>
                <c:pt idx="1508">
                  <c:v>119.2770651195</c:v>
                </c:pt>
                <c:pt idx="1509">
                  <c:v>119.2770662583</c:v>
                </c:pt>
                <c:pt idx="1510">
                  <c:v>119.2770673794</c:v>
                </c:pt>
                <c:pt idx="1511">
                  <c:v>119.277068483</c:v>
                </c:pt>
                <c:pt idx="1512">
                  <c:v>119.2770695694</c:v>
                </c:pt>
                <c:pt idx="1513">
                  <c:v>119.2770706389</c:v>
                </c:pt>
                <c:pt idx="1514">
                  <c:v>119.2770716918</c:v>
                </c:pt>
                <c:pt idx="1515">
                  <c:v>119.2770727283</c:v>
                </c:pt>
                <c:pt idx="1516">
                  <c:v>119.2770737486</c:v>
                </c:pt>
                <c:pt idx="1517">
                  <c:v>119.277074753</c:v>
                </c:pt>
                <c:pt idx="1518">
                  <c:v>119.2770757419</c:v>
                </c:pt>
                <c:pt idx="1519">
                  <c:v>119.2770767153</c:v>
                </c:pt>
                <c:pt idx="1520">
                  <c:v>119.2770776735</c:v>
                </c:pt>
                <c:pt idx="1521">
                  <c:v>119.2770786169</c:v>
                </c:pt>
                <c:pt idx="1522">
                  <c:v>119.2770795456</c:v>
                </c:pt>
                <c:pt idx="1523">
                  <c:v>119.2770804598</c:v>
                </c:pt>
                <c:pt idx="1524">
                  <c:v>119.2770813597</c:v>
                </c:pt>
                <c:pt idx="1525">
                  <c:v>119.2770822457</c:v>
                </c:pt>
                <c:pt idx="1526">
                  <c:v>119.2770831179</c:v>
                </c:pt>
                <c:pt idx="1527">
                  <c:v>119.2770839765</c:v>
                </c:pt>
                <c:pt idx="1528">
                  <c:v>119.2770848217</c:v>
                </c:pt>
                <c:pt idx="1529">
                  <c:v>119.2770856537</c:v>
                </c:pt>
                <c:pt idx="1530">
                  <c:v>119.2770864728</c:v>
                </c:pt>
                <c:pt idx="1531">
                  <c:v>119.2770872792</c:v>
                </c:pt>
                <c:pt idx="1532">
                  <c:v>119.277088073</c:v>
                </c:pt>
                <c:pt idx="1533">
                  <c:v>119.2770888545</c:v>
                </c:pt>
                <c:pt idx="1534">
                  <c:v>119.2770896237</c:v>
                </c:pt>
                <c:pt idx="1535">
                  <c:v>119.277090381</c:v>
                </c:pt>
                <c:pt idx="1536">
                  <c:v>119.2770911266</c:v>
                </c:pt>
                <c:pt idx="1537">
                  <c:v>119.2770918605</c:v>
                </c:pt>
                <c:pt idx="1538">
                  <c:v>119.2770925829</c:v>
                </c:pt>
                <c:pt idx="1539">
                  <c:v>119.2770932942</c:v>
                </c:pt>
                <c:pt idx="1540">
                  <c:v>119.2770939943</c:v>
                </c:pt>
                <c:pt idx="1541">
                  <c:v>119.2770946836</c:v>
                </c:pt>
                <c:pt idx="1542">
                  <c:v>119.2770953621</c:v>
                </c:pt>
                <c:pt idx="1543">
                  <c:v>119.2770960301</c:v>
                </c:pt>
                <c:pt idx="1544">
                  <c:v>119.2770966876</c:v>
                </c:pt>
                <c:pt idx="1545">
                  <c:v>119.277097335</c:v>
                </c:pt>
                <c:pt idx="1546">
                  <c:v>119.2770979722</c:v>
                </c:pt>
                <c:pt idx="1547">
                  <c:v>119.2770985995</c:v>
                </c:pt>
                <c:pt idx="1548">
                  <c:v>119.2770992171</c:v>
                </c:pt>
                <c:pt idx="1549">
                  <c:v>119.2770998251</c:v>
                </c:pt>
                <c:pt idx="1550">
                  <c:v>119.2771004235</c:v>
                </c:pt>
                <c:pt idx="1551">
                  <c:v>119.2771010127</c:v>
                </c:pt>
                <c:pt idx="1552">
                  <c:v>119.2771015927</c:v>
                </c:pt>
                <c:pt idx="1553">
                  <c:v>119.2771021636</c:v>
                </c:pt>
                <c:pt idx="1554">
                  <c:v>119.2771027257</c:v>
                </c:pt>
                <c:pt idx="1555">
                  <c:v>119.277103279</c:v>
                </c:pt>
                <c:pt idx="1556">
                  <c:v>119.2771038237</c:v>
                </c:pt>
                <c:pt idx="1557">
                  <c:v>119.27710436</c:v>
                </c:pt>
                <c:pt idx="1558">
                  <c:v>119.2771048878</c:v>
                </c:pt>
                <c:pt idx="1559">
                  <c:v>119.2771054075</c:v>
                </c:pt>
                <c:pt idx="1560">
                  <c:v>119.2771059191</c:v>
                </c:pt>
                <c:pt idx="1561">
                  <c:v>119.2771064227</c:v>
                </c:pt>
                <c:pt idx="1562">
                  <c:v>119.2771069184</c:v>
                </c:pt>
                <c:pt idx="1563">
                  <c:v>119.2771074065</c:v>
                </c:pt>
                <c:pt idx="1564">
                  <c:v>119.2771078869</c:v>
                </c:pt>
                <c:pt idx="1565">
                  <c:v>119.2771083599</c:v>
                </c:pt>
                <c:pt idx="1566">
                  <c:v>119.2771088255</c:v>
                </c:pt>
                <c:pt idx="1567">
                  <c:v>119.2771092838</c:v>
                </c:pt>
                <c:pt idx="1568">
                  <c:v>119.277109735</c:v>
                </c:pt>
                <c:pt idx="1569">
                  <c:v>119.2771101792</c:v>
                </c:pt>
                <c:pt idx="1570">
                  <c:v>119.2771106165</c:v>
                </c:pt>
                <c:pt idx="1571">
                  <c:v>119.277111047</c:v>
                </c:pt>
                <c:pt idx="1572">
                  <c:v>119.2771114707</c:v>
                </c:pt>
                <c:pt idx="1573">
                  <c:v>119.2771118879</c:v>
                </c:pt>
                <c:pt idx="1574">
                  <c:v>119.2771122986</c:v>
                </c:pt>
                <c:pt idx="1575">
                  <c:v>119.2771127028</c:v>
                </c:pt>
                <c:pt idx="1576">
                  <c:v>119.2771131008</c:v>
                </c:pt>
                <c:pt idx="1577">
                  <c:v>119.2771134926</c:v>
                </c:pt>
                <c:pt idx="1578">
                  <c:v>119.2771138783</c:v>
                </c:pt>
                <c:pt idx="1579">
                  <c:v>119.277114258</c:v>
                </c:pt>
                <c:pt idx="1580">
                  <c:v>119.2771146317</c:v>
                </c:pt>
                <c:pt idx="1581">
                  <c:v>119.2771149997</c:v>
                </c:pt>
                <c:pt idx="1582">
                  <c:v>119.2771153619</c:v>
                </c:pt>
                <c:pt idx="1583">
                  <c:v>119.2771157185</c:v>
                </c:pt>
                <c:pt idx="1584">
                  <c:v>119.2771160695</c:v>
                </c:pt>
                <c:pt idx="1585">
                  <c:v>119.2771164151</c:v>
                </c:pt>
                <c:pt idx="1586">
                  <c:v>119.2771167553</c:v>
                </c:pt>
                <c:pt idx="1587">
                  <c:v>119.2771170901</c:v>
                </c:pt>
                <c:pt idx="1588">
                  <c:v>119.2771174198</c:v>
                </c:pt>
                <c:pt idx="1589">
                  <c:v>119.2771177444</c:v>
                </c:pt>
                <c:pt idx="1590">
                  <c:v>119.2771180638</c:v>
                </c:pt>
                <c:pt idx="1591">
                  <c:v>119.2771183784</c:v>
                </c:pt>
                <c:pt idx="1592">
                  <c:v>119.277118688</c:v>
                </c:pt>
                <c:pt idx="1593">
                  <c:v>119.2771189928</c:v>
                </c:pt>
                <c:pt idx="1594">
                  <c:v>119.2771192928</c:v>
                </c:pt>
                <c:pt idx="1595">
                  <c:v>119.2771195882</c:v>
                </c:pt>
                <c:pt idx="1596">
                  <c:v>119.277119879</c:v>
                </c:pt>
                <c:pt idx="1597">
                  <c:v>119.2771201652</c:v>
                </c:pt>
                <c:pt idx="1598">
                  <c:v>119.277120447</c:v>
                </c:pt>
                <c:pt idx="1599">
                  <c:v>119.2771207244</c:v>
                </c:pt>
                <c:pt idx="1600">
                  <c:v>119.2771209975</c:v>
                </c:pt>
                <c:pt idx="1601">
                  <c:v>119.2771212663</c:v>
                </c:pt>
                <c:pt idx="1602">
                  <c:v>119.277121531</c:v>
                </c:pt>
                <c:pt idx="1603">
                  <c:v>119.2771217915</c:v>
                </c:pt>
                <c:pt idx="1604">
                  <c:v>119.277122048</c:v>
                </c:pt>
                <c:pt idx="1605">
                  <c:v>119.2771223005</c:v>
                </c:pt>
                <c:pt idx="1606">
                  <c:v>119.277122549</c:v>
                </c:pt>
                <c:pt idx="1607">
                  <c:v>119.2771227937</c:v>
                </c:pt>
                <c:pt idx="1608">
                  <c:v>119.2771230346</c:v>
                </c:pt>
                <c:pt idx="1609">
                  <c:v>119.2771232717</c:v>
                </c:pt>
                <c:pt idx="1610">
                  <c:v>119.2771235051</c:v>
                </c:pt>
                <c:pt idx="1611">
                  <c:v>119.2771237349</c:v>
                </c:pt>
                <c:pt idx="1612">
                  <c:v>119.2771239611</c:v>
                </c:pt>
                <c:pt idx="1613">
                  <c:v>119.2771241838</c:v>
                </c:pt>
                <c:pt idx="1614">
                  <c:v>119.277124403</c:v>
                </c:pt>
                <c:pt idx="1615">
                  <c:v>119.2771246188</c:v>
                </c:pt>
                <c:pt idx="1616">
                  <c:v>119.2771248313</c:v>
                </c:pt>
                <c:pt idx="1617">
                  <c:v>119.2771250404</c:v>
                </c:pt>
                <c:pt idx="1618">
                  <c:v>119.2771252463</c:v>
                </c:pt>
                <c:pt idx="1619">
                  <c:v>119.277125449</c:v>
                </c:pt>
                <c:pt idx="1620">
                  <c:v>119.2771256485</c:v>
                </c:pt>
                <c:pt idx="1621">
                  <c:v>119.277125845</c:v>
                </c:pt>
                <c:pt idx="1622">
                  <c:v>119.2771260383</c:v>
                </c:pt>
                <c:pt idx="1623">
                  <c:v>119.2771262287</c:v>
                </c:pt>
                <c:pt idx="1624">
                  <c:v>119.277126416</c:v>
                </c:pt>
                <c:pt idx="1625">
                  <c:v>119.2771266005</c:v>
                </c:pt>
                <c:pt idx="1626">
                  <c:v>119.2771267821</c:v>
                </c:pt>
                <c:pt idx="1627">
                  <c:v>119.2771269609</c:v>
                </c:pt>
                <c:pt idx="1628">
                  <c:v>119.2771271369</c:v>
                </c:pt>
                <c:pt idx="1629">
                  <c:v>119.2771273101</c:v>
                </c:pt>
                <c:pt idx="1630">
                  <c:v>119.2771274807</c:v>
                </c:pt>
                <c:pt idx="1631">
                  <c:v>119.2771276485</c:v>
                </c:pt>
                <c:pt idx="1632">
                  <c:v>119.2771278138</c:v>
                </c:pt>
                <c:pt idx="1633">
                  <c:v>119.2771279765</c:v>
                </c:pt>
                <c:pt idx="1634">
                  <c:v>119.2771281367</c:v>
                </c:pt>
                <c:pt idx="1635">
                  <c:v>119.2771282944</c:v>
                </c:pt>
                <c:pt idx="1636">
                  <c:v>119.2771284496</c:v>
                </c:pt>
                <c:pt idx="1637">
                  <c:v>119.2771286024</c:v>
                </c:pt>
                <c:pt idx="1638">
                  <c:v>119.2771287528</c:v>
                </c:pt>
                <c:pt idx="1639">
                  <c:v>119.2771289009</c:v>
                </c:pt>
                <c:pt idx="1640">
                  <c:v>119.2771290467</c:v>
                </c:pt>
                <c:pt idx="1641">
                  <c:v>119.2771291902</c:v>
                </c:pt>
                <c:pt idx="1642">
                  <c:v>119.2771293315</c:v>
                </c:pt>
                <c:pt idx="1643">
                  <c:v>119.2771294705</c:v>
                </c:pt>
                <c:pt idx="1644">
                  <c:v>119.2771296075</c:v>
                </c:pt>
                <c:pt idx="1645">
                  <c:v>119.2771297422</c:v>
                </c:pt>
                <c:pt idx="1646">
                  <c:v>119.2771298749</c:v>
                </c:pt>
                <c:pt idx="1647">
                  <c:v>119.2771300055</c:v>
                </c:pt>
                <c:pt idx="1648">
                  <c:v>119.2771301341</c:v>
                </c:pt>
                <c:pt idx="1649">
                  <c:v>119.2771302607</c:v>
                </c:pt>
                <c:pt idx="1650">
                  <c:v>119.2771303853</c:v>
                </c:pt>
                <c:pt idx="1651">
                  <c:v>119.2771305079</c:v>
                </c:pt>
                <c:pt idx="1652">
                  <c:v>119.2771306287</c:v>
                </c:pt>
                <c:pt idx="1653">
                  <c:v>119.2771307476</c:v>
                </c:pt>
                <c:pt idx="1654">
                  <c:v>119.2771308646</c:v>
                </c:pt>
                <c:pt idx="1655">
                  <c:v>119.2771309798</c:v>
                </c:pt>
                <c:pt idx="1656">
                  <c:v>119.2771310932</c:v>
                </c:pt>
                <c:pt idx="1657">
                  <c:v>119.2771312049</c:v>
                </c:pt>
                <c:pt idx="1658">
                  <c:v>119.2771313148</c:v>
                </c:pt>
                <c:pt idx="1659">
                  <c:v>119.277131423</c:v>
                </c:pt>
                <c:pt idx="1660">
                  <c:v>119.2771315295</c:v>
                </c:pt>
                <c:pt idx="1661">
                  <c:v>119.2771316343</c:v>
                </c:pt>
                <c:pt idx="1662">
                  <c:v>119.2771317375</c:v>
                </c:pt>
                <c:pt idx="1663">
                  <c:v>119.2771318391</c:v>
                </c:pt>
                <c:pt idx="1664">
                  <c:v>119.2771319392</c:v>
                </c:pt>
                <c:pt idx="1665">
                  <c:v>119.2771320376</c:v>
                </c:pt>
                <c:pt idx="1666">
                  <c:v>119.2771321346</c:v>
                </c:pt>
                <c:pt idx="1667">
                  <c:v>119.27713223</c:v>
                </c:pt>
                <c:pt idx="1668">
                  <c:v>119.2771323239</c:v>
                </c:pt>
                <c:pt idx="1669">
                  <c:v>119.2771324164</c:v>
                </c:pt>
                <c:pt idx="1670">
                  <c:v>119.2771325075</c:v>
                </c:pt>
                <c:pt idx="1671">
                  <c:v>119.2771325971</c:v>
                </c:pt>
                <c:pt idx="1672">
                  <c:v>119.2771326853</c:v>
                </c:pt>
                <c:pt idx="1673">
                  <c:v>119.2771327722</c:v>
                </c:pt>
                <c:pt idx="1674">
                  <c:v>119.2771328577</c:v>
                </c:pt>
                <c:pt idx="1675">
                  <c:v>119.2771329418</c:v>
                </c:pt>
                <c:pt idx="1676">
                  <c:v>119.2771330247</c:v>
                </c:pt>
                <c:pt idx="1677">
                  <c:v>119.2771331063</c:v>
                </c:pt>
                <c:pt idx="1678">
                  <c:v>119.2771331866</c:v>
                </c:pt>
                <c:pt idx="1679">
                  <c:v>119.2771332656</c:v>
                </c:pt>
                <c:pt idx="1680">
                  <c:v>119.2771333434</c:v>
                </c:pt>
                <c:pt idx="1681">
                  <c:v>119.27713342</c:v>
                </c:pt>
                <c:pt idx="1682">
                  <c:v>119.2771334954</c:v>
                </c:pt>
                <c:pt idx="1683">
                  <c:v>119.2771335697</c:v>
                </c:pt>
                <c:pt idx="1684">
                  <c:v>119.2771336428</c:v>
                </c:pt>
                <c:pt idx="1685">
                  <c:v>119.2771337147</c:v>
                </c:pt>
                <c:pt idx="1686">
                  <c:v>119.2771337855</c:v>
                </c:pt>
                <c:pt idx="1687">
                  <c:v>119.2771338553</c:v>
                </c:pt>
                <c:pt idx="1688">
                  <c:v>119.2771339239</c:v>
                </c:pt>
                <c:pt idx="1689">
                  <c:v>119.2771339915</c:v>
                </c:pt>
                <c:pt idx="1690">
                  <c:v>119.277134058</c:v>
                </c:pt>
                <c:pt idx="1691">
                  <c:v>119.2771341235</c:v>
                </c:pt>
                <c:pt idx="1692">
                  <c:v>119.2771341879</c:v>
                </c:pt>
                <c:pt idx="1693">
                  <c:v>119.2771342514</c:v>
                </c:pt>
                <c:pt idx="1694">
                  <c:v>119.2771343138</c:v>
                </c:pt>
                <c:pt idx="1695">
                  <c:v>119.2771343753</c:v>
                </c:pt>
                <c:pt idx="1696">
                  <c:v>119.2771344359</c:v>
                </c:pt>
                <c:pt idx="1697">
                  <c:v>119.2771344955</c:v>
                </c:pt>
                <c:pt idx="1698">
                  <c:v>119.2771345541</c:v>
                </c:pt>
                <c:pt idx="1699">
                  <c:v>119.2771346119</c:v>
                </c:pt>
                <c:pt idx="1700">
                  <c:v>119.2771346687</c:v>
                </c:pt>
                <c:pt idx="1701">
                  <c:v>119.2771347247</c:v>
                </c:pt>
                <c:pt idx="1702">
                  <c:v>119.2771347798</c:v>
                </c:pt>
                <c:pt idx="1703">
                  <c:v>119.2771348341</c:v>
                </c:pt>
                <c:pt idx="1704">
                  <c:v>119.2771348875</c:v>
                </c:pt>
                <c:pt idx="1705">
                  <c:v>119.27713494</c:v>
                </c:pt>
                <c:pt idx="1706">
                  <c:v>119.2771349918</c:v>
                </c:pt>
                <c:pt idx="1707">
                  <c:v>119.2771350427</c:v>
                </c:pt>
                <c:pt idx="1708">
                  <c:v>119.2771350929</c:v>
                </c:pt>
                <c:pt idx="1709">
                  <c:v>119.2771351422</c:v>
                </c:pt>
                <c:pt idx="1710">
                  <c:v>119.2771351908</c:v>
                </c:pt>
                <c:pt idx="1711">
                  <c:v>119.2771352387</c:v>
                </c:pt>
                <c:pt idx="1712">
                  <c:v>119.2771352858</c:v>
                </c:pt>
                <c:pt idx="1713">
                  <c:v>119.2771353321</c:v>
                </c:pt>
                <c:pt idx="1714">
                  <c:v>119.2771353778</c:v>
                </c:pt>
                <c:pt idx="1715">
                  <c:v>119.2771354227</c:v>
                </c:pt>
                <c:pt idx="1716">
                  <c:v>119.2771354669</c:v>
                </c:pt>
                <c:pt idx="1717">
                  <c:v>119.2771355105</c:v>
                </c:pt>
                <c:pt idx="1718">
                  <c:v>119.2771355533</c:v>
                </c:pt>
                <c:pt idx="1719">
                  <c:v>119.2771355955</c:v>
                </c:pt>
                <c:pt idx="1720">
                  <c:v>119.2771356371</c:v>
                </c:pt>
                <c:pt idx="1721">
                  <c:v>119.277135678</c:v>
                </c:pt>
                <c:pt idx="1722">
                  <c:v>119.2771357182</c:v>
                </c:pt>
                <c:pt idx="1723">
                  <c:v>119.2771357578</c:v>
                </c:pt>
                <c:pt idx="1724">
                  <c:v>119.2771357969</c:v>
                </c:pt>
                <c:pt idx="1725">
                  <c:v>119.2771358353</c:v>
                </c:pt>
                <c:pt idx="1726">
                  <c:v>119.2771358731</c:v>
                </c:pt>
                <c:pt idx="1727">
                  <c:v>119.2771359103</c:v>
                </c:pt>
                <c:pt idx="1728">
                  <c:v>119.2771359469</c:v>
                </c:pt>
                <c:pt idx="1729">
                  <c:v>119.277135983</c:v>
                </c:pt>
                <c:pt idx="1730">
                  <c:v>119.2771360185</c:v>
                </c:pt>
                <c:pt idx="1731">
                  <c:v>119.2771360534</c:v>
                </c:pt>
                <c:pt idx="1732">
                  <c:v>119.2771360879</c:v>
                </c:pt>
                <c:pt idx="1733">
                  <c:v>119.2771361217</c:v>
                </c:pt>
                <c:pt idx="1734">
                  <c:v>119.2771361551</c:v>
                </c:pt>
                <c:pt idx="1735">
                  <c:v>119.2771361879</c:v>
                </c:pt>
                <c:pt idx="1736">
                  <c:v>119.2771362202</c:v>
                </c:pt>
                <c:pt idx="1737">
                  <c:v>119.277136252</c:v>
                </c:pt>
                <c:pt idx="1738">
                  <c:v>119.2771362833</c:v>
                </c:pt>
                <c:pt idx="1739">
                  <c:v>119.2771363142</c:v>
                </c:pt>
                <c:pt idx="1740">
                  <c:v>119.2771363445</c:v>
                </c:pt>
                <c:pt idx="1741">
                  <c:v>119.2771363744</c:v>
                </c:pt>
                <c:pt idx="1742">
                  <c:v>119.2771364038</c:v>
                </c:pt>
                <c:pt idx="1743">
                  <c:v>119.2771364328</c:v>
                </c:pt>
                <c:pt idx="1744">
                  <c:v>119.2771364613</c:v>
                </c:pt>
                <c:pt idx="1745">
                  <c:v>119.2771364893</c:v>
                </c:pt>
                <c:pt idx="1746">
                  <c:v>119.277136517</c:v>
                </c:pt>
                <c:pt idx="1747">
                  <c:v>119.2771365441</c:v>
                </c:pt>
                <c:pt idx="1748">
                  <c:v>119.2771365709</c:v>
                </c:pt>
                <c:pt idx="1749">
                  <c:v>119.2771365973</c:v>
                </c:pt>
                <c:pt idx="1750">
                  <c:v>119.2771366232</c:v>
                </c:pt>
                <c:pt idx="1751">
                  <c:v>119.2771366487</c:v>
                </c:pt>
                <c:pt idx="1752">
                  <c:v>119.2771366739</c:v>
                </c:pt>
                <c:pt idx="1753">
                  <c:v>119.2771366986</c:v>
                </c:pt>
                <c:pt idx="1754">
                  <c:v>119.277136723</c:v>
                </c:pt>
                <c:pt idx="1755">
                  <c:v>119.277136747</c:v>
                </c:pt>
                <c:pt idx="1756">
                  <c:v>119.2771367706</c:v>
                </c:pt>
                <c:pt idx="1757">
                  <c:v>119.2771367938</c:v>
                </c:pt>
                <c:pt idx="1758">
                  <c:v>119.2771368167</c:v>
                </c:pt>
                <c:pt idx="1759">
                  <c:v>119.2771368392</c:v>
                </c:pt>
                <c:pt idx="1760">
                  <c:v>119.2771368614</c:v>
                </c:pt>
                <c:pt idx="1761">
                  <c:v>119.2771368832</c:v>
                </c:pt>
                <c:pt idx="1762">
                  <c:v>119.2771369047</c:v>
                </c:pt>
                <c:pt idx="1763">
                  <c:v>119.2771369259</c:v>
                </c:pt>
                <c:pt idx="1764">
                  <c:v>119.2771369467</c:v>
                </c:pt>
                <c:pt idx="1765">
                  <c:v>119.2771369672</c:v>
                </c:pt>
                <c:pt idx="1766">
                  <c:v>119.2771369874</c:v>
                </c:pt>
                <c:pt idx="1767">
                  <c:v>119.2771370073</c:v>
                </c:pt>
                <c:pt idx="1768">
                  <c:v>119.2771370268</c:v>
                </c:pt>
                <c:pt idx="1769">
                  <c:v>119.2771370461</c:v>
                </c:pt>
                <c:pt idx="1770">
                  <c:v>119.277137065</c:v>
                </c:pt>
                <c:pt idx="1771">
                  <c:v>119.2771370837</c:v>
                </c:pt>
                <c:pt idx="1772">
                  <c:v>119.277137102</c:v>
                </c:pt>
                <c:pt idx="1773">
                  <c:v>119.2771371201</c:v>
                </c:pt>
                <c:pt idx="1774">
                  <c:v>119.2771371379</c:v>
                </c:pt>
                <c:pt idx="1775">
                  <c:v>119.2771371554</c:v>
                </c:pt>
                <c:pt idx="1776">
                  <c:v>119.2771371727</c:v>
                </c:pt>
                <c:pt idx="1777">
                  <c:v>119.2771371897</c:v>
                </c:pt>
                <c:pt idx="1778">
                  <c:v>119.2771372064</c:v>
                </c:pt>
                <c:pt idx="1779">
                  <c:v>119.2771372229</c:v>
                </c:pt>
                <c:pt idx="1780">
                  <c:v>119.2771372391</c:v>
                </c:pt>
                <c:pt idx="1781">
                  <c:v>119.277137255</c:v>
                </c:pt>
                <c:pt idx="1782">
                  <c:v>119.2771372707</c:v>
                </c:pt>
                <c:pt idx="1783">
                  <c:v>119.2771372862</c:v>
                </c:pt>
                <c:pt idx="1784">
                  <c:v>119.2771373014</c:v>
                </c:pt>
                <c:pt idx="1785">
                  <c:v>119.2771373164</c:v>
                </c:pt>
                <c:pt idx="1786">
                  <c:v>119.2771373311</c:v>
                </c:pt>
                <c:pt idx="1787">
                  <c:v>119.2771373456</c:v>
                </c:pt>
                <c:pt idx="1788">
                  <c:v>119.2771373599</c:v>
                </c:pt>
                <c:pt idx="1789">
                  <c:v>119.277137374</c:v>
                </c:pt>
                <c:pt idx="1790">
                  <c:v>119.2771373878</c:v>
                </c:pt>
                <c:pt idx="1791">
                  <c:v>119.2771374015</c:v>
                </c:pt>
                <c:pt idx="1792">
                  <c:v>119.2771374149</c:v>
                </c:pt>
                <c:pt idx="1793">
                  <c:v>119.2771374281</c:v>
                </c:pt>
                <c:pt idx="1794">
                  <c:v>119.2771374411</c:v>
                </c:pt>
                <c:pt idx="1795">
                  <c:v>119.2771374539</c:v>
                </c:pt>
                <c:pt idx="1796">
                  <c:v>119.2771374665</c:v>
                </c:pt>
                <c:pt idx="1797">
                  <c:v>119.2771374789</c:v>
                </c:pt>
                <c:pt idx="1798">
                  <c:v>119.2771374911</c:v>
                </c:pt>
                <c:pt idx="1799">
                  <c:v>119.2771375031</c:v>
                </c:pt>
                <c:pt idx="1800">
                  <c:v>119.277137515</c:v>
                </c:pt>
                <c:pt idx="1801">
                  <c:v>119.2771375266</c:v>
                </c:pt>
                <c:pt idx="1802">
                  <c:v>119.2771375381</c:v>
                </c:pt>
                <c:pt idx="1803">
                  <c:v>119.2771375494</c:v>
                </c:pt>
                <c:pt idx="1804">
                  <c:v>119.2771375605</c:v>
                </c:pt>
                <c:pt idx="1805">
                  <c:v>119.2771375715</c:v>
                </c:pt>
                <c:pt idx="1806">
                  <c:v>119.2771375822</c:v>
                </c:pt>
                <c:pt idx="1807">
                  <c:v>119.2771375928</c:v>
                </c:pt>
                <c:pt idx="1808">
                  <c:v>119.2771376033</c:v>
                </c:pt>
                <c:pt idx="1809">
                  <c:v>119.2771376135</c:v>
                </c:pt>
                <c:pt idx="1810">
                  <c:v>119.2771376237</c:v>
                </c:pt>
                <c:pt idx="1811">
                  <c:v>119.2771376336</c:v>
                </c:pt>
                <c:pt idx="1812">
                  <c:v>119.2771376434</c:v>
                </c:pt>
                <c:pt idx="1813">
                  <c:v>119.2771376531</c:v>
                </c:pt>
                <c:pt idx="1814">
                  <c:v>119.2771376626</c:v>
                </c:pt>
                <c:pt idx="1815">
                  <c:v>119.2771376719</c:v>
                </c:pt>
                <c:pt idx="1816">
                  <c:v>119.2771376811</c:v>
                </c:pt>
                <c:pt idx="1817">
                  <c:v>119.2771376902</c:v>
                </c:pt>
                <c:pt idx="1818">
                  <c:v>119.2771376991</c:v>
                </c:pt>
                <c:pt idx="1819">
                  <c:v>119.2771377079</c:v>
                </c:pt>
                <c:pt idx="1820">
                  <c:v>119.2771377166</c:v>
                </c:pt>
                <c:pt idx="1821">
                  <c:v>119.2771377251</c:v>
                </c:pt>
                <c:pt idx="1822">
                  <c:v>119.2771377335</c:v>
                </c:pt>
                <c:pt idx="1823">
                  <c:v>119.2771377417</c:v>
                </c:pt>
                <c:pt idx="1824">
                  <c:v>119.2771377498</c:v>
                </c:pt>
                <c:pt idx="1825">
                  <c:v>119.2771377578</c:v>
                </c:pt>
                <c:pt idx="1826">
                  <c:v>119.2771377657</c:v>
                </c:pt>
                <c:pt idx="1827">
                  <c:v>119.2771377735</c:v>
                </c:pt>
                <c:pt idx="1828">
                  <c:v>119.2771377811</c:v>
                </c:pt>
                <c:pt idx="1829">
                  <c:v>119.2771377886</c:v>
                </c:pt>
                <c:pt idx="1830">
                  <c:v>119.277137796</c:v>
                </c:pt>
                <c:pt idx="1831">
                  <c:v>119.2771378033</c:v>
                </c:pt>
                <c:pt idx="1832">
                  <c:v>119.2771378104</c:v>
                </c:pt>
                <c:pt idx="1833">
                  <c:v>119.2771378175</c:v>
                </c:pt>
                <c:pt idx="1834">
                  <c:v>119.2771378244</c:v>
                </c:pt>
                <c:pt idx="1835">
                  <c:v>119.2771378313</c:v>
                </c:pt>
                <c:pt idx="1836">
                  <c:v>119.277137838</c:v>
                </c:pt>
                <c:pt idx="1837">
                  <c:v>119.2771378446</c:v>
                </c:pt>
                <c:pt idx="1838">
                  <c:v>119.2771378511</c:v>
                </c:pt>
                <c:pt idx="1839">
                  <c:v>119.2771378575</c:v>
                </c:pt>
                <c:pt idx="1840">
                  <c:v>119.2771378639</c:v>
                </c:pt>
                <c:pt idx="1841">
                  <c:v>119.2771378701</c:v>
                </c:pt>
                <c:pt idx="1842">
                  <c:v>119.2771378762</c:v>
                </c:pt>
                <c:pt idx="1843">
                  <c:v>119.2771378822</c:v>
                </c:pt>
                <c:pt idx="1844">
                  <c:v>119.2771378882</c:v>
                </c:pt>
                <c:pt idx="1845">
                  <c:v>119.277137894</c:v>
                </c:pt>
                <c:pt idx="1846">
                  <c:v>119.2771378998</c:v>
                </c:pt>
                <c:pt idx="1847">
                  <c:v>119.2771379054</c:v>
                </c:pt>
                <c:pt idx="1848">
                  <c:v>119.277137911</c:v>
                </c:pt>
                <c:pt idx="1849">
                  <c:v>119.2771379165</c:v>
                </c:pt>
                <c:pt idx="1850">
                  <c:v>119.2771379219</c:v>
                </c:pt>
                <c:pt idx="1851">
                  <c:v>119.2771379272</c:v>
                </c:pt>
                <c:pt idx="1852">
                  <c:v>119.2771379324</c:v>
                </c:pt>
                <c:pt idx="1853">
                  <c:v>119.2771379376</c:v>
                </c:pt>
                <c:pt idx="1854">
                  <c:v>119.2771379426</c:v>
                </c:pt>
                <c:pt idx="1855">
                  <c:v>119.2771379476</c:v>
                </c:pt>
                <c:pt idx="1856">
                  <c:v>119.2771379526</c:v>
                </c:pt>
                <c:pt idx="1857">
                  <c:v>119.2771379574</c:v>
                </c:pt>
                <c:pt idx="1858">
                  <c:v>119.2771379622</c:v>
                </c:pt>
                <c:pt idx="1859">
                  <c:v>119.2771379668</c:v>
                </c:pt>
                <c:pt idx="1860">
                  <c:v>119.2771379715</c:v>
                </c:pt>
                <c:pt idx="1861">
                  <c:v>119.277137976</c:v>
                </c:pt>
                <c:pt idx="1862">
                  <c:v>119.2771379805</c:v>
                </c:pt>
                <c:pt idx="1863">
                  <c:v>119.2771379849</c:v>
                </c:pt>
                <c:pt idx="1864">
                  <c:v>119.2771379892</c:v>
                </c:pt>
                <c:pt idx="1865">
                  <c:v>119.2771379935</c:v>
                </c:pt>
                <c:pt idx="1866">
                  <c:v>119.2771379977</c:v>
                </c:pt>
                <c:pt idx="1867">
                  <c:v>119.2771380018</c:v>
                </c:pt>
                <c:pt idx="1868">
                  <c:v>119.2771380059</c:v>
                </c:pt>
                <c:pt idx="1869">
                  <c:v>119.2771380099</c:v>
                </c:pt>
                <c:pt idx="1870">
                  <c:v>119.2771380138</c:v>
                </c:pt>
                <c:pt idx="1871">
                  <c:v>119.2771380177</c:v>
                </c:pt>
                <c:pt idx="1872">
                  <c:v>119.2771380216</c:v>
                </c:pt>
                <c:pt idx="1873">
                  <c:v>119.2771380253</c:v>
                </c:pt>
                <c:pt idx="1874">
                  <c:v>119.277138029</c:v>
                </c:pt>
                <c:pt idx="1875">
                  <c:v>119.2771380327</c:v>
                </c:pt>
                <c:pt idx="1876">
                  <c:v>119.2771380363</c:v>
                </c:pt>
                <c:pt idx="1877">
                  <c:v>119.2771380398</c:v>
                </c:pt>
                <c:pt idx="1878">
                  <c:v>119.2771380433</c:v>
                </c:pt>
                <c:pt idx="1879">
                  <c:v>119.2771380467</c:v>
                </c:pt>
                <c:pt idx="1880">
                  <c:v>119.2771380501</c:v>
                </c:pt>
                <c:pt idx="1881">
                  <c:v>119.2771380534</c:v>
                </c:pt>
                <c:pt idx="1882">
                  <c:v>119.2771380567</c:v>
                </c:pt>
                <c:pt idx="1883">
                  <c:v>119.2771380599</c:v>
                </c:pt>
                <c:pt idx="1884">
                  <c:v>119.2771380631</c:v>
                </c:pt>
                <c:pt idx="1885">
                  <c:v>119.2771380662</c:v>
                </c:pt>
                <c:pt idx="1886">
                  <c:v>119.2771380692</c:v>
                </c:pt>
                <c:pt idx="1887">
                  <c:v>119.2771380723</c:v>
                </c:pt>
                <c:pt idx="1888">
                  <c:v>119.2771380752</c:v>
                </c:pt>
                <c:pt idx="1889">
                  <c:v>119.2771380782</c:v>
                </c:pt>
                <c:pt idx="1890">
                  <c:v>119.277138081</c:v>
                </c:pt>
                <c:pt idx="1891">
                  <c:v>119.2771380839</c:v>
                </c:pt>
                <c:pt idx="1892">
                  <c:v>119.2771380867</c:v>
                </c:pt>
                <c:pt idx="1893">
                  <c:v>119.2771380894</c:v>
                </c:pt>
                <c:pt idx="1894">
                  <c:v>119.2771380921</c:v>
                </c:pt>
                <c:pt idx="1895">
                  <c:v>119.2771380948</c:v>
                </c:pt>
                <c:pt idx="1896">
                  <c:v>119.2771380974</c:v>
                </c:pt>
                <c:pt idx="1897">
                  <c:v>119.2771381</c:v>
                </c:pt>
                <c:pt idx="1898">
                  <c:v>119.2771381026</c:v>
                </c:pt>
                <c:pt idx="1899">
                  <c:v>119.2771381051</c:v>
                </c:pt>
                <c:pt idx="1900">
                  <c:v>119.2771381075</c:v>
                </c:pt>
                <c:pt idx="1901">
                  <c:v>119.2771381099</c:v>
                </c:pt>
                <c:pt idx="1902">
                  <c:v>119.2771381123</c:v>
                </c:pt>
                <c:pt idx="1903">
                  <c:v>119.2771381147</c:v>
                </c:pt>
                <c:pt idx="1904">
                  <c:v>119.277138117</c:v>
                </c:pt>
                <c:pt idx="1905">
                  <c:v>119.2771381193</c:v>
                </c:pt>
                <c:pt idx="1906">
                  <c:v>119.2771381215</c:v>
                </c:pt>
                <c:pt idx="1907">
                  <c:v>119.2771381237</c:v>
                </c:pt>
                <c:pt idx="1908">
                  <c:v>119.2771381259</c:v>
                </c:pt>
                <c:pt idx="1909">
                  <c:v>119.277138128</c:v>
                </c:pt>
                <c:pt idx="1910">
                  <c:v>119.2771381301</c:v>
                </c:pt>
                <c:pt idx="1911">
                  <c:v>119.2771381322</c:v>
                </c:pt>
                <c:pt idx="1912">
                  <c:v>119.2771381343</c:v>
                </c:pt>
                <c:pt idx="1913">
                  <c:v>119.2771381363</c:v>
                </c:pt>
                <c:pt idx="1914">
                  <c:v>119.2771381383</c:v>
                </c:pt>
                <c:pt idx="1915">
                  <c:v>119.2771381402</c:v>
                </c:pt>
                <c:pt idx="1916">
                  <c:v>119.2771381421</c:v>
                </c:pt>
                <c:pt idx="1917">
                  <c:v>119.277138144</c:v>
                </c:pt>
                <c:pt idx="1918">
                  <c:v>119.2771381459</c:v>
                </c:pt>
                <c:pt idx="1919">
                  <c:v>119.2771381477</c:v>
                </c:pt>
                <c:pt idx="1920">
                  <c:v>119.2771381495</c:v>
                </c:pt>
                <c:pt idx="1921">
                  <c:v>119.2771381513</c:v>
                </c:pt>
                <c:pt idx="1922">
                  <c:v>119.277138153</c:v>
                </c:pt>
                <c:pt idx="1923">
                  <c:v>119.2771381547</c:v>
                </c:pt>
                <c:pt idx="1924">
                  <c:v>119.2771381564</c:v>
                </c:pt>
                <c:pt idx="1925">
                  <c:v>119.2771381581</c:v>
                </c:pt>
                <c:pt idx="1926">
                  <c:v>119.2771381597</c:v>
                </c:pt>
                <c:pt idx="1927">
                  <c:v>119.2771381613</c:v>
                </c:pt>
                <c:pt idx="1928">
                  <c:v>119.2771381629</c:v>
                </c:pt>
                <c:pt idx="1929">
                  <c:v>119.2771381645</c:v>
                </c:pt>
                <c:pt idx="1930">
                  <c:v>119.277138166</c:v>
                </c:pt>
                <c:pt idx="1931">
                  <c:v>119.2771381675</c:v>
                </c:pt>
                <c:pt idx="1932">
                  <c:v>119.277138169</c:v>
                </c:pt>
                <c:pt idx="1933">
                  <c:v>119.2771381705</c:v>
                </c:pt>
                <c:pt idx="1934">
                  <c:v>119.2771381719</c:v>
                </c:pt>
                <c:pt idx="1935">
                  <c:v>119.2771381734</c:v>
                </c:pt>
                <c:pt idx="1936">
                  <c:v>119.2771381748</c:v>
                </c:pt>
                <c:pt idx="1937">
                  <c:v>119.2771381761</c:v>
                </c:pt>
                <c:pt idx="1938">
                  <c:v>119.2771381775</c:v>
                </c:pt>
                <c:pt idx="1939">
                  <c:v>119.2771381788</c:v>
                </c:pt>
                <c:pt idx="1940">
                  <c:v>119.2771381801</c:v>
                </c:pt>
                <c:pt idx="1941">
                  <c:v>119.2771381814</c:v>
                </c:pt>
                <c:pt idx="1942">
                  <c:v>119.2771381827</c:v>
                </c:pt>
                <c:pt idx="1943">
                  <c:v>119.277138184</c:v>
                </c:pt>
                <c:pt idx="1944">
                  <c:v>119.2771381852</c:v>
                </c:pt>
                <c:pt idx="1945">
                  <c:v>119.2771381864</c:v>
                </c:pt>
                <c:pt idx="1946">
                  <c:v>119.2771381876</c:v>
                </c:pt>
                <c:pt idx="1947">
                  <c:v>119.2771381888</c:v>
                </c:pt>
                <c:pt idx="1948">
                  <c:v>119.27713819</c:v>
                </c:pt>
                <c:pt idx="1949">
                  <c:v>119.2771381911</c:v>
                </c:pt>
                <c:pt idx="1950">
                  <c:v>119.2771381922</c:v>
                </c:pt>
                <c:pt idx="1951">
                  <c:v>119.2771381933</c:v>
                </c:pt>
                <c:pt idx="1952">
                  <c:v>119.2771381944</c:v>
                </c:pt>
                <c:pt idx="1953">
                  <c:v>119.2771381955</c:v>
                </c:pt>
                <c:pt idx="1954">
                  <c:v>119.2771381965</c:v>
                </c:pt>
                <c:pt idx="1955">
                  <c:v>119.2771381976</c:v>
                </c:pt>
                <c:pt idx="1956">
                  <c:v>119.2771381986</c:v>
                </c:pt>
                <c:pt idx="1957">
                  <c:v>119.2771381996</c:v>
                </c:pt>
                <c:pt idx="1958">
                  <c:v>119.2771382006</c:v>
                </c:pt>
                <c:pt idx="1959">
                  <c:v>119.2771382016</c:v>
                </c:pt>
                <c:pt idx="1960">
                  <c:v>119.2771382025</c:v>
                </c:pt>
                <c:pt idx="1961">
                  <c:v>119.2771382035</c:v>
                </c:pt>
                <c:pt idx="1962">
                  <c:v>119.2771382044</c:v>
                </c:pt>
                <c:pt idx="1963">
                  <c:v>119.2771382053</c:v>
                </c:pt>
                <c:pt idx="1964">
                  <c:v>119.2771382062</c:v>
                </c:pt>
                <c:pt idx="1965">
                  <c:v>119.2771382071</c:v>
                </c:pt>
                <c:pt idx="1966">
                  <c:v>119.277138208</c:v>
                </c:pt>
                <c:pt idx="1967">
                  <c:v>119.2771382089</c:v>
                </c:pt>
                <c:pt idx="1968">
                  <c:v>119.2771382097</c:v>
                </c:pt>
                <c:pt idx="1969">
                  <c:v>119.2771382105</c:v>
                </c:pt>
                <c:pt idx="1970">
                  <c:v>119.2771382114</c:v>
                </c:pt>
                <c:pt idx="1971">
                  <c:v>119.2771382122</c:v>
                </c:pt>
                <c:pt idx="1972">
                  <c:v>119.277138213</c:v>
                </c:pt>
                <c:pt idx="1973">
                  <c:v>119.2771382137</c:v>
                </c:pt>
                <c:pt idx="1974">
                  <c:v>119.2771382145</c:v>
                </c:pt>
                <c:pt idx="1975">
                  <c:v>119.2771382153</c:v>
                </c:pt>
                <c:pt idx="1976">
                  <c:v>119.277138216</c:v>
                </c:pt>
                <c:pt idx="1977">
                  <c:v>119.2771382168</c:v>
                </c:pt>
                <c:pt idx="1978">
                  <c:v>119.2771382175</c:v>
                </c:pt>
                <c:pt idx="1979">
                  <c:v>119.2771382182</c:v>
                </c:pt>
                <c:pt idx="1980">
                  <c:v>119.2771382189</c:v>
                </c:pt>
                <c:pt idx="1981">
                  <c:v>119.2771382196</c:v>
                </c:pt>
                <c:pt idx="1982">
                  <c:v>119.2771382203</c:v>
                </c:pt>
                <c:pt idx="1983">
                  <c:v>119.2771382209</c:v>
                </c:pt>
                <c:pt idx="1984">
                  <c:v>119.2771382216</c:v>
                </c:pt>
                <c:pt idx="1985">
                  <c:v>119.2771382222</c:v>
                </c:pt>
                <c:pt idx="1986">
                  <c:v>119.2771382229</c:v>
                </c:pt>
                <c:pt idx="1987">
                  <c:v>119.2771382235</c:v>
                </c:pt>
                <c:pt idx="1988">
                  <c:v>119.2771382241</c:v>
                </c:pt>
                <c:pt idx="1989">
                  <c:v>119.2771382247</c:v>
                </c:pt>
                <c:pt idx="1990">
                  <c:v>119.2771382253</c:v>
                </c:pt>
                <c:pt idx="1991">
                  <c:v>119.2771382259</c:v>
                </c:pt>
                <c:pt idx="1992">
                  <c:v>119.2771382265</c:v>
                </c:pt>
                <c:pt idx="1993">
                  <c:v>119.2771382271</c:v>
                </c:pt>
                <c:pt idx="1994">
                  <c:v>119.2771382276</c:v>
                </c:pt>
                <c:pt idx="1995">
                  <c:v>119.2771382282</c:v>
                </c:pt>
                <c:pt idx="1996">
                  <c:v>119.2771382287</c:v>
                </c:pt>
                <c:pt idx="1997">
                  <c:v>119.2771382293</c:v>
                </c:pt>
                <c:pt idx="1998">
                  <c:v>119.2771382298</c:v>
                </c:pt>
                <c:pt idx="1999">
                  <c:v>119.2771382303</c:v>
                </c:pt>
                <c:pt idx="2000">
                  <c:v>119.2771382308</c:v>
                </c:pt>
                <c:pt idx="2001">
                  <c:v>119.2771382314</c:v>
                </c:pt>
                <c:pt idx="2002">
                  <c:v>119.2771382318</c:v>
                </c:pt>
                <c:pt idx="2003">
                  <c:v>119.2771382323</c:v>
                </c:pt>
                <c:pt idx="2004">
                  <c:v>119.2771382328</c:v>
                </c:pt>
                <c:pt idx="2005">
                  <c:v>119.2771382333</c:v>
                </c:pt>
                <c:pt idx="2006">
                  <c:v>119.2771382338</c:v>
                </c:pt>
                <c:pt idx="2007">
                  <c:v>119.2771382342</c:v>
                </c:pt>
                <c:pt idx="2008">
                  <c:v>119.2771382347</c:v>
                </c:pt>
                <c:pt idx="2009">
                  <c:v>119.2771382351</c:v>
                </c:pt>
                <c:pt idx="2010">
                  <c:v>119.2771382356</c:v>
                </c:pt>
                <c:pt idx="2011">
                  <c:v>119.277138236</c:v>
                </c:pt>
                <c:pt idx="2012">
                  <c:v>119.2771382364</c:v>
                </c:pt>
                <c:pt idx="2013">
                  <c:v>119.2771382368</c:v>
                </c:pt>
                <c:pt idx="2014">
                  <c:v>119.2771382372</c:v>
                </c:pt>
                <c:pt idx="2015">
                  <c:v>119.2771382376</c:v>
                </c:pt>
                <c:pt idx="2016">
                  <c:v>119.277138238</c:v>
                </c:pt>
                <c:pt idx="2017">
                  <c:v>119.2771382384</c:v>
                </c:pt>
                <c:pt idx="2018">
                  <c:v>119.2771382388</c:v>
                </c:pt>
                <c:pt idx="2019">
                  <c:v>119.2771382392</c:v>
                </c:pt>
                <c:pt idx="2020">
                  <c:v>119.2771382396</c:v>
                </c:pt>
                <c:pt idx="2021">
                  <c:v>119.27713824</c:v>
                </c:pt>
                <c:pt idx="2022">
                  <c:v>119.2771382403</c:v>
                </c:pt>
                <c:pt idx="2023">
                  <c:v>119.2771382407</c:v>
                </c:pt>
                <c:pt idx="2024">
                  <c:v>119.277138241</c:v>
                </c:pt>
                <c:pt idx="2025">
                  <c:v>119.2771382414</c:v>
                </c:pt>
                <c:pt idx="2026">
                  <c:v>119.2771382417</c:v>
                </c:pt>
                <c:pt idx="2027">
                  <c:v>119.277138242</c:v>
                </c:pt>
                <c:pt idx="2028">
                  <c:v>119.2771382424</c:v>
                </c:pt>
                <c:pt idx="2029">
                  <c:v>119.2771382427</c:v>
                </c:pt>
                <c:pt idx="2030">
                  <c:v>119.277138243</c:v>
                </c:pt>
                <c:pt idx="2031">
                  <c:v>119.2771382433</c:v>
                </c:pt>
                <c:pt idx="2032">
                  <c:v>119.2771382436</c:v>
                </c:pt>
                <c:pt idx="2033">
                  <c:v>119.277138244</c:v>
                </c:pt>
                <c:pt idx="2034">
                  <c:v>119.2771382443</c:v>
                </c:pt>
                <c:pt idx="2035">
                  <c:v>119.2771382445</c:v>
                </c:pt>
                <c:pt idx="2036">
                  <c:v>119.2771382448</c:v>
                </c:pt>
                <c:pt idx="2037">
                  <c:v>119.2771382451</c:v>
                </c:pt>
                <c:pt idx="2038">
                  <c:v>119.2771382454</c:v>
                </c:pt>
                <c:pt idx="2039">
                  <c:v>119.2771382457</c:v>
                </c:pt>
                <c:pt idx="2040">
                  <c:v>119.277138246</c:v>
                </c:pt>
                <c:pt idx="2041">
                  <c:v>119.2771382462</c:v>
                </c:pt>
                <c:pt idx="2042">
                  <c:v>119.2771382465</c:v>
                </c:pt>
                <c:pt idx="2043">
                  <c:v>119.2771382468</c:v>
                </c:pt>
                <c:pt idx="2044">
                  <c:v>119.277138247</c:v>
                </c:pt>
                <c:pt idx="2045">
                  <c:v>119.2771382473</c:v>
                </c:pt>
                <c:pt idx="2046">
                  <c:v>119.2771382475</c:v>
                </c:pt>
                <c:pt idx="2047">
                  <c:v>119.2771382478</c:v>
                </c:pt>
                <c:pt idx="2048">
                  <c:v>119.277138248</c:v>
                </c:pt>
                <c:pt idx="2049">
                  <c:v>119.2771382482</c:v>
                </c:pt>
                <c:pt idx="2050">
                  <c:v>119.2771382485</c:v>
                </c:pt>
                <c:pt idx="2051">
                  <c:v>119.2771382487</c:v>
                </c:pt>
                <c:pt idx="2052">
                  <c:v>119.2771382489</c:v>
                </c:pt>
                <c:pt idx="2053">
                  <c:v>119.2771382492</c:v>
                </c:pt>
                <c:pt idx="2054">
                  <c:v>119.2771382494</c:v>
                </c:pt>
                <c:pt idx="2055">
                  <c:v>119.2771382496</c:v>
                </c:pt>
                <c:pt idx="2056">
                  <c:v>119.2771382498</c:v>
                </c:pt>
                <c:pt idx="2057">
                  <c:v>119.27713825</c:v>
                </c:pt>
                <c:pt idx="2058">
                  <c:v>119.2771382502</c:v>
                </c:pt>
                <c:pt idx="2059">
                  <c:v>119.2771382504</c:v>
                </c:pt>
                <c:pt idx="2060">
                  <c:v>119.2771382506</c:v>
                </c:pt>
                <c:pt idx="2061">
                  <c:v>119.2771382508</c:v>
                </c:pt>
                <c:pt idx="2062">
                  <c:v>119.277138251</c:v>
                </c:pt>
                <c:pt idx="2063">
                  <c:v>119.2771382512</c:v>
                </c:pt>
                <c:pt idx="2064">
                  <c:v>119.2771382514</c:v>
                </c:pt>
                <c:pt idx="2065">
                  <c:v>119.2771382516</c:v>
                </c:pt>
                <c:pt idx="2066">
                  <c:v>119.2771382518</c:v>
                </c:pt>
                <c:pt idx="2067">
                  <c:v>119.2771382519</c:v>
                </c:pt>
                <c:pt idx="2068">
                  <c:v>119.2771382521</c:v>
                </c:pt>
                <c:pt idx="2069">
                  <c:v>119.2771382523</c:v>
                </c:pt>
                <c:pt idx="2070">
                  <c:v>119.2771382525</c:v>
                </c:pt>
                <c:pt idx="2071">
                  <c:v>119.2771382526</c:v>
                </c:pt>
                <c:pt idx="2072">
                  <c:v>119.2771382528</c:v>
                </c:pt>
                <c:pt idx="2073">
                  <c:v>119.2771382529</c:v>
                </c:pt>
                <c:pt idx="2074">
                  <c:v>119.2771382531</c:v>
                </c:pt>
                <c:pt idx="2075">
                  <c:v>119.2771382533</c:v>
                </c:pt>
                <c:pt idx="2076">
                  <c:v>119.2771382534</c:v>
                </c:pt>
                <c:pt idx="2077">
                  <c:v>119.2771382536</c:v>
                </c:pt>
                <c:pt idx="2078">
                  <c:v>119.2771382537</c:v>
                </c:pt>
                <c:pt idx="2079">
                  <c:v>119.2771382539</c:v>
                </c:pt>
                <c:pt idx="2080">
                  <c:v>119.277138254</c:v>
                </c:pt>
                <c:pt idx="2081">
                  <c:v>119.2771382542</c:v>
                </c:pt>
                <c:pt idx="2082">
                  <c:v>119.2771382543</c:v>
                </c:pt>
                <c:pt idx="2083">
                  <c:v>119.2771382544</c:v>
                </c:pt>
                <c:pt idx="2084">
                  <c:v>119.2771382546</c:v>
                </c:pt>
                <c:pt idx="2085">
                  <c:v>119.2771382547</c:v>
                </c:pt>
                <c:pt idx="2086">
                  <c:v>119.2771382548</c:v>
                </c:pt>
                <c:pt idx="2087">
                  <c:v>119.277138255</c:v>
                </c:pt>
                <c:pt idx="2088">
                  <c:v>119.2771382551</c:v>
                </c:pt>
                <c:pt idx="2089">
                  <c:v>119.2771382552</c:v>
                </c:pt>
                <c:pt idx="2090">
                  <c:v>119.2771382554</c:v>
                </c:pt>
                <c:pt idx="2091">
                  <c:v>119.2771382555</c:v>
                </c:pt>
                <c:pt idx="2092">
                  <c:v>119.2771382556</c:v>
                </c:pt>
                <c:pt idx="2093">
                  <c:v>119.2771382557</c:v>
                </c:pt>
                <c:pt idx="2094">
                  <c:v>119.2771382558</c:v>
                </c:pt>
                <c:pt idx="2095">
                  <c:v>119.277138256</c:v>
                </c:pt>
                <c:pt idx="2096">
                  <c:v>119.2771382561</c:v>
                </c:pt>
                <c:pt idx="2097">
                  <c:v>119.2771382562</c:v>
                </c:pt>
                <c:pt idx="2098">
                  <c:v>119.2771382563</c:v>
                </c:pt>
                <c:pt idx="2099">
                  <c:v>119.2771382564</c:v>
                </c:pt>
                <c:pt idx="2100">
                  <c:v>119.2771382565</c:v>
                </c:pt>
                <c:pt idx="2101">
                  <c:v>119.2771382566</c:v>
                </c:pt>
                <c:pt idx="2102">
                  <c:v>119.2771382567</c:v>
                </c:pt>
                <c:pt idx="2103">
                  <c:v>119.2771382568</c:v>
                </c:pt>
                <c:pt idx="2104">
                  <c:v>119.2771382569</c:v>
                </c:pt>
                <c:pt idx="2105">
                  <c:v>119.277138257</c:v>
                </c:pt>
                <c:pt idx="2106">
                  <c:v>119.2771382571</c:v>
                </c:pt>
                <c:pt idx="2107">
                  <c:v>119.2771382572</c:v>
                </c:pt>
                <c:pt idx="2108">
                  <c:v>119.2771382573</c:v>
                </c:pt>
                <c:pt idx="2109">
                  <c:v>119.2771382574</c:v>
                </c:pt>
                <c:pt idx="2110">
                  <c:v>119.2771382575</c:v>
                </c:pt>
                <c:pt idx="2111">
                  <c:v>119.2771382576</c:v>
                </c:pt>
                <c:pt idx="2112">
                  <c:v>119.2771382577</c:v>
                </c:pt>
                <c:pt idx="2113">
                  <c:v>119.2771382578</c:v>
                </c:pt>
                <c:pt idx="2114">
                  <c:v>119.2771382578</c:v>
                </c:pt>
                <c:pt idx="2115">
                  <c:v>119.2771382579</c:v>
                </c:pt>
                <c:pt idx="2116">
                  <c:v>119.277138258</c:v>
                </c:pt>
                <c:pt idx="2117">
                  <c:v>119.2771382581</c:v>
                </c:pt>
                <c:pt idx="2118">
                  <c:v>119.2771382582</c:v>
                </c:pt>
                <c:pt idx="2119">
                  <c:v>119.2771382582</c:v>
                </c:pt>
                <c:pt idx="2120">
                  <c:v>119.2771382583</c:v>
                </c:pt>
                <c:pt idx="2121">
                  <c:v>119.2771382584</c:v>
                </c:pt>
                <c:pt idx="2122">
                  <c:v>119.2771382585</c:v>
                </c:pt>
                <c:pt idx="2123">
                  <c:v>119.2771382586</c:v>
                </c:pt>
                <c:pt idx="2124">
                  <c:v>119.2771382586</c:v>
                </c:pt>
                <c:pt idx="2125">
                  <c:v>119.2771382587</c:v>
                </c:pt>
                <c:pt idx="2126">
                  <c:v>119.2771382588</c:v>
                </c:pt>
                <c:pt idx="2127">
                  <c:v>119.2771382588</c:v>
                </c:pt>
                <c:pt idx="2128">
                  <c:v>119.2771382589</c:v>
                </c:pt>
                <c:pt idx="2129">
                  <c:v>119.277138259</c:v>
                </c:pt>
                <c:pt idx="2130">
                  <c:v>119.277138259</c:v>
                </c:pt>
                <c:pt idx="2131">
                  <c:v>119.2771382591</c:v>
                </c:pt>
                <c:pt idx="2132">
                  <c:v>119.2771382592</c:v>
                </c:pt>
                <c:pt idx="2133">
                  <c:v>119.2771382592</c:v>
                </c:pt>
                <c:pt idx="2134">
                  <c:v>119.2771382593</c:v>
                </c:pt>
                <c:pt idx="2135">
                  <c:v>119.2771382594</c:v>
                </c:pt>
                <c:pt idx="2136">
                  <c:v>119.2771382594</c:v>
                </c:pt>
                <c:pt idx="2137">
                  <c:v>119.2771382595</c:v>
                </c:pt>
                <c:pt idx="2138">
                  <c:v>119.2771382595</c:v>
                </c:pt>
                <c:pt idx="2139">
                  <c:v>119.2771382596</c:v>
                </c:pt>
                <c:pt idx="2140">
                  <c:v>119.2771382596</c:v>
                </c:pt>
                <c:pt idx="2141">
                  <c:v>119.2771382597</c:v>
                </c:pt>
                <c:pt idx="2142">
                  <c:v>119.2771382598</c:v>
                </c:pt>
                <c:pt idx="2143">
                  <c:v>119.2771382598</c:v>
                </c:pt>
                <c:pt idx="2144">
                  <c:v>119.2771382599</c:v>
                </c:pt>
                <c:pt idx="2145">
                  <c:v>119.2771382599</c:v>
                </c:pt>
                <c:pt idx="2146">
                  <c:v>119.27713826</c:v>
                </c:pt>
                <c:pt idx="2147">
                  <c:v>119.27713826</c:v>
                </c:pt>
                <c:pt idx="2148">
                  <c:v>119.2771382601</c:v>
                </c:pt>
                <c:pt idx="2149">
                  <c:v>119.2771382601</c:v>
                </c:pt>
                <c:pt idx="2150">
                  <c:v>119.2771382602</c:v>
                </c:pt>
                <c:pt idx="2151">
                  <c:v>119.2771382602</c:v>
                </c:pt>
                <c:pt idx="2152">
                  <c:v>119.2771382603</c:v>
                </c:pt>
                <c:pt idx="2153">
                  <c:v>119.2771382603</c:v>
                </c:pt>
                <c:pt idx="2154">
                  <c:v>119.2771382604</c:v>
                </c:pt>
                <c:pt idx="2155">
                  <c:v>119.2771382604</c:v>
                </c:pt>
                <c:pt idx="2156">
                  <c:v>119.2771382605</c:v>
                </c:pt>
                <c:pt idx="2157">
                  <c:v>119.2771382605</c:v>
                </c:pt>
                <c:pt idx="2158">
                  <c:v>119.2771382606</c:v>
                </c:pt>
                <c:pt idx="2159">
                  <c:v>119.2771382606</c:v>
                </c:pt>
                <c:pt idx="2160">
                  <c:v>119.2771382606</c:v>
                </c:pt>
                <c:pt idx="2161">
                  <c:v>119.2771382607</c:v>
                </c:pt>
                <c:pt idx="2162">
                  <c:v>119.2771382607</c:v>
                </c:pt>
                <c:pt idx="2163">
                  <c:v>119.2771382608</c:v>
                </c:pt>
                <c:pt idx="2164">
                  <c:v>119.2771382608</c:v>
                </c:pt>
                <c:pt idx="2165">
                  <c:v>119.2771382608</c:v>
                </c:pt>
                <c:pt idx="2166">
                  <c:v>119.2771382609</c:v>
                </c:pt>
                <c:pt idx="2167">
                  <c:v>119.2771382609</c:v>
                </c:pt>
                <c:pt idx="2168">
                  <c:v>119.2771382609</c:v>
                </c:pt>
                <c:pt idx="2169">
                  <c:v>119.277138261</c:v>
                </c:pt>
                <c:pt idx="2170">
                  <c:v>119.277138261</c:v>
                </c:pt>
                <c:pt idx="2171">
                  <c:v>119.2771382611</c:v>
                </c:pt>
                <c:pt idx="2172">
                  <c:v>119.2771382611</c:v>
                </c:pt>
                <c:pt idx="2173">
                  <c:v>119.2771382611</c:v>
                </c:pt>
                <c:pt idx="2174">
                  <c:v>119.2771382612</c:v>
                </c:pt>
                <c:pt idx="2175">
                  <c:v>119.2771382612</c:v>
                </c:pt>
                <c:pt idx="2176">
                  <c:v>119.2771382612</c:v>
                </c:pt>
                <c:pt idx="2177">
                  <c:v>119.2771382613</c:v>
                </c:pt>
                <c:pt idx="2178">
                  <c:v>119.2771382613</c:v>
                </c:pt>
                <c:pt idx="2179">
                  <c:v>119.2771382613</c:v>
                </c:pt>
                <c:pt idx="2180">
                  <c:v>119.2771382613</c:v>
                </c:pt>
                <c:pt idx="2181">
                  <c:v>119.2771382614</c:v>
                </c:pt>
                <c:pt idx="2182">
                  <c:v>119.2771382614</c:v>
                </c:pt>
                <c:pt idx="2183">
                  <c:v>119.2771382614</c:v>
                </c:pt>
                <c:pt idx="2184">
                  <c:v>119.2771382615</c:v>
                </c:pt>
                <c:pt idx="2185">
                  <c:v>119.2771382615</c:v>
                </c:pt>
                <c:pt idx="2186">
                  <c:v>119.2771382615</c:v>
                </c:pt>
                <c:pt idx="2187">
                  <c:v>119.2771382615</c:v>
                </c:pt>
                <c:pt idx="2188">
                  <c:v>119.2771382616</c:v>
                </c:pt>
                <c:pt idx="2189">
                  <c:v>119.2771382616</c:v>
                </c:pt>
                <c:pt idx="2190">
                  <c:v>119.2771382616</c:v>
                </c:pt>
                <c:pt idx="2191">
                  <c:v>119.2771382617</c:v>
                </c:pt>
                <c:pt idx="2192">
                  <c:v>119.2771382617</c:v>
                </c:pt>
                <c:pt idx="2193">
                  <c:v>119.2771382617</c:v>
                </c:pt>
                <c:pt idx="2194">
                  <c:v>119.2771382617</c:v>
                </c:pt>
                <c:pt idx="2195">
                  <c:v>119.2771382618</c:v>
                </c:pt>
                <c:pt idx="2196">
                  <c:v>119.2771382618</c:v>
                </c:pt>
                <c:pt idx="2197">
                  <c:v>119.2771382618</c:v>
                </c:pt>
                <c:pt idx="2198">
                  <c:v>119.2771382618</c:v>
                </c:pt>
                <c:pt idx="2199">
                  <c:v>119.2771382619</c:v>
                </c:pt>
                <c:pt idx="2200">
                  <c:v>119.2771382619</c:v>
                </c:pt>
                <c:pt idx="2201">
                  <c:v>119.2771382619</c:v>
                </c:pt>
                <c:pt idx="2202">
                  <c:v>119.2771382619</c:v>
                </c:pt>
                <c:pt idx="2203">
                  <c:v>119.2771382619</c:v>
                </c:pt>
                <c:pt idx="2204">
                  <c:v>119.277138262</c:v>
                </c:pt>
                <c:pt idx="2205">
                  <c:v>119.277138262</c:v>
                </c:pt>
                <c:pt idx="2206">
                  <c:v>119.277138262</c:v>
                </c:pt>
                <c:pt idx="2207">
                  <c:v>119.277138262</c:v>
                </c:pt>
                <c:pt idx="2208">
                  <c:v>119.277138262</c:v>
                </c:pt>
                <c:pt idx="2209">
                  <c:v>119.2771382621</c:v>
                </c:pt>
                <c:pt idx="2210">
                  <c:v>119.2771382621</c:v>
                </c:pt>
                <c:pt idx="2211">
                  <c:v>119.2771382621</c:v>
                </c:pt>
                <c:pt idx="2212">
                  <c:v>119.2771382621</c:v>
                </c:pt>
                <c:pt idx="2213">
                  <c:v>119.2771382621</c:v>
                </c:pt>
                <c:pt idx="2214">
                  <c:v>119.2771382622</c:v>
                </c:pt>
                <c:pt idx="2215">
                  <c:v>119.2771382622</c:v>
                </c:pt>
                <c:pt idx="2216">
                  <c:v>119.2771382622</c:v>
                </c:pt>
                <c:pt idx="2217">
                  <c:v>119.2771382622</c:v>
                </c:pt>
                <c:pt idx="2218">
                  <c:v>119.2771382622</c:v>
                </c:pt>
                <c:pt idx="2219">
                  <c:v>119.2771382622</c:v>
                </c:pt>
                <c:pt idx="2220">
                  <c:v>119.2771382623</c:v>
                </c:pt>
                <c:pt idx="2221">
                  <c:v>119.2771382623</c:v>
                </c:pt>
                <c:pt idx="2222">
                  <c:v>119.2771382623</c:v>
                </c:pt>
                <c:pt idx="2223">
                  <c:v>119.2771382623</c:v>
                </c:pt>
                <c:pt idx="2224">
                  <c:v>119.2771382623</c:v>
                </c:pt>
                <c:pt idx="2225">
                  <c:v>119.2771382623</c:v>
                </c:pt>
                <c:pt idx="2226">
                  <c:v>119.2771382623</c:v>
                </c:pt>
                <c:pt idx="2227">
                  <c:v>119.2771382624</c:v>
                </c:pt>
                <c:pt idx="2228">
                  <c:v>119.2771382624</c:v>
                </c:pt>
                <c:pt idx="2229">
                  <c:v>119.2771382624</c:v>
                </c:pt>
                <c:pt idx="2230">
                  <c:v>119.2771382624</c:v>
                </c:pt>
                <c:pt idx="2231">
                  <c:v>119.2771382624</c:v>
                </c:pt>
                <c:pt idx="2232">
                  <c:v>119.2771382624</c:v>
                </c:pt>
                <c:pt idx="2233">
                  <c:v>119.2771382624</c:v>
                </c:pt>
                <c:pt idx="2234">
                  <c:v>119.2771382625</c:v>
                </c:pt>
                <c:pt idx="2235">
                  <c:v>119.2771382625</c:v>
                </c:pt>
                <c:pt idx="2236">
                  <c:v>119.2771382625</c:v>
                </c:pt>
                <c:pt idx="2237">
                  <c:v>119.2771382625</c:v>
                </c:pt>
                <c:pt idx="2238">
                  <c:v>119.2771382625</c:v>
                </c:pt>
                <c:pt idx="2239">
                  <c:v>119.2771382625</c:v>
                </c:pt>
                <c:pt idx="2240">
                  <c:v>119.2771382625</c:v>
                </c:pt>
                <c:pt idx="2241">
                  <c:v>119.2771382625</c:v>
                </c:pt>
                <c:pt idx="2242">
                  <c:v>119.2771382625</c:v>
                </c:pt>
                <c:pt idx="2243">
                  <c:v>119.2771382626</c:v>
                </c:pt>
                <c:pt idx="2244">
                  <c:v>119.2771382626</c:v>
                </c:pt>
                <c:pt idx="2245">
                  <c:v>119.2771382626</c:v>
                </c:pt>
                <c:pt idx="2246">
                  <c:v>119.2771382626</c:v>
                </c:pt>
                <c:pt idx="2247">
                  <c:v>119.2771382626</c:v>
                </c:pt>
                <c:pt idx="2248">
                  <c:v>119.2771382626</c:v>
                </c:pt>
                <c:pt idx="2249">
                  <c:v>119.2771382626</c:v>
                </c:pt>
                <c:pt idx="2250">
                  <c:v>119.2771382626</c:v>
                </c:pt>
                <c:pt idx="2251">
                  <c:v>119.2771382626</c:v>
                </c:pt>
                <c:pt idx="2252">
                  <c:v>119.2771382627</c:v>
                </c:pt>
                <c:pt idx="2253">
                  <c:v>119.2771382627</c:v>
                </c:pt>
                <c:pt idx="2254">
                  <c:v>119.2771382627</c:v>
                </c:pt>
                <c:pt idx="2255">
                  <c:v>119.2771382627</c:v>
                </c:pt>
                <c:pt idx="2256">
                  <c:v>119.2771382627</c:v>
                </c:pt>
                <c:pt idx="2257">
                  <c:v>119.2771382627</c:v>
                </c:pt>
                <c:pt idx="2258">
                  <c:v>119.2771382627</c:v>
                </c:pt>
                <c:pt idx="2259">
                  <c:v>119.2771382627</c:v>
                </c:pt>
                <c:pt idx="2260">
                  <c:v>119.2771382627</c:v>
                </c:pt>
                <c:pt idx="2261">
                  <c:v>119.2771382627</c:v>
                </c:pt>
                <c:pt idx="2262">
                  <c:v>119.2771382627</c:v>
                </c:pt>
                <c:pt idx="2263">
                  <c:v>119.2771382628</c:v>
                </c:pt>
                <c:pt idx="2264">
                  <c:v>119.2771382628</c:v>
                </c:pt>
                <c:pt idx="2265">
                  <c:v>119.2771382628</c:v>
                </c:pt>
                <c:pt idx="2266">
                  <c:v>119.2771382628</c:v>
                </c:pt>
                <c:pt idx="2267">
                  <c:v>119.2771382628</c:v>
                </c:pt>
                <c:pt idx="2268">
                  <c:v>119.2771382628</c:v>
                </c:pt>
                <c:pt idx="2269">
                  <c:v>119.2771382628</c:v>
                </c:pt>
                <c:pt idx="2270">
                  <c:v>119.2771382628</c:v>
                </c:pt>
                <c:pt idx="2271">
                  <c:v>119.2771382628</c:v>
                </c:pt>
                <c:pt idx="2272">
                  <c:v>119.2771382628</c:v>
                </c:pt>
                <c:pt idx="2273">
                  <c:v>119.2771382628</c:v>
                </c:pt>
                <c:pt idx="2274">
                  <c:v>119.2771382628</c:v>
                </c:pt>
                <c:pt idx="2275">
                  <c:v>119.2771382628</c:v>
                </c:pt>
                <c:pt idx="2276">
                  <c:v>119.2771382628</c:v>
                </c:pt>
                <c:pt idx="2277">
                  <c:v>119.2771382628</c:v>
                </c:pt>
                <c:pt idx="2278">
                  <c:v>119.2771382629</c:v>
                </c:pt>
                <c:pt idx="2279">
                  <c:v>119.2771382629</c:v>
                </c:pt>
                <c:pt idx="2280">
                  <c:v>119.2771382629</c:v>
                </c:pt>
                <c:pt idx="2281">
                  <c:v>119.2771382629</c:v>
                </c:pt>
                <c:pt idx="2282">
                  <c:v>119.2771382629</c:v>
                </c:pt>
                <c:pt idx="2283">
                  <c:v>119.2771382629</c:v>
                </c:pt>
                <c:pt idx="2284">
                  <c:v>119.2771382629</c:v>
                </c:pt>
                <c:pt idx="2285">
                  <c:v>119.2771382629</c:v>
                </c:pt>
                <c:pt idx="2286">
                  <c:v>119.2771382629</c:v>
                </c:pt>
                <c:pt idx="2287">
                  <c:v>119.2771382629</c:v>
                </c:pt>
                <c:pt idx="2288">
                  <c:v>119.2771382629</c:v>
                </c:pt>
                <c:pt idx="2289">
                  <c:v>119.2771382629</c:v>
                </c:pt>
                <c:pt idx="2290">
                  <c:v>119.2771382629</c:v>
                </c:pt>
                <c:pt idx="2291">
                  <c:v>119.2771382629</c:v>
                </c:pt>
                <c:pt idx="2292">
                  <c:v>119.2771382629</c:v>
                </c:pt>
                <c:pt idx="2293">
                  <c:v>119.2771382629</c:v>
                </c:pt>
                <c:pt idx="2294">
                  <c:v>119.2771382629</c:v>
                </c:pt>
                <c:pt idx="2295">
                  <c:v>119.277138263</c:v>
                </c:pt>
                <c:pt idx="2296">
                  <c:v>119.277138263</c:v>
                </c:pt>
                <c:pt idx="2297">
                  <c:v>119.277138263</c:v>
                </c:pt>
                <c:pt idx="2298">
                  <c:v>119.277138263</c:v>
                </c:pt>
                <c:pt idx="2299">
                  <c:v>119.277138263</c:v>
                </c:pt>
                <c:pt idx="2300">
                  <c:v>119.277138263</c:v>
                </c:pt>
                <c:pt idx="2301">
                  <c:v>119.277138263</c:v>
                </c:pt>
                <c:pt idx="2302">
                  <c:v>119.277138263</c:v>
                </c:pt>
                <c:pt idx="2303">
                  <c:v>119.277138263</c:v>
                </c:pt>
                <c:pt idx="2304">
                  <c:v>119.277138263</c:v>
                </c:pt>
                <c:pt idx="2305">
                  <c:v>119.277138263</c:v>
                </c:pt>
                <c:pt idx="2306">
                  <c:v>119.277138263</c:v>
                </c:pt>
                <c:pt idx="2307">
                  <c:v>119.277138263</c:v>
                </c:pt>
                <c:pt idx="2308">
                  <c:v>119.277138263</c:v>
                </c:pt>
                <c:pt idx="2309">
                  <c:v>119.277138263</c:v>
                </c:pt>
                <c:pt idx="2310">
                  <c:v>119.277138263</c:v>
                </c:pt>
                <c:pt idx="2311">
                  <c:v>119.277138263</c:v>
                </c:pt>
                <c:pt idx="2312">
                  <c:v>119.277138263</c:v>
                </c:pt>
                <c:pt idx="2313">
                  <c:v>119.277138263</c:v>
                </c:pt>
                <c:pt idx="2314">
                  <c:v>119.277138263</c:v>
                </c:pt>
                <c:pt idx="2315">
                  <c:v>119.277138263</c:v>
                </c:pt>
                <c:pt idx="2316">
                  <c:v>119.277138263</c:v>
                </c:pt>
                <c:pt idx="2317">
                  <c:v>119.277138263</c:v>
                </c:pt>
                <c:pt idx="2318">
                  <c:v>119.277138263</c:v>
                </c:pt>
                <c:pt idx="2319">
                  <c:v>119.277138263</c:v>
                </c:pt>
                <c:pt idx="2320">
                  <c:v>119.277138263</c:v>
                </c:pt>
                <c:pt idx="2321">
                  <c:v>119.277138263</c:v>
                </c:pt>
                <c:pt idx="2322">
                  <c:v>119.2771382631</c:v>
                </c:pt>
                <c:pt idx="2323">
                  <c:v>119.2771382631</c:v>
                </c:pt>
                <c:pt idx="2324">
                  <c:v>119.2771382631</c:v>
                </c:pt>
                <c:pt idx="2325">
                  <c:v>119.2771382631</c:v>
                </c:pt>
                <c:pt idx="2326">
                  <c:v>119.2771382631</c:v>
                </c:pt>
                <c:pt idx="2327">
                  <c:v>119.2771382631</c:v>
                </c:pt>
                <c:pt idx="2328">
                  <c:v>119.2771382631</c:v>
                </c:pt>
                <c:pt idx="2329">
                  <c:v>119.2771382631</c:v>
                </c:pt>
                <c:pt idx="2330">
                  <c:v>119.2771382631</c:v>
                </c:pt>
                <c:pt idx="2331">
                  <c:v>119.2771382631</c:v>
                </c:pt>
                <c:pt idx="2332">
                  <c:v>119.2771382631</c:v>
                </c:pt>
                <c:pt idx="2333">
                  <c:v>119.2771382631</c:v>
                </c:pt>
                <c:pt idx="2334">
                  <c:v>119.2771382631</c:v>
                </c:pt>
                <c:pt idx="2335">
                  <c:v>119.2771382631</c:v>
                </c:pt>
                <c:pt idx="2336">
                  <c:v>119.2771382631</c:v>
                </c:pt>
                <c:pt idx="2337">
                  <c:v>119.2771382631</c:v>
                </c:pt>
                <c:pt idx="2338">
                  <c:v>119.2771382631</c:v>
                </c:pt>
                <c:pt idx="2339">
                  <c:v>119.2771382631</c:v>
                </c:pt>
                <c:pt idx="2340">
                  <c:v>119.2771382631</c:v>
                </c:pt>
                <c:pt idx="2341">
                  <c:v>119.2771382631</c:v>
                </c:pt>
                <c:pt idx="2342">
                  <c:v>119.2771382631</c:v>
                </c:pt>
                <c:pt idx="2343">
                  <c:v>119.2771382631</c:v>
                </c:pt>
                <c:pt idx="2344">
                  <c:v>119.2771382631</c:v>
                </c:pt>
                <c:pt idx="2345">
                  <c:v>119.2771382631</c:v>
                </c:pt>
                <c:pt idx="2346">
                  <c:v>119.2771382631</c:v>
                </c:pt>
                <c:pt idx="2347">
                  <c:v>119.2771382631</c:v>
                </c:pt>
                <c:pt idx="2348">
                  <c:v>119.2771382631</c:v>
                </c:pt>
                <c:pt idx="2349">
                  <c:v>119.2771382631</c:v>
                </c:pt>
                <c:pt idx="2350">
                  <c:v>119.2771382631</c:v>
                </c:pt>
                <c:pt idx="2351">
                  <c:v>119.2771382631</c:v>
                </c:pt>
                <c:pt idx="2352">
                  <c:v>119.2771382631</c:v>
                </c:pt>
                <c:pt idx="2353">
                  <c:v>119.2771382631</c:v>
                </c:pt>
                <c:pt idx="2354">
                  <c:v>119.2771382631</c:v>
                </c:pt>
                <c:pt idx="2355">
                  <c:v>119.2771382632</c:v>
                </c:pt>
                <c:pt idx="2356">
                  <c:v>119.2771382632</c:v>
                </c:pt>
                <c:pt idx="2357">
                  <c:v>119.2771382632</c:v>
                </c:pt>
                <c:pt idx="2358">
                  <c:v>119.2771382632</c:v>
                </c:pt>
                <c:pt idx="2359">
                  <c:v>119.2771382632</c:v>
                </c:pt>
                <c:pt idx="2360">
                  <c:v>119.2771382632</c:v>
                </c:pt>
                <c:pt idx="2361">
                  <c:v>119.2771382632</c:v>
                </c:pt>
                <c:pt idx="2362">
                  <c:v>119.2771382632</c:v>
                </c:pt>
                <c:pt idx="2363">
                  <c:v>119.2771382632</c:v>
                </c:pt>
                <c:pt idx="2364">
                  <c:v>119.2771382632</c:v>
                </c:pt>
                <c:pt idx="2365">
                  <c:v>119.2771382632</c:v>
                </c:pt>
                <c:pt idx="2366">
                  <c:v>119.2771382632</c:v>
                </c:pt>
                <c:pt idx="2367">
                  <c:v>119.2771382632</c:v>
                </c:pt>
                <c:pt idx="2368">
                  <c:v>119.2771382632</c:v>
                </c:pt>
                <c:pt idx="2369">
                  <c:v>119.2771382632</c:v>
                </c:pt>
                <c:pt idx="2370">
                  <c:v>119.2771382632</c:v>
                </c:pt>
                <c:pt idx="2371">
                  <c:v>119.2771382632</c:v>
                </c:pt>
                <c:pt idx="2372">
                  <c:v>119.2771382632</c:v>
                </c:pt>
                <c:pt idx="2373">
                  <c:v>119.2771382632</c:v>
                </c:pt>
                <c:pt idx="2374">
                  <c:v>119.2771382632</c:v>
                </c:pt>
                <c:pt idx="2375">
                  <c:v>119.2771382632</c:v>
                </c:pt>
                <c:pt idx="2376">
                  <c:v>119.2771382632</c:v>
                </c:pt>
                <c:pt idx="2377">
                  <c:v>119.2771382632</c:v>
                </c:pt>
                <c:pt idx="2378">
                  <c:v>119.2771382632</c:v>
                </c:pt>
                <c:pt idx="2379">
                  <c:v>119.2771382632</c:v>
                </c:pt>
                <c:pt idx="2380">
                  <c:v>119.2771382632</c:v>
                </c:pt>
                <c:pt idx="2381">
                  <c:v>119.2771382632</c:v>
                </c:pt>
                <c:pt idx="2382">
                  <c:v>119.2771382632</c:v>
                </c:pt>
                <c:pt idx="2383">
                  <c:v>119.2771382632</c:v>
                </c:pt>
                <c:pt idx="2384">
                  <c:v>119.2771382632</c:v>
                </c:pt>
                <c:pt idx="2385">
                  <c:v>119.2771382632</c:v>
                </c:pt>
                <c:pt idx="2386">
                  <c:v>119.2771382632</c:v>
                </c:pt>
                <c:pt idx="2387">
                  <c:v>119.2771382632</c:v>
                </c:pt>
                <c:pt idx="2388">
                  <c:v>119.2771382632</c:v>
                </c:pt>
                <c:pt idx="2389">
                  <c:v>119.2771382632</c:v>
                </c:pt>
                <c:pt idx="2390">
                  <c:v>119.2771382632</c:v>
                </c:pt>
                <c:pt idx="2391">
                  <c:v>119.2771382632</c:v>
                </c:pt>
                <c:pt idx="2392">
                  <c:v>119.2771382632</c:v>
                </c:pt>
                <c:pt idx="2393">
                  <c:v>119.2771382632</c:v>
                </c:pt>
                <c:pt idx="2394">
                  <c:v>119.2771382632</c:v>
                </c:pt>
                <c:pt idx="2395">
                  <c:v>119.2771382632</c:v>
                </c:pt>
                <c:pt idx="2396">
                  <c:v>119.2771382632</c:v>
                </c:pt>
                <c:pt idx="2397">
                  <c:v>119.2771382632</c:v>
                </c:pt>
                <c:pt idx="2398">
                  <c:v>119.2771382632</c:v>
                </c:pt>
                <c:pt idx="2399">
                  <c:v>119.2771382632</c:v>
                </c:pt>
                <c:pt idx="2400">
                  <c:v>119.2771382632</c:v>
                </c:pt>
                <c:pt idx="2401">
                  <c:v>119.2771382632</c:v>
                </c:pt>
                <c:pt idx="2402">
                  <c:v>119.2771382632</c:v>
                </c:pt>
                <c:pt idx="2403">
                  <c:v>119.2771382632</c:v>
                </c:pt>
                <c:pt idx="2404">
                  <c:v>119.2771382632</c:v>
                </c:pt>
                <c:pt idx="2405">
                  <c:v>119.2771382632</c:v>
                </c:pt>
                <c:pt idx="2406">
                  <c:v>119.2771382632</c:v>
                </c:pt>
                <c:pt idx="2407">
                  <c:v>119.2771382632</c:v>
                </c:pt>
                <c:pt idx="2408">
                  <c:v>119.2771382632</c:v>
                </c:pt>
                <c:pt idx="2409">
                  <c:v>119.2771382632</c:v>
                </c:pt>
                <c:pt idx="2410">
                  <c:v>119.2771382632</c:v>
                </c:pt>
                <c:pt idx="2411">
                  <c:v>119.2771382632</c:v>
                </c:pt>
                <c:pt idx="2412">
                  <c:v>119.2771382632</c:v>
                </c:pt>
                <c:pt idx="2413">
                  <c:v>119.2771382632</c:v>
                </c:pt>
                <c:pt idx="2414">
                  <c:v>119.2771382632</c:v>
                </c:pt>
                <c:pt idx="2415">
                  <c:v>119.2771382632</c:v>
                </c:pt>
                <c:pt idx="2416">
                  <c:v>119.2771382632</c:v>
                </c:pt>
                <c:pt idx="2417">
                  <c:v>119.2771382632</c:v>
                </c:pt>
                <c:pt idx="2418">
                  <c:v>119.2771382632</c:v>
                </c:pt>
                <c:pt idx="2419">
                  <c:v>119.2771382632</c:v>
                </c:pt>
                <c:pt idx="2420">
                  <c:v>119.2771382632</c:v>
                </c:pt>
                <c:pt idx="2421">
                  <c:v>119.2771382632</c:v>
                </c:pt>
                <c:pt idx="2422">
                  <c:v>119.2771382632</c:v>
                </c:pt>
                <c:pt idx="2423">
                  <c:v>119.2771382632</c:v>
                </c:pt>
                <c:pt idx="2424">
                  <c:v>119.2771382632</c:v>
                </c:pt>
                <c:pt idx="2425">
                  <c:v>119.2771382632</c:v>
                </c:pt>
                <c:pt idx="2426">
                  <c:v>119.2771382632</c:v>
                </c:pt>
                <c:pt idx="2427">
                  <c:v>119.2771382632</c:v>
                </c:pt>
                <c:pt idx="2428">
                  <c:v>119.2771382632</c:v>
                </c:pt>
                <c:pt idx="2429">
                  <c:v>119.2771382632</c:v>
                </c:pt>
                <c:pt idx="2430">
                  <c:v>119.2771382632</c:v>
                </c:pt>
                <c:pt idx="2431">
                  <c:v>119.2771382632</c:v>
                </c:pt>
                <c:pt idx="2432">
                  <c:v>119.2771382632</c:v>
                </c:pt>
                <c:pt idx="2433">
                  <c:v>119.2771382632</c:v>
                </c:pt>
                <c:pt idx="2434">
                  <c:v>119.2771382632</c:v>
                </c:pt>
                <c:pt idx="2435">
                  <c:v>119.2771382632</c:v>
                </c:pt>
                <c:pt idx="2436">
                  <c:v>119.2771382632</c:v>
                </c:pt>
                <c:pt idx="2437">
                  <c:v>119.2771382632</c:v>
                </c:pt>
                <c:pt idx="2438">
                  <c:v>119.2771382632</c:v>
                </c:pt>
                <c:pt idx="2439">
                  <c:v>119.2771382632</c:v>
                </c:pt>
                <c:pt idx="2440">
                  <c:v>119.2771382632</c:v>
                </c:pt>
                <c:pt idx="2441">
                  <c:v>119.2771382632</c:v>
                </c:pt>
                <c:pt idx="2442">
                  <c:v>119.2771382632</c:v>
                </c:pt>
                <c:pt idx="2443">
                  <c:v>119.2771382632</c:v>
                </c:pt>
                <c:pt idx="2444">
                  <c:v>119.2771382632</c:v>
                </c:pt>
                <c:pt idx="2445">
                  <c:v>119.2771382632</c:v>
                </c:pt>
                <c:pt idx="2446">
                  <c:v>119.2771382632</c:v>
                </c:pt>
                <c:pt idx="2447">
                  <c:v>119.2771382632</c:v>
                </c:pt>
                <c:pt idx="2448">
                  <c:v>119.2771382632</c:v>
                </c:pt>
                <c:pt idx="2449">
                  <c:v>119.2771382632</c:v>
                </c:pt>
                <c:pt idx="2450">
                  <c:v>119.2771382632</c:v>
                </c:pt>
                <c:pt idx="2451">
                  <c:v>119.2771382632</c:v>
                </c:pt>
                <c:pt idx="2452">
                  <c:v>119.2771382632</c:v>
                </c:pt>
                <c:pt idx="2453">
                  <c:v>119.2771382632</c:v>
                </c:pt>
                <c:pt idx="2454">
                  <c:v>119.2771382632</c:v>
                </c:pt>
                <c:pt idx="2455">
                  <c:v>119.2771382632</c:v>
                </c:pt>
                <c:pt idx="2456">
                  <c:v>119.2771382632</c:v>
                </c:pt>
                <c:pt idx="2457">
                  <c:v>119.2771382632</c:v>
                </c:pt>
                <c:pt idx="2458">
                  <c:v>119.2771382632</c:v>
                </c:pt>
                <c:pt idx="2459">
                  <c:v>119.2771382632</c:v>
                </c:pt>
                <c:pt idx="2460">
                  <c:v>119.2771382632</c:v>
                </c:pt>
                <c:pt idx="2461">
                  <c:v>119.2771382632</c:v>
                </c:pt>
                <c:pt idx="2462">
                  <c:v>119.2771382632</c:v>
                </c:pt>
                <c:pt idx="2463">
                  <c:v>119.2771382632</c:v>
                </c:pt>
                <c:pt idx="2464">
                  <c:v>119.2771382632</c:v>
                </c:pt>
                <c:pt idx="2465">
                  <c:v>119.2771382632</c:v>
                </c:pt>
                <c:pt idx="2466">
                  <c:v>119.2771382632</c:v>
                </c:pt>
                <c:pt idx="2467">
                  <c:v>119.2771382632</c:v>
                </c:pt>
                <c:pt idx="2468">
                  <c:v>119.2771382632</c:v>
                </c:pt>
                <c:pt idx="2469">
                  <c:v>119.2771382632</c:v>
                </c:pt>
                <c:pt idx="2470">
                  <c:v>119.2771382632</c:v>
                </c:pt>
                <c:pt idx="2471">
                  <c:v>119.2771382632</c:v>
                </c:pt>
                <c:pt idx="2472">
                  <c:v>119.2771382632</c:v>
                </c:pt>
                <c:pt idx="2473">
                  <c:v>119.2771382632</c:v>
                </c:pt>
                <c:pt idx="2474">
                  <c:v>119.2771382632</c:v>
                </c:pt>
                <c:pt idx="2475">
                  <c:v>119.2771382632</c:v>
                </c:pt>
                <c:pt idx="2476">
                  <c:v>119.2771382632</c:v>
                </c:pt>
                <c:pt idx="2477">
                  <c:v>119.2771382632</c:v>
                </c:pt>
                <c:pt idx="2478">
                  <c:v>119.2771382632</c:v>
                </c:pt>
                <c:pt idx="2479">
                  <c:v>119.2771382632</c:v>
                </c:pt>
                <c:pt idx="2480">
                  <c:v>119.2771382632</c:v>
                </c:pt>
                <c:pt idx="2481">
                  <c:v>119.2771382632</c:v>
                </c:pt>
                <c:pt idx="2482">
                  <c:v>119.2771382632</c:v>
                </c:pt>
                <c:pt idx="2483">
                  <c:v>119.2771382632</c:v>
                </c:pt>
                <c:pt idx="2484">
                  <c:v>119.2771382632</c:v>
                </c:pt>
                <c:pt idx="2485">
                  <c:v>119.2771382632</c:v>
                </c:pt>
                <c:pt idx="2486">
                  <c:v>119.2771382632</c:v>
                </c:pt>
                <c:pt idx="2487">
                  <c:v>119.2771382632</c:v>
                </c:pt>
                <c:pt idx="2488">
                  <c:v>119.2771382632</c:v>
                </c:pt>
                <c:pt idx="2489">
                  <c:v>119.2771382632</c:v>
                </c:pt>
                <c:pt idx="2490">
                  <c:v>119.2771382632</c:v>
                </c:pt>
                <c:pt idx="2491">
                  <c:v>119.2771382632</c:v>
                </c:pt>
                <c:pt idx="2492">
                  <c:v>119.2771382632</c:v>
                </c:pt>
                <c:pt idx="2493">
                  <c:v>119.2771382632</c:v>
                </c:pt>
                <c:pt idx="2494">
                  <c:v>119.2771382632</c:v>
                </c:pt>
                <c:pt idx="2495">
                  <c:v>119.2771382632</c:v>
                </c:pt>
                <c:pt idx="2496">
                  <c:v>119.2771382632</c:v>
                </c:pt>
                <c:pt idx="2497">
                  <c:v>119.2771382632</c:v>
                </c:pt>
                <c:pt idx="2498">
                  <c:v>119.2771382632</c:v>
                </c:pt>
                <c:pt idx="2499">
                  <c:v>119.2771382632</c:v>
                </c:pt>
                <c:pt idx="2500">
                  <c:v>119.2771382632</c:v>
                </c:pt>
                <c:pt idx="2501">
                  <c:v>119.2771382632</c:v>
                </c:pt>
                <c:pt idx="2502">
                  <c:v>119.2771382632</c:v>
                </c:pt>
                <c:pt idx="2503">
                  <c:v>119.2771382632</c:v>
                </c:pt>
                <c:pt idx="2504">
                  <c:v>119.2771382632</c:v>
                </c:pt>
              </c:numCache>
            </c:numRef>
          </c:val>
          <c:smooth val="0"/>
        </c:ser>
        <c:dLbls>
          <c:showLegendKey val="0"/>
          <c:showVal val="0"/>
          <c:showCatName val="0"/>
          <c:showSerName val="0"/>
          <c:showPercent val="0"/>
          <c:showBubbleSize val="0"/>
        </c:dLbls>
        <c:marker val="1"/>
        <c:smooth val="0"/>
        <c:axId val="-2073668152"/>
        <c:axId val="-2073595784"/>
      </c:lineChart>
      <c:catAx>
        <c:axId val="-2073668152"/>
        <c:scaling>
          <c:orientation val="minMax"/>
        </c:scaling>
        <c:delete val="0"/>
        <c:axPos val="b"/>
        <c:title>
          <c:tx>
            <c:rich>
              <a:bodyPr/>
              <a:lstStyle/>
              <a:p>
                <a:pPr>
                  <a:defRPr/>
                </a:pPr>
                <a:r>
                  <a:rPr lang="en-US"/>
                  <a:t>Time</a:t>
                </a:r>
              </a:p>
            </c:rich>
          </c:tx>
          <c:layout>
            <c:manualLayout>
              <c:xMode val="edge"/>
              <c:yMode val="edge"/>
              <c:x val="0.38043416447944"/>
              <c:y val="0.87037037037037"/>
            </c:manualLayout>
          </c:layout>
          <c:overlay val="0"/>
        </c:title>
        <c:numFmt formatCode="0.00E+00" sourceLinked="1"/>
        <c:majorTickMark val="out"/>
        <c:minorTickMark val="none"/>
        <c:tickLblPos val="nextTo"/>
        <c:crossAx val="-2073595784"/>
        <c:crosses val="autoZero"/>
        <c:auto val="1"/>
        <c:lblAlgn val="ctr"/>
        <c:lblOffset val="100"/>
        <c:noMultiLvlLbl val="0"/>
      </c:catAx>
      <c:valAx>
        <c:axId val="-2073595784"/>
        <c:scaling>
          <c:orientation val="minMax"/>
        </c:scaling>
        <c:delete val="0"/>
        <c:axPos val="l"/>
        <c:majorGridlines/>
        <c:title>
          <c:tx>
            <c:rich>
              <a:bodyPr rot="-5400000" vert="horz"/>
              <a:lstStyle/>
              <a:p>
                <a:pPr>
                  <a:defRPr/>
                </a:pPr>
                <a:r>
                  <a:rPr lang="en-US"/>
                  <a:t>Particles</a:t>
                </a:r>
              </a:p>
            </c:rich>
          </c:tx>
          <c:layout/>
          <c:overlay val="0"/>
        </c:title>
        <c:numFmt formatCode="0.00E+00" sourceLinked="1"/>
        <c:majorTickMark val="out"/>
        <c:minorTickMark val="none"/>
        <c:tickLblPos val="nextTo"/>
        <c:crossAx val="-207366815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Positive Feedback Loop </a:t>
            </a:r>
            <a:r>
              <a:rPr lang="en-US" sz="1600" dirty="0" smtClean="0"/>
              <a:t>Model</a:t>
            </a:r>
            <a:r>
              <a:rPr lang="en-US" sz="1600" baseline="0" dirty="0" smtClean="0"/>
              <a:t> Results </a:t>
            </a:r>
            <a:r>
              <a:rPr lang="en-US" sz="1600" dirty="0" smtClean="0"/>
              <a:t>excluding </a:t>
            </a:r>
            <a:r>
              <a:rPr lang="en-US" sz="1600" baseline="0" dirty="0" err="1" smtClean="0"/>
              <a:t>uncatalyzed</a:t>
            </a:r>
            <a:r>
              <a:rPr lang="en-US" sz="1600" baseline="0" dirty="0" smtClean="0"/>
              <a:t> removal </a:t>
            </a:r>
            <a:r>
              <a:rPr lang="en-US" sz="1600" baseline="0" dirty="0"/>
              <a:t>of GTP and GDP from </a:t>
            </a:r>
            <a:r>
              <a:rPr lang="en-US" sz="1600" baseline="0" dirty="0" err="1"/>
              <a:t>Ras</a:t>
            </a:r>
            <a:endParaRPr lang="en-US" sz="1600" dirty="0"/>
          </a:p>
        </c:rich>
      </c:tx>
      <c:layout>
        <c:manualLayout>
          <c:xMode val="edge"/>
          <c:yMode val="edge"/>
          <c:x val="0.130056268247368"/>
          <c:y val="0.0383643521832498"/>
        </c:manualLayout>
      </c:layout>
      <c:overlay val="0"/>
    </c:title>
    <c:autoTitleDeleted val="0"/>
    <c:plotArea>
      <c:layout/>
      <c:lineChart>
        <c:grouping val="standard"/>
        <c:varyColors val="0"/>
        <c:ser>
          <c:idx val="1"/>
          <c:order val="0"/>
          <c:tx>
            <c:strRef>
              <c:f>DAN_REBOOT.gdat!$B$1</c:f>
              <c:strCache>
                <c:ptCount val="1"/>
                <c:pt idx="0">
                  <c:v>KRAS_total</c:v>
                </c:pt>
              </c:strCache>
            </c:strRef>
          </c:tx>
          <c:spPr>
            <a:ln w="12700"/>
          </c:spPr>
          <c:marker>
            <c:symbol val="none"/>
          </c:marker>
          <c:cat>
            <c:numRef>
              <c:f>DAN_REBOOT.gdat!$A$2:$A$2506</c:f>
              <c:numCache>
                <c:formatCode>0.00E+00</c:formatCode>
                <c:ptCount val="2505"/>
                <c:pt idx="0">
                  <c:v>0.0</c:v>
                </c:pt>
                <c:pt idx="1">
                  <c:v>400.0</c:v>
                </c:pt>
                <c:pt idx="2">
                  <c:v>800.0</c:v>
                </c:pt>
                <c:pt idx="3">
                  <c:v>1200.0</c:v>
                </c:pt>
                <c:pt idx="4">
                  <c:v>1600.0</c:v>
                </c:pt>
                <c:pt idx="5">
                  <c:v>2000.0</c:v>
                </c:pt>
                <c:pt idx="6">
                  <c:v>2400.0</c:v>
                </c:pt>
                <c:pt idx="7">
                  <c:v>2800.0</c:v>
                </c:pt>
                <c:pt idx="8">
                  <c:v>3200.0</c:v>
                </c:pt>
                <c:pt idx="9">
                  <c:v>3600.0</c:v>
                </c:pt>
                <c:pt idx="10">
                  <c:v>4000.0</c:v>
                </c:pt>
                <c:pt idx="11">
                  <c:v>4400.0</c:v>
                </c:pt>
                <c:pt idx="12">
                  <c:v>4800.0</c:v>
                </c:pt>
                <c:pt idx="13">
                  <c:v>5200.0</c:v>
                </c:pt>
                <c:pt idx="14">
                  <c:v>5600.0</c:v>
                </c:pt>
                <c:pt idx="15">
                  <c:v>6000.0</c:v>
                </c:pt>
                <c:pt idx="16">
                  <c:v>6400.0</c:v>
                </c:pt>
                <c:pt idx="17">
                  <c:v>6800.0</c:v>
                </c:pt>
                <c:pt idx="18">
                  <c:v>7200.0</c:v>
                </c:pt>
                <c:pt idx="19">
                  <c:v>7600.0</c:v>
                </c:pt>
                <c:pt idx="20">
                  <c:v>8000.0</c:v>
                </c:pt>
                <c:pt idx="21">
                  <c:v>8400.0</c:v>
                </c:pt>
                <c:pt idx="22">
                  <c:v>8800.0</c:v>
                </c:pt>
                <c:pt idx="23">
                  <c:v>9200.0</c:v>
                </c:pt>
                <c:pt idx="24">
                  <c:v>9600.0</c:v>
                </c:pt>
                <c:pt idx="25">
                  <c:v>10000.0</c:v>
                </c:pt>
                <c:pt idx="26">
                  <c:v>10400.0</c:v>
                </c:pt>
                <c:pt idx="27">
                  <c:v>10800.0</c:v>
                </c:pt>
                <c:pt idx="28">
                  <c:v>11200.0</c:v>
                </c:pt>
                <c:pt idx="29">
                  <c:v>11600.0</c:v>
                </c:pt>
                <c:pt idx="30">
                  <c:v>12000.0</c:v>
                </c:pt>
                <c:pt idx="31">
                  <c:v>12400.0</c:v>
                </c:pt>
                <c:pt idx="32">
                  <c:v>12800.0</c:v>
                </c:pt>
                <c:pt idx="33">
                  <c:v>13200.0</c:v>
                </c:pt>
                <c:pt idx="34">
                  <c:v>13600.0</c:v>
                </c:pt>
                <c:pt idx="35">
                  <c:v>14000.0</c:v>
                </c:pt>
                <c:pt idx="36">
                  <c:v>14400.0</c:v>
                </c:pt>
                <c:pt idx="37">
                  <c:v>14800.0</c:v>
                </c:pt>
                <c:pt idx="38">
                  <c:v>15200.0</c:v>
                </c:pt>
                <c:pt idx="39">
                  <c:v>15600.0</c:v>
                </c:pt>
                <c:pt idx="40">
                  <c:v>16000.0</c:v>
                </c:pt>
                <c:pt idx="41">
                  <c:v>16400.0</c:v>
                </c:pt>
                <c:pt idx="42">
                  <c:v>16800.0</c:v>
                </c:pt>
                <c:pt idx="43">
                  <c:v>17200.0</c:v>
                </c:pt>
                <c:pt idx="44">
                  <c:v>17600.0</c:v>
                </c:pt>
                <c:pt idx="45">
                  <c:v>18000.0</c:v>
                </c:pt>
                <c:pt idx="46">
                  <c:v>18400.0</c:v>
                </c:pt>
                <c:pt idx="47">
                  <c:v>18800.0</c:v>
                </c:pt>
                <c:pt idx="48">
                  <c:v>19200.0</c:v>
                </c:pt>
                <c:pt idx="49">
                  <c:v>19600.0</c:v>
                </c:pt>
                <c:pt idx="50">
                  <c:v>20000.0</c:v>
                </c:pt>
                <c:pt idx="51">
                  <c:v>20400.0</c:v>
                </c:pt>
                <c:pt idx="52">
                  <c:v>20800.0</c:v>
                </c:pt>
                <c:pt idx="53">
                  <c:v>21200.0</c:v>
                </c:pt>
                <c:pt idx="54">
                  <c:v>21600.0</c:v>
                </c:pt>
                <c:pt idx="55">
                  <c:v>22000.0</c:v>
                </c:pt>
                <c:pt idx="56">
                  <c:v>22400.0</c:v>
                </c:pt>
                <c:pt idx="57">
                  <c:v>22800.0</c:v>
                </c:pt>
                <c:pt idx="58">
                  <c:v>23200.0</c:v>
                </c:pt>
                <c:pt idx="59">
                  <c:v>23600.0</c:v>
                </c:pt>
                <c:pt idx="60">
                  <c:v>24000.0</c:v>
                </c:pt>
                <c:pt idx="61">
                  <c:v>24400.0</c:v>
                </c:pt>
                <c:pt idx="62">
                  <c:v>24800.0</c:v>
                </c:pt>
                <c:pt idx="63">
                  <c:v>25200.0</c:v>
                </c:pt>
                <c:pt idx="64">
                  <c:v>25600.0</c:v>
                </c:pt>
                <c:pt idx="65">
                  <c:v>26000.0</c:v>
                </c:pt>
                <c:pt idx="66">
                  <c:v>26400.0</c:v>
                </c:pt>
                <c:pt idx="67">
                  <c:v>26800.0</c:v>
                </c:pt>
                <c:pt idx="68">
                  <c:v>27200.0</c:v>
                </c:pt>
                <c:pt idx="69">
                  <c:v>27600.0</c:v>
                </c:pt>
                <c:pt idx="70">
                  <c:v>28000.0</c:v>
                </c:pt>
                <c:pt idx="71">
                  <c:v>28400.0</c:v>
                </c:pt>
                <c:pt idx="72">
                  <c:v>28800.0</c:v>
                </c:pt>
                <c:pt idx="73">
                  <c:v>29200.0</c:v>
                </c:pt>
                <c:pt idx="74">
                  <c:v>29600.0</c:v>
                </c:pt>
                <c:pt idx="75">
                  <c:v>30000.0</c:v>
                </c:pt>
                <c:pt idx="76">
                  <c:v>30400.0</c:v>
                </c:pt>
                <c:pt idx="77">
                  <c:v>30800.0</c:v>
                </c:pt>
                <c:pt idx="78">
                  <c:v>31200.0</c:v>
                </c:pt>
                <c:pt idx="79">
                  <c:v>31600.0</c:v>
                </c:pt>
                <c:pt idx="80">
                  <c:v>32000.0</c:v>
                </c:pt>
                <c:pt idx="81">
                  <c:v>32400.0</c:v>
                </c:pt>
                <c:pt idx="82">
                  <c:v>32800.0</c:v>
                </c:pt>
                <c:pt idx="83">
                  <c:v>33200.0</c:v>
                </c:pt>
                <c:pt idx="84">
                  <c:v>33600.0</c:v>
                </c:pt>
                <c:pt idx="85">
                  <c:v>34000.0</c:v>
                </c:pt>
                <c:pt idx="86">
                  <c:v>34400.0</c:v>
                </c:pt>
                <c:pt idx="87">
                  <c:v>34800.0</c:v>
                </c:pt>
                <c:pt idx="88">
                  <c:v>35200.0</c:v>
                </c:pt>
                <c:pt idx="89">
                  <c:v>35600.0</c:v>
                </c:pt>
                <c:pt idx="90">
                  <c:v>36000.0</c:v>
                </c:pt>
                <c:pt idx="91">
                  <c:v>36400.0</c:v>
                </c:pt>
                <c:pt idx="92">
                  <c:v>36800.0</c:v>
                </c:pt>
                <c:pt idx="93">
                  <c:v>37200.0</c:v>
                </c:pt>
                <c:pt idx="94">
                  <c:v>37600.0</c:v>
                </c:pt>
                <c:pt idx="95">
                  <c:v>38000.0</c:v>
                </c:pt>
                <c:pt idx="96">
                  <c:v>38400.0</c:v>
                </c:pt>
                <c:pt idx="97">
                  <c:v>38800.0</c:v>
                </c:pt>
                <c:pt idx="98">
                  <c:v>39200.0</c:v>
                </c:pt>
                <c:pt idx="99">
                  <c:v>39600.0</c:v>
                </c:pt>
                <c:pt idx="100">
                  <c:v>40000.0</c:v>
                </c:pt>
                <c:pt idx="101">
                  <c:v>40400.0</c:v>
                </c:pt>
                <c:pt idx="102">
                  <c:v>40800.0</c:v>
                </c:pt>
                <c:pt idx="103">
                  <c:v>41200.0</c:v>
                </c:pt>
                <c:pt idx="104">
                  <c:v>41600.0</c:v>
                </c:pt>
                <c:pt idx="105">
                  <c:v>42000.0</c:v>
                </c:pt>
                <c:pt idx="106">
                  <c:v>42400.0</c:v>
                </c:pt>
                <c:pt idx="107">
                  <c:v>42800.0</c:v>
                </c:pt>
                <c:pt idx="108">
                  <c:v>43200.0</c:v>
                </c:pt>
                <c:pt idx="109">
                  <c:v>43600.0</c:v>
                </c:pt>
                <c:pt idx="110">
                  <c:v>44000.0</c:v>
                </c:pt>
                <c:pt idx="111">
                  <c:v>44400.0</c:v>
                </c:pt>
                <c:pt idx="112">
                  <c:v>44800.0</c:v>
                </c:pt>
                <c:pt idx="113">
                  <c:v>45200.0</c:v>
                </c:pt>
                <c:pt idx="114">
                  <c:v>45600.0</c:v>
                </c:pt>
                <c:pt idx="115">
                  <c:v>46000.0</c:v>
                </c:pt>
                <c:pt idx="116">
                  <c:v>46400.0</c:v>
                </c:pt>
                <c:pt idx="117">
                  <c:v>46800.0</c:v>
                </c:pt>
                <c:pt idx="118">
                  <c:v>47200.0</c:v>
                </c:pt>
                <c:pt idx="119">
                  <c:v>47600.0</c:v>
                </c:pt>
                <c:pt idx="120">
                  <c:v>48000.0</c:v>
                </c:pt>
                <c:pt idx="121">
                  <c:v>48400.0</c:v>
                </c:pt>
                <c:pt idx="122">
                  <c:v>48800.0</c:v>
                </c:pt>
                <c:pt idx="123">
                  <c:v>49200.0</c:v>
                </c:pt>
                <c:pt idx="124">
                  <c:v>49600.0</c:v>
                </c:pt>
                <c:pt idx="125">
                  <c:v>50000.0</c:v>
                </c:pt>
                <c:pt idx="126">
                  <c:v>50400.0</c:v>
                </c:pt>
                <c:pt idx="127">
                  <c:v>50800.0</c:v>
                </c:pt>
                <c:pt idx="128">
                  <c:v>51200.0</c:v>
                </c:pt>
                <c:pt idx="129">
                  <c:v>51600.0</c:v>
                </c:pt>
                <c:pt idx="130">
                  <c:v>52000.0</c:v>
                </c:pt>
                <c:pt idx="131">
                  <c:v>52400.0</c:v>
                </c:pt>
                <c:pt idx="132">
                  <c:v>52800.0</c:v>
                </c:pt>
                <c:pt idx="133">
                  <c:v>53200.0</c:v>
                </c:pt>
                <c:pt idx="134">
                  <c:v>53600.0</c:v>
                </c:pt>
                <c:pt idx="135">
                  <c:v>54000.0</c:v>
                </c:pt>
                <c:pt idx="136">
                  <c:v>54400.0</c:v>
                </c:pt>
                <c:pt idx="137">
                  <c:v>54800.0</c:v>
                </c:pt>
                <c:pt idx="138">
                  <c:v>55200.0</c:v>
                </c:pt>
                <c:pt idx="139">
                  <c:v>55600.0</c:v>
                </c:pt>
                <c:pt idx="140">
                  <c:v>56000.0</c:v>
                </c:pt>
                <c:pt idx="141">
                  <c:v>56400.0</c:v>
                </c:pt>
                <c:pt idx="142">
                  <c:v>56800.0</c:v>
                </c:pt>
                <c:pt idx="143">
                  <c:v>57200.0</c:v>
                </c:pt>
                <c:pt idx="144">
                  <c:v>57600.0</c:v>
                </c:pt>
                <c:pt idx="145">
                  <c:v>58000.0</c:v>
                </c:pt>
                <c:pt idx="146">
                  <c:v>58400.0</c:v>
                </c:pt>
                <c:pt idx="147">
                  <c:v>58800.0</c:v>
                </c:pt>
                <c:pt idx="148">
                  <c:v>59200.0</c:v>
                </c:pt>
                <c:pt idx="149">
                  <c:v>59600.0</c:v>
                </c:pt>
                <c:pt idx="150">
                  <c:v>60000.0</c:v>
                </c:pt>
                <c:pt idx="151">
                  <c:v>60400.0</c:v>
                </c:pt>
                <c:pt idx="152">
                  <c:v>60800.0</c:v>
                </c:pt>
                <c:pt idx="153">
                  <c:v>61200.0</c:v>
                </c:pt>
                <c:pt idx="154">
                  <c:v>61600.0</c:v>
                </c:pt>
                <c:pt idx="155">
                  <c:v>62000.0</c:v>
                </c:pt>
                <c:pt idx="156">
                  <c:v>62400.0</c:v>
                </c:pt>
                <c:pt idx="157">
                  <c:v>62800.0</c:v>
                </c:pt>
                <c:pt idx="158">
                  <c:v>63200.0</c:v>
                </c:pt>
                <c:pt idx="159">
                  <c:v>63600.0</c:v>
                </c:pt>
                <c:pt idx="160">
                  <c:v>64000.0</c:v>
                </c:pt>
                <c:pt idx="161">
                  <c:v>64400.0</c:v>
                </c:pt>
                <c:pt idx="162">
                  <c:v>64800.0</c:v>
                </c:pt>
                <c:pt idx="163">
                  <c:v>65200.0</c:v>
                </c:pt>
                <c:pt idx="164">
                  <c:v>65600.0</c:v>
                </c:pt>
                <c:pt idx="165">
                  <c:v>66000.0</c:v>
                </c:pt>
                <c:pt idx="166">
                  <c:v>66400.0</c:v>
                </c:pt>
                <c:pt idx="167">
                  <c:v>66800.0</c:v>
                </c:pt>
                <c:pt idx="168">
                  <c:v>67200.0</c:v>
                </c:pt>
                <c:pt idx="169">
                  <c:v>67600.0</c:v>
                </c:pt>
                <c:pt idx="170">
                  <c:v>68000.0</c:v>
                </c:pt>
                <c:pt idx="171">
                  <c:v>68400.0</c:v>
                </c:pt>
                <c:pt idx="172">
                  <c:v>68800.0</c:v>
                </c:pt>
                <c:pt idx="173">
                  <c:v>69200.0</c:v>
                </c:pt>
                <c:pt idx="174">
                  <c:v>69600.0</c:v>
                </c:pt>
                <c:pt idx="175">
                  <c:v>70000.0</c:v>
                </c:pt>
                <c:pt idx="176">
                  <c:v>70400.0</c:v>
                </c:pt>
                <c:pt idx="177">
                  <c:v>70800.0</c:v>
                </c:pt>
                <c:pt idx="178">
                  <c:v>71200.0</c:v>
                </c:pt>
                <c:pt idx="179">
                  <c:v>71600.0</c:v>
                </c:pt>
                <c:pt idx="180">
                  <c:v>72000.0</c:v>
                </c:pt>
                <c:pt idx="181">
                  <c:v>72400.0</c:v>
                </c:pt>
                <c:pt idx="182">
                  <c:v>72800.0</c:v>
                </c:pt>
                <c:pt idx="183">
                  <c:v>73200.0</c:v>
                </c:pt>
                <c:pt idx="184">
                  <c:v>73600.0</c:v>
                </c:pt>
                <c:pt idx="185">
                  <c:v>74000.0</c:v>
                </c:pt>
                <c:pt idx="186">
                  <c:v>74400.0</c:v>
                </c:pt>
                <c:pt idx="187">
                  <c:v>74800.0</c:v>
                </c:pt>
                <c:pt idx="188">
                  <c:v>75200.0</c:v>
                </c:pt>
                <c:pt idx="189">
                  <c:v>75600.0</c:v>
                </c:pt>
                <c:pt idx="190">
                  <c:v>76000.0</c:v>
                </c:pt>
                <c:pt idx="191">
                  <c:v>76400.0</c:v>
                </c:pt>
                <c:pt idx="192">
                  <c:v>76800.0</c:v>
                </c:pt>
                <c:pt idx="193">
                  <c:v>77200.0</c:v>
                </c:pt>
                <c:pt idx="194">
                  <c:v>77600.0</c:v>
                </c:pt>
                <c:pt idx="195">
                  <c:v>78000.0</c:v>
                </c:pt>
                <c:pt idx="196">
                  <c:v>78400.0</c:v>
                </c:pt>
                <c:pt idx="197">
                  <c:v>78800.0</c:v>
                </c:pt>
                <c:pt idx="198">
                  <c:v>79200.0</c:v>
                </c:pt>
                <c:pt idx="199">
                  <c:v>79600.0</c:v>
                </c:pt>
                <c:pt idx="200">
                  <c:v>80000.0</c:v>
                </c:pt>
                <c:pt idx="201">
                  <c:v>80400.0</c:v>
                </c:pt>
                <c:pt idx="202">
                  <c:v>80800.0</c:v>
                </c:pt>
                <c:pt idx="203">
                  <c:v>81200.0</c:v>
                </c:pt>
                <c:pt idx="204">
                  <c:v>81600.0</c:v>
                </c:pt>
                <c:pt idx="205">
                  <c:v>82000.0</c:v>
                </c:pt>
                <c:pt idx="206">
                  <c:v>82400.0</c:v>
                </c:pt>
                <c:pt idx="207">
                  <c:v>82800.0</c:v>
                </c:pt>
                <c:pt idx="208">
                  <c:v>83200.0</c:v>
                </c:pt>
                <c:pt idx="209">
                  <c:v>83600.0</c:v>
                </c:pt>
                <c:pt idx="210">
                  <c:v>84000.0</c:v>
                </c:pt>
                <c:pt idx="211">
                  <c:v>84400.0</c:v>
                </c:pt>
                <c:pt idx="212">
                  <c:v>84800.0</c:v>
                </c:pt>
                <c:pt idx="213">
                  <c:v>85200.0</c:v>
                </c:pt>
                <c:pt idx="214">
                  <c:v>85600.0</c:v>
                </c:pt>
                <c:pt idx="215">
                  <c:v>86000.0</c:v>
                </c:pt>
                <c:pt idx="216">
                  <c:v>86400.0</c:v>
                </c:pt>
                <c:pt idx="217">
                  <c:v>86800.0</c:v>
                </c:pt>
                <c:pt idx="218">
                  <c:v>87200.0</c:v>
                </c:pt>
                <c:pt idx="219">
                  <c:v>87600.0</c:v>
                </c:pt>
                <c:pt idx="220">
                  <c:v>88000.0</c:v>
                </c:pt>
                <c:pt idx="221">
                  <c:v>88400.0</c:v>
                </c:pt>
                <c:pt idx="222">
                  <c:v>88800.0</c:v>
                </c:pt>
                <c:pt idx="223">
                  <c:v>89200.0</c:v>
                </c:pt>
                <c:pt idx="224">
                  <c:v>89600.0</c:v>
                </c:pt>
                <c:pt idx="225">
                  <c:v>90000.0</c:v>
                </c:pt>
                <c:pt idx="226">
                  <c:v>90400.0</c:v>
                </c:pt>
                <c:pt idx="227">
                  <c:v>90800.0</c:v>
                </c:pt>
                <c:pt idx="228">
                  <c:v>91200.0</c:v>
                </c:pt>
                <c:pt idx="229">
                  <c:v>91600.0</c:v>
                </c:pt>
                <c:pt idx="230">
                  <c:v>92000.0</c:v>
                </c:pt>
                <c:pt idx="231">
                  <c:v>92400.0</c:v>
                </c:pt>
                <c:pt idx="232">
                  <c:v>92800.0</c:v>
                </c:pt>
                <c:pt idx="233">
                  <c:v>93200.0</c:v>
                </c:pt>
                <c:pt idx="234">
                  <c:v>93600.0</c:v>
                </c:pt>
                <c:pt idx="235">
                  <c:v>94000.0</c:v>
                </c:pt>
                <c:pt idx="236">
                  <c:v>94400.0</c:v>
                </c:pt>
                <c:pt idx="237">
                  <c:v>94800.0</c:v>
                </c:pt>
                <c:pt idx="238">
                  <c:v>95200.0</c:v>
                </c:pt>
                <c:pt idx="239">
                  <c:v>95600.0</c:v>
                </c:pt>
                <c:pt idx="240">
                  <c:v>96000.0</c:v>
                </c:pt>
                <c:pt idx="241">
                  <c:v>96400.0</c:v>
                </c:pt>
                <c:pt idx="242">
                  <c:v>96800.0</c:v>
                </c:pt>
                <c:pt idx="243">
                  <c:v>97200.0</c:v>
                </c:pt>
                <c:pt idx="244">
                  <c:v>97600.0</c:v>
                </c:pt>
                <c:pt idx="245">
                  <c:v>98000.0</c:v>
                </c:pt>
                <c:pt idx="246">
                  <c:v>98400.0</c:v>
                </c:pt>
                <c:pt idx="247">
                  <c:v>98800.0</c:v>
                </c:pt>
                <c:pt idx="248">
                  <c:v>99200.0</c:v>
                </c:pt>
                <c:pt idx="249">
                  <c:v>99600.0</c:v>
                </c:pt>
                <c:pt idx="250">
                  <c:v>100000.0</c:v>
                </c:pt>
                <c:pt idx="251">
                  <c:v>100000.0</c:v>
                </c:pt>
                <c:pt idx="252">
                  <c:v>101000.0</c:v>
                </c:pt>
                <c:pt idx="253">
                  <c:v>101000.0</c:v>
                </c:pt>
                <c:pt idx="254">
                  <c:v>102000.0</c:v>
                </c:pt>
                <c:pt idx="255">
                  <c:v>102000.0</c:v>
                </c:pt>
                <c:pt idx="256">
                  <c:v>102000.0</c:v>
                </c:pt>
                <c:pt idx="257">
                  <c:v>103000.0</c:v>
                </c:pt>
                <c:pt idx="258">
                  <c:v>103000.0</c:v>
                </c:pt>
                <c:pt idx="259">
                  <c:v>104000.0</c:v>
                </c:pt>
                <c:pt idx="260">
                  <c:v>104000.0</c:v>
                </c:pt>
                <c:pt idx="261">
                  <c:v>104000.0</c:v>
                </c:pt>
                <c:pt idx="262">
                  <c:v>105000.0</c:v>
                </c:pt>
                <c:pt idx="263">
                  <c:v>105000.0</c:v>
                </c:pt>
                <c:pt idx="264">
                  <c:v>106000.0</c:v>
                </c:pt>
                <c:pt idx="265">
                  <c:v>106000.0</c:v>
                </c:pt>
                <c:pt idx="266">
                  <c:v>106000.0</c:v>
                </c:pt>
                <c:pt idx="267">
                  <c:v>107000.0</c:v>
                </c:pt>
                <c:pt idx="268">
                  <c:v>107000.0</c:v>
                </c:pt>
                <c:pt idx="269">
                  <c:v>108000.0</c:v>
                </c:pt>
                <c:pt idx="270">
                  <c:v>108000.0</c:v>
                </c:pt>
                <c:pt idx="271">
                  <c:v>108000.0</c:v>
                </c:pt>
                <c:pt idx="272">
                  <c:v>109000.0</c:v>
                </c:pt>
                <c:pt idx="273">
                  <c:v>109000.0</c:v>
                </c:pt>
                <c:pt idx="274">
                  <c:v>110000.0</c:v>
                </c:pt>
                <c:pt idx="275">
                  <c:v>110000.0</c:v>
                </c:pt>
                <c:pt idx="276">
                  <c:v>110000.0</c:v>
                </c:pt>
                <c:pt idx="277">
                  <c:v>111000.0</c:v>
                </c:pt>
                <c:pt idx="278">
                  <c:v>111000.0</c:v>
                </c:pt>
                <c:pt idx="279">
                  <c:v>112000.0</c:v>
                </c:pt>
                <c:pt idx="280">
                  <c:v>112000.0</c:v>
                </c:pt>
                <c:pt idx="281">
                  <c:v>112000.0</c:v>
                </c:pt>
                <c:pt idx="282">
                  <c:v>113000.0</c:v>
                </c:pt>
                <c:pt idx="283">
                  <c:v>113000.0</c:v>
                </c:pt>
                <c:pt idx="284">
                  <c:v>114000.0</c:v>
                </c:pt>
                <c:pt idx="285">
                  <c:v>114000.0</c:v>
                </c:pt>
                <c:pt idx="286">
                  <c:v>114000.0</c:v>
                </c:pt>
                <c:pt idx="287">
                  <c:v>115000.0</c:v>
                </c:pt>
                <c:pt idx="288">
                  <c:v>115000.0</c:v>
                </c:pt>
                <c:pt idx="289">
                  <c:v>116000.0</c:v>
                </c:pt>
                <c:pt idx="290">
                  <c:v>116000.0</c:v>
                </c:pt>
                <c:pt idx="291">
                  <c:v>116000.0</c:v>
                </c:pt>
                <c:pt idx="292">
                  <c:v>117000.0</c:v>
                </c:pt>
                <c:pt idx="293">
                  <c:v>117000.0</c:v>
                </c:pt>
                <c:pt idx="294">
                  <c:v>118000.0</c:v>
                </c:pt>
                <c:pt idx="295">
                  <c:v>118000.0</c:v>
                </c:pt>
                <c:pt idx="296">
                  <c:v>118000.0</c:v>
                </c:pt>
                <c:pt idx="297">
                  <c:v>119000.0</c:v>
                </c:pt>
                <c:pt idx="298">
                  <c:v>119000.0</c:v>
                </c:pt>
                <c:pt idx="299">
                  <c:v>120000.0</c:v>
                </c:pt>
                <c:pt idx="300">
                  <c:v>120000.0</c:v>
                </c:pt>
                <c:pt idx="301">
                  <c:v>120000.0</c:v>
                </c:pt>
                <c:pt idx="302">
                  <c:v>121000.0</c:v>
                </c:pt>
                <c:pt idx="303">
                  <c:v>121000.0</c:v>
                </c:pt>
                <c:pt idx="304">
                  <c:v>122000.0</c:v>
                </c:pt>
                <c:pt idx="305">
                  <c:v>122000.0</c:v>
                </c:pt>
                <c:pt idx="306">
                  <c:v>122000.0</c:v>
                </c:pt>
                <c:pt idx="307">
                  <c:v>123000.0</c:v>
                </c:pt>
                <c:pt idx="308">
                  <c:v>123000.0</c:v>
                </c:pt>
                <c:pt idx="309">
                  <c:v>124000.0</c:v>
                </c:pt>
                <c:pt idx="310">
                  <c:v>124000.0</c:v>
                </c:pt>
                <c:pt idx="311">
                  <c:v>124000.0</c:v>
                </c:pt>
                <c:pt idx="312">
                  <c:v>125000.0</c:v>
                </c:pt>
                <c:pt idx="313">
                  <c:v>125000.0</c:v>
                </c:pt>
                <c:pt idx="314">
                  <c:v>126000.0</c:v>
                </c:pt>
                <c:pt idx="315">
                  <c:v>126000.0</c:v>
                </c:pt>
                <c:pt idx="316">
                  <c:v>126000.0</c:v>
                </c:pt>
                <c:pt idx="317">
                  <c:v>127000.0</c:v>
                </c:pt>
                <c:pt idx="318">
                  <c:v>127000.0</c:v>
                </c:pt>
                <c:pt idx="319">
                  <c:v>128000.0</c:v>
                </c:pt>
                <c:pt idx="320">
                  <c:v>128000.0</c:v>
                </c:pt>
                <c:pt idx="321">
                  <c:v>128000.0</c:v>
                </c:pt>
                <c:pt idx="322">
                  <c:v>129000.0</c:v>
                </c:pt>
                <c:pt idx="323">
                  <c:v>129000.0</c:v>
                </c:pt>
                <c:pt idx="324">
                  <c:v>130000.0</c:v>
                </c:pt>
                <c:pt idx="325">
                  <c:v>130000.0</c:v>
                </c:pt>
                <c:pt idx="326">
                  <c:v>130000.0</c:v>
                </c:pt>
                <c:pt idx="327">
                  <c:v>131000.0</c:v>
                </c:pt>
                <c:pt idx="328">
                  <c:v>131000.0</c:v>
                </c:pt>
                <c:pt idx="329">
                  <c:v>132000.0</c:v>
                </c:pt>
                <c:pt idx="330">
                  <c:v>132000.0</c:v>
                </c:pt>
                <c:pt idx="331">
                  <c:v>132000.0</c:v>
                </c:pt>
                <c:pt idx="332">
                  <c:v>133000.0</c:v>
                </c:pt>
                <c:pt idx="333">
                  <c:v>133000.0</c:v>
                </c:pt>
                <c:pt idx="334">
                  <c:v>134000.0</c:v>
                </c:pt>
                <c:pt idx="335">
                  <c:v>134000.0</c:v>
                </c:pt>
                <c:pt idx="336">
                  <c:v>134000.0</c:v>
                </c:pt>
                <c:pt idx="337">
                  <c:v>135000.0</c:v>
                </c:pt>
                <c:pt idx="338">
                  <c:v>135000.0</c:v>
                </c:pt>
                <c:pt idx="339">
                  <c:v>136000.0</c:v>
                </c:pt>
                <c:pt idx="340">
                  <c:v>136000.0</c:v>
                </c:pt>
                <c:pt idx="341">
                  <c:v>136000.0</c:v>
                </c:pt>
                <c:pt idx="342">
                  <c:v>137000.0</c:v>
                </c:pt>
                <c:pt idx="343">
                  <c:v>137000.0</c:v>
                </c:pt>
                <c:pt idx="344">
                  <c:v>138000.0</c:v>
                </c:pt>
                <c:pt idx="345">
                  <c:v>138000.0</c:v>
                </c:pt>
                <c:pt idx="346">
                  <c:v>138000.0</c:v>
                </c:pt>
                <c:pt idx="347">
                  <c:v>139000.0</c:v>
                </c:pt>
                <c:pt idx="348">
                  <c:v>139000.0</c:v>
                </c:pt>
                <c:pt idx="349">
                  <c:v>140000.0</c:v>
                </c:pt>
                <c:pt idx="350">
                  <c:v>140000.0</c:v>
                </c:pt>
                <c:pt idx="351">
                  <c:v>140000.0</c:v>
                </c:pt>
                <c:pt idx="352">
                  <c:v>141000.0</c:v>
                </c:pt>
                <c:pt idx="353">
                  <c:v>141000.0</c:v>
                </c:pt>
                <c:pt idx="354">
                  <c:v>142000.0</c:v>
                </c:pt>
                <c:pt idx="355">
                  <c:v>142000.0</c:v>
                </c:pt>
                <c:pt idx="356">
                  <c:v>142000.0</c:v>
                </c:pt>
                <c:pt idx="357">
                  <c:v>143000.0</c:v>
                </c:pt>
                <c:pt idx="358">
                  <c:v>143000.0</c:v>
                </c:pt>
                <c:pt idx="359">
                  <c:v>144000.0</c:v>
                </c:pt>
                <c:pt idx="360">
                  <c:v>144000.0</c:v>
                </c:pt>
                <c:pt idx="361">
                  <c:v>144000.0</c:v>
                </c:pt>
                <c:pt idx="362">
                  <c:v>145000.0</c:v>
                </c:pt>
                <c:pt idx="363">
                  <c:v>145000.0</c:v>
                </c:pt>
                <c:pt idx="364">
                  <c:v>146000.0</c:v>
                </c:pt>
                <c:pt idx="365">
                  <c:v>146000.0</c:v>
                </c:pt>
                <c:pt idx="366">
                  <c:v>146000.0</c:v>
                </c:pt>
                <c:pt idx="367">
                  <c:v>147000.0</c:v>
                </c:pt>
                <c:pt idx="368">
                  <c:v>147000.0</c:v>
                </c:pt>
                <c:pt idx="369">
                  <c:v>148000.0</c:v>
                </c:pt>
                <c:pt idx="370">
                  <c:v>148000.0</c:v>
                </c:pt>
                <c:pt idx="371">
                  <c:v>148000.0</c:v>
                </c:pt>
                <c:pt idx="372">
                  <c:v>149000.0</c:v>
                </c:pt>
                <c:pt idx="373">
                  <c:v>149000.0</c:v>
                </c:pt>
                <c:pt idx="374">
                  <c:v>150000.0</c:v>
                </c:pt>
                <c:pt idx="375">
                  <c:v>150000.0</c:v>
                </c:pt>
                <c:pt idx="376">
                  <c:v>150000.0</c:v>
                </c:pt>
                <c:pt idx="377">
                  <c:v>151000.0</c:v>
                </c:pt>
                <c:pt idx="378">
                  <c:v>151000.0</c:v>
                </c:pt>
                <c:pt idx="379">
                  <c:v>152000.0</c:v>
                </c:pt>
                <c:pt idx="380">
                  <c:v>152000.0</c:v>
                </c:pt>
                <c:pt idx="381">
                  <c:v>152000.0</c:v>
                </c:pt>
                <c:pt idx="382">
                  <c:v>153000.0</c:v>
                </c:pt>
                <c:pt idx="383">
                  <c:v>153000.0</c:v>
                </c:pt>
                <c:pt idx="384">
                  <c:v>154000.0</c:v>
                </c:pt>
                <c:pt idx="385">
                  <c:v>154000.0</c:v>
                </c:pt>
                <c:pt idx="386">
                  <c:v>154000.0</c:v>
                </c:pt>
                <c:pt idx="387">
                  <c:v>155000.0</c:v>
                </c:pt>
                <c:pt idx="388">
                  <c:v>155000.0</c:v>
                </c:pt>
                <c:pt idx="389">
                  <c:v>156000.0</c:v>
                </c:pt>
                <c:pt idx="390">
                  <c:v>156000.0</c:v>
                </c:pt>
                <c:pt idx="391">
                  <c:v>156000.0</c:v>
                </c:pt>
                <c:pt idx="392">
                  <c:v>157000.0</c:v>
                </c:pt>
                <c:pt idx="393">
                  <c:v>157000.0</c:v>
                </c:pt>
                <c:pt idx="394">
                  <c:v>158000.0</c:v>
                </c:pt>
                <c:pt idx="395">
                  <c:v>158000.0</c:v>
                </c:pt>
                <c:pt idx="396">
                  <c:v>158000.0</c:v>
                </c:pt>
                <c:pt idx="397">
                  <c:v>159000.0</c:v>
                </c:pt>
                <c:pt idx="398">
                  <c:v>159000.0</c:v>
                </c:pt>
                <c:pt idx="399">
                  <c:v>160000.0</c:v>
                </c:pt>
                <c:pt idx="400">
                  <c:v>160000.0</c:v>
                </c:pt>
                <c:pt idx="401">
                  <c:v>160000.0</c:v>
                </c:pt>
                <c:pt idx="402">
                  <c:v>161000.0</c:v>
                </c:pt>
                <c:pt idx="403">
                  <c:v>161000.0</c:v>
                </c:pt>
                <c:pt idx="404">
                  <c:v>162000.0</c:v>
                </c:pt>
                <c:pt idx="405">
                  <c:v>162000.0</c:v>
                </c:pt>
                <c:pt idx="406">
                  <c:v>162000.0</c:v>
                </c:pt>
                <c:pt idx="407">
                  <c:v>163000.0</c:v>
                </c:pt>
                <c:pt idx="408">
                  <c:v>163000.0</c:v>
                </c:pt>
                <c:pt idx="409">
                  <c:v>164000.0</c:v>
                </c:pt>
                <c:pt idx="410">
                  <c:v>164000.0</c:v>
                </c:pt>
                <c:pt idx="411">
                  <c:v>164000.0</c:v>
                </c:pt>
                <c:pt idx="412">
                  <c:v>165000.0</c:v>
                </c:pt>
                <c:pt idx="413">
                  <c:v>165000.0</c:v>
                </c:pt>
                <c:pt idx="414">
                  <c:v>166000.0</c:v>
                </c:pt>
                <c:pt idx="415">
                  <c:v>166000.0</c:v>
                </c:pt>
                <c:pt idx="416">
                  <c:v>166000.0</c:v>
                </c:pt>
                <c:pt idx="417">
                  <c:v>167000.0</c:v>
                </c:pt>
                <c:pt idx="418">
                  <c:v>167000.0</c:v>
                </c:pt>
                <c:pt idx="419">
                  <c:v>168000.0</c:v>
                </c:pt>
                <c:pt idx="420">
                  <c:v>168000.0</c:v>
                </c:pt>
                <c:pt idx="421">
                  <c:v>168000.0</c:v>
                </c:pt>
                <c:pt idx="422">
                  <c:v>169000.0</c:v>
                </c:pt>
                <c:pt idx="423">
                  <c:v>169000.0</c:v>
                </c:pt>
                <c:pt idx="424">
                  <c:v>170000.0</c:v>
                </c:pt>
                <c:pt idx="425">
                  <c:v>170000.0</c:v>
                </c:pt>
                <c:pt idx="426">
                  <c:v>170000.0</c:v>
                </c:pt>
                <c:pt idx="427">
                  <c:v>171000.0</c:v>
                </c:pt>
                <c:pt idx="428">
                  <c:v>171000.0</c:v>
                </c:pt>
                <c:pt idx="429">
                  <c:v>172000.0</c:v>
                </c:pt>
                <c:pt idx="430">
                  <c:v>172000.0</c:v>
                </c:pt>
                <c:pt idx="431">
                  <c:v>172000.0</c:v>
                </c:pt>
                <c:pt idx="432">
                  <c:v>173000.0</c:v>
                </c:pt>
                <c:pt idx="433">
                  <c:v>173000.0</c:v>
                </c:pt>
                <c:pt idx="434">
                  <c:v>174000.0</c:v>
                </c:pt>
                <c:pt idx="435">
                  <c:v>174000.0</c:v>
                </c:pt>
                <c:pt idx="436">
                  <c:v>174000.0</c:v>
                </c:pt>
                <c:pt idx="437">
                  <c:v>175000.0</c:v>
                </c:pt>
                <c:pt idx="438">
                  <c:v>175000.0</c:v>
                </c:pt>
                <c:pt idx="439">
                  <c:v>176000.0</c:v>
                </c:pt>
                <c:pt idx="440">
                  <c:v>176000.0</c:v>
                </c:pt>
                <c:pt idx="441">
                  <c:v>176000.0</c:v>
                </c:pt>
                <c:pt idx="442">
                  <c:v>177000.0</c:v>
                </c:pt>
                <c:pt idx="443">
                  <c:v>177000.0</c:v>
                </c:pt>
                <c:pt idx="444">
                  <c:v>178000.0</c:v>
                </c:pt>
                <c:pt idx="445">
                  <c:v>178000.0</c:v>
                </c:pt>
                <c:pt idx="446">
                  <c:v>178000.0</c:v>
                </c:pt>
                <c:pt idx="447">
                  <c:v>179000.0</c:v>
                </c:pt>
                <c:pt idx="448">
                  <c:v>179000.0</c:v>
                </c:pt>
                <c:pt idx="449">
                  <c:v>180000.0</c:v>
                </c:pt>
                <c:pt idx="450">
                  <c:v>180000.0</c:v>
                </c:pt>
                <c:pt idx="451">
                  <c:v>180000.0</c:v>
                </c:pt>
                <c:pt idx="452">
                  <c:v>181000.0</c:v>
                </c:pt>
                <c:pt idx="453">
                  <c:v>181000.0</c:v>
                </c:pt>
                <c:pt idx="454">
                  <c:v>182000.0</c:v>
                </c:pt>
                <c:pt idx="455">
                  <c:v>182000.0</c:v>
                </c:pt>
                <c:pt idx="456">
                  <c:v>182000.0</c:v>
                </c:pt>
                <c:pt idx="457">
                  <c:v>183000.0</c:v>
                </c:pt>
                <c:pt idx="458">
                  <c:v>183000.0</c:v>
                </c:pt>
                <c:pt idx="459">
                  <c:v>184000.0</c:v>
                </c:pt>
                <c:pt idx="460">
                  <c:v>184000.0</c:v>
                </c:pt>
                <c:pt idx="461">
                  <c:v>184000.0</c:v>
                </c:pt>
                <c:pt idx="462">
                  <c:v>185000.0</c:v>
                </c:pt>
                <c:pt idx="463">
                  <c:v>185000.0</c:v>
                </c:pt>
                <c:pt idx="464">
                  <c:v>186000.0</c:v>
                </c:pt>
                <c:pt idx="465">
                  <c:v>186000.0</c:v>
                </c:pt>
                <c:pt idx="466">
                  <c:v>186000.0</c:v>
                </c:pt>
                <c:pt idx="467">
                  <c:v>187000.0</c:v>
                </c:pt>
                <c:pt idx="468">
                  <c:v>187000.0</c:v>
                </c:pt>
                <c:pt idx="469">
                  <c:v>188000.0</c:v>
                </c:pt>
                <c:pt idx="470">
                  <c:v>188000.0</c:v>
                </c:pt>
                <c:pt idx="471">
                  <c:v>188000.0</c:v>
                </c:pt>
                <c:pt idx="472">
                  <c:v>189000.0</c:v>
                </c:pt>
                <c:pt idx="473">
                  <c:v>189000.0</c:v>
                </c:pt>
                <c:pt idx="474">
                  <c:v>190000.0</c:v>
                </c:pt>
                <c:pt idx="475">
                  <c:v>190000.0</c:v>
                </c:pt>
                <c:pt idx="476">
                  <c:v>190000.0</c:v>
                </c:pt>
                <c:pt idx="477">
                  <c:v>191000.0</c:v>
                </c:pt>
                <c:pt idx="478">
                  <c:v>191000.0</c:v>
                </c:pt>
                <c:pt idx="479">
                  <c:v>192000.0</c:v>
                </c:pt>
                <c:pt idx="480">
                  <c:v>192000.0</c:v>
                </c:pt>
                <c:pt idx="481">
                  <c:v>192000.0</c:v>
                </c:pt>
                <c:pt idx="482">
                  <c:v>193000.0</c:v>
                </c:pt>
                <c:pt idx="483">
                  <c:v>193000.0</c:v>
                </c:pt>
                <c:pt idx="484">
                  <c:v>194000.0</c:v>
                </c:pt>
                <c:pt idx="485">
                  <c:v>194000.0</c:v>
                </c:pt>
                <c:pt idx="486">
                  <c:v>194000.0</c:v>
                </c:pt>
                <c:pt idx="487">
                  <c:v>195000.0</c:v>
                </c:pt>
                <c:pt idx="488">
                  <c:v>195000.0</c:v>
                </c:pt>
                <c:pt idx="489">
                  <c:v>196000.0</c:v>
                </c:pt>
                <c:pt idx="490">
                  <c:v>196000.0</c:v>
                </c:pt>
                <c:pt idx="491">
                  <c:v>196000.0</c:v>
                </c:pt>
                <c:pt idx="492">
                  <c:v>197000.0</c:v>
                </c:pt>
                <c:pt idx="493">
                  <c:v>197000.0</c:v>
                </c:pt>
                <c:pt idx="494">
                  <c:v>198000.0</c:v>
                </c:pt>
                <c:pt idx="495">
                  <c:v>198000.0</c:v>
                </c:pt>
                <c:pt idx="496">
                  <c:v>198000.0</c:v>
                </c:pt>
                <c:pt idx="497">
                  <c:v>199000.0</c:v>
                </c:pt>
                <c:pt idx="498">
                  <c:v>199000.0</c:v>
                </c:pt>
                <c:pt idx="499">
                  <c:v>200000.0</c:v>
                </c:pt>
                <c:pt idx="500">
                  <c:v>200000.0</c:v>
                </c:pt>
                <c:pt idx="501">
                  <c:v>200000.0</c:v>
                </c:pt>
                <c:pt idx="502">
                  <c:v>201000.0</c:v>
                </c:pt>
                <c:pt idx="503">
                  <c:v>201000.0</c:v>
                </c:pt>
                <c:pt idx="504">
                  <c:v>202000.0</c:v>
                </c:pt>
                <c:pt idx="505">
                  <c:v>202000.0</c:v>
                </c:pt>
                <c:pt idx="506">
                  <c:v>202000.0</c:v>
                </c:pt>
                <c:pt idx="507">
                  <c:v>203000.0</c:v>
                </c:pt>
                <c:pt idx="508">
                  <c:v>203000.0</c:v>
                </c:pt>
                <c:pt idx="509">
                  <c:v>204000.0</c:v>
                </c:pt>
                <c:pt idx="510">
                  <c:v>204000.0</c:v>
                </c:pt>
                <c:pt idx="511">
                  <c:v>204000.0</c:v>
                </c:pt>
                <c:pt idx="512">
                  <c:v>205000.0</c:v>
                </c:pt>
                <c:pt idx="513">
                  <c:v>205000.0</c:v>
                </c:pt>
                <c:pt idx="514">
                  <c:v>206000.0</c:v>
                </c:pt>
                <c:pt idx="515">
                  <c:v>206000.0</c:v>
                </c:pt>
                <c:pt idx="516">
                  <c:v>206000.0</c:v>
                </c:pt>
                <c:pt idx="517">
                  <c:v>207000.0</c:v>
                </c:pt>
                <c:pt idx="518">
                  <c:v>207000.0</c:v>
                </c:pt>
                <c:pt idx="519">
                  <c:v>208000.0</c:v>
                </c:pt>
                <c:pt idx="520">
                  <c:v>208000.0</c:v>
                </c:pt>
                <c:pt idx="521">
                  <c:v>208000.0</c:v>
                </c:pt>
                <c:pt idx="522">
                  <c:v>209000.0</c:v>
                </c:pt>
                <c:pt idx="523">
                  <c:v>209000.0</c:v>
                </c:pt>
                <c:pt idx="524">
                  <c:v>210000.0</c:v>
                </c:pt>
                <c:pt idx="525">
                  <c:v>210000.0</c:v>
                </c:pt>
                <c:pt idx="526">
                  <c:v>210000.0</c:v>
                </c:pt>
                <c:pt idx="527">
                  <c:v>211000.0</c:v>
                </c:pt>
                <c:pt idx="528">
                  <c:v>211000.0</c:v>
                </c:pt>
                <c:pt idx="529">
                  <c:v>212000.0</c:v>
                </c:pt>
                <c:pt idx="530">
                  <c:v>212000.0</c:v>
                </c:pt>
                <c:pt idx="531">
                  <c:v>212000.0</c:v>
                </c:pt>
                <c:pt idx="532">
                  <c:v>213000.0</c:v>
                </c:pt>
                <c:pt idx="533">
                  <c:v>213000.0</c:v>
                </c:pt>
                <c:pt idx="534">
                  <c:v>214000.0</c:v>
                </c:pt>
                <c:pt idx="535">
                  <c:v>214000.0</c:v>
                </c:pt>
                <c:pt idx="536">
                  <c:v>214000.0</c:v>
                </c:pt>
                <c:pt idx="537">
                  <c:v>215000.0</c:v>
                </c:pt>
                <c:pt idx="538">
                  <c:v>215000.0</c:v>
                </c:pt>
                <c:pt idx="539">
                  <c:v>216000.0</c:v>
                </c:pt>
                <c:pt idx="540">
                  <c:v>216000.0</c:v>
                </c:pt>
                <c:pt idx="541">
                  <c:v>216000.0</c:v>
                </c:pt>
                <c:pt idx="542">
                  <c:v>217000.0</c:v>
                </c:pt>
                <c:pt idx="543">
                  <c:v>217000.0</c:v>
                </c:pt>
                <c:pt idx="544">
                  <c:v>218000.0</c:v>
                </c:pt>
                <c:pt idx="545">
                  <c:v>218000.0</c:v>
                </c:pt>
                <c:pt idx="546">
                  <c:v>218000.0</c:v>
                </c:pt>
                <c:pt idx="547">
                  <c:v>219000.0</c:v>
                </c:pt>
                <c:pt idx="548">
                  <c:v>219000.0</c:v>
                </c:pt>
                <c:pt idx="549">
                  <c:v>220000.0</c:v>
                </c:pt>
                <c:pt idx="550">
                  <c:v>220000.0</c:v>
                </c:pt>
                <c:pt idx="551">
                  <c:v>220000.0</c:v>
                </c:pt>
                <c:pt idx="552">
                  <c:v>221000.0</c:v>
                </c:pt>
                <c:pt idx="553">
                  <c:v>221000.0</c:v>
                </c:pt>
                <c:pt idx="554">
                  <c:v>222000.0</c:v>
                </c:pt>
                <c:pt idx="555">
                  <c:v>222000.0</c:v>
                </c:pt>
                <c:pt idx="556">
                  <c:v>222000.0</c:v>
                </c:pt>
                <c:pt idx="557">
                  <c:v>223000.0</c:v>
                </c:pt>
                <c:pt idx="558">
                  <c:v>223000.0</c:v>
                </c:pt>
                <c:pt idx="559">
                  <c:v>224000.0</c:v>
                </c:pt>
                <c:pt idx="560">
                  <c:v>224000.0</c:v>
                </c:pt>
                <c:pt idx="561">
                  <c:v>224000.0</c:v>
                </c:pt>
                <c:pt idx="562">
                  <c:v>225000.0</c:v>
                </c:pt>
                <c:pt idx="563">
                  <c:v>225000.0</c:v>
                </c:pt>
                <c:pt idx="564">
                  <c:v>226000.0</c:v>
                </c:pt>
                <c:pt idx="565">
                  <c:v>226000.0</c:v>
                </c:pt>
                <c:pt idx="566">
                  <c:v>226000.0</c:v>
                </c:pt>
                <c:pt idx="567">
                  <c:v>227000.0</c:v>
                </c:pt>
                <c:pt idx="568">
                  <c:v>227000.0</c:v>
                </c:pt>
                <c:pt idx="569">
                  <c:v>228000.0</c:v>
                </c:pt>
                <c:pt idx="570">
                  <c:v>228000.0</c:v>
                </c:pt>
                <c:pt idx="571">
                  <c:v>228000.0</c:v>
                </c:pt>
                <c:pt idx="572">
                  <c:v>229000.0</c:v>
                </c:pt>
                <c:pt idx="573">
                  <c:v>229000.0</c:v>
                </c:pt>
                <c:pt idx="574">
                  <c:v>230000.0</c:v>
                </c:pt>
                <c:pt idx="575">
                  <c:v>230000.0</c:v>
                </c:pt>
                <c:pt idx="576">
                  <c:v>230000.0</c:v>
                </c:pt>
                <c:pt idx="577">
                  <c:v>231000.0</c:v>
                </c:pt>
                <c:pt idx="578">
                  <c:v>231000.0</c:v>
                </c:pt>
                <c:pt idx="579">
                  <c:v>232000.0</c:v>
                </c:pt>
                <c:pt idx="580">
                  <c:v>232000.0</c:v>
                </c:pt>
                <c:pt idx="581">
                  <c:v>232000.0</c:v>
                </c:pt>
                <c:pt idx="582">
                  <c:v>233000.0</c:v>
                </c:pt>
                <c:pt idx="583">
                  <c:v>233000.0</c:v>
                </c:pt>
                <c:pt idx="584">
                  <c:v>234000.0</c:v>
                </c:pt>
                <c:pt idx="585">
                  <c:v>234000.0</c:v>
                </c:pt>
                <c:pt idx="586">
                  <c:v>234000.0</c:v>
                </c:pt>
                <c:pt idx="587">
                  <c:v>235000.0</c:v>
                </c:pt>
                <c:pt idx="588">
                  <c:v>235000.0</c:v>
                </c:pt>
                <c:pt idx="589">
                  <c:v>236000.0</c:v>
                </c:pt>
                <c:pt idx="590">
                  <c:v>236000.0</c:v>
                </c:pt>
                <c:pt idx="591">
                  <c:v>236000.0</c:v>
                </c:pt>
                <c:pt idx="592">
                  <c:v>237000.0</c:v>
                </c:pt>
                <c:pt idx="593">
                  <c:v>237000.0</c:v>
                </c:pt>
                <c:pt idx="594">
                  <c:v>238000.0</c:v>
                </c:pt>
                <c:pt idx="595">
                  <c:v>238000.0</c:v>
                </c:pt>
                <c:pt idx="596">
                  <c:v>238000.0</c:v>
                </c:pt>
                <c:pt idx="597">
                  <c:v>239000.0</c:v>
                </c:pt>
                <c:pt idx="598">
                  <c:v>239000.0</c:v>
                </c:pt>
                <c:pt idx="599">
                  <c:v>240000.0</c:v>
                </c:pt>
                <c:pt idx="600">
                  <c:v>240000.0</c:v>
                </c:pt>
                <c:pt idx="601">
                  <c:v>240000.0</c:v>
                </c:pt>
                <c:pt idx="602">
                  <c:v>241000.0</c:v>
                </c:pt>
                <c:pt idx="603">
                  <c:v>241000.0</c:v>
                </c:pt>
                <c:pt idx="604">
                  <c:v>242000.0</c:v>
                </c:pt>
                <c:pt idx="605">
                  <c:v>242000.0</c:v>
                </c:pt>
                <c:pt idx="606">
                  <c:v>242000.0</c:v>
                </c:pt>
                <c:pt idx="607">
                  <c:v>243000.0</c:v>
                </c:pt>
                <c:pt idx="608">
                  <c:v>243000.0</c:v>
                </c:pt>
                <c:pt idx="609">
                  <c:v>244000.0</c:v>
                </c:pt>
                <c:pt idx="610">
                  <c:v>244000.0</c:v>
                </c:pt>
                <c:pt idx="611">
                  <c:v>244000.0</c:v>
                </c:pt>
                <c:pt idx="612">
                  <c:v>245000.0</c:v>
                </c:pt>
                <c:pt idx="613">
                  <c:v>245000.0</c:v>
                </c:pt>
                <c:pt idx="614">
                  <c:v>246000.0</c:v>
                </c:pt>
                <c:pt idx="615">
                  <c:v>246000.0</c:v>
                </c:pt>
                <c:pt idx="616">
                  <c:v>246000.0</c:v>
                </c:pt>
                <c:pt idx="617">
                  <c:v>247000.0</c:v>
                </c:pt>
                <c:pt idx="618">
                  <c:v>247000.0</c:v>
                </c:pt>
                <c:pt idx="619">
                  <c:v>248000.0</c:v>
                </c:pt>
                <c:pt idx="620">
                  <c:v>248000.0</c:v>
                </c:pt>
                <c:pt idx="621">
                  <c:v>248000.0</c:v>
                </c:pt>
                <c:pt idx="622">
                  <c:v>249000.0</c:v>
                </c:pt>
                <c:pt idx="623">
                  <c:v>249000.0</c:v>
                </c:pt>
                <c:pt idx="624">
                  <c:v>250000.0</c:v>
                </c:pt>
                <c:pt idx="625">
                  <c:v>250000.0</c:v>
                </c:pt>
                <c:pt idx="626">
                  <c:v>250000.0</c:v>
                </c:pt>
                <c:pt idx="627">
                  <c:v>251000.0</c:v>
                </c:pt>
                <c:pt idx="628">
                  <c:v>251000.0</c:v>
                </c:pt>
                <c:pt idx="629">
                  <c:v>252000.0</c:v>
                </c:pt>
                <c:pt idx="630">
                  <c:v>252000.0</c:v>
                </c:pt>
                <c:pt idx="631">
                  <c:v>252000.0</c:v>
                </c:pt>
                <c:pt idx="632">
                  <c:v>253000.0</c:v>
                </c:pt>
                <c:pt idx="633">
                  <c:v>253000.0</c:v>
                </c:pt>
                <c:pt idx="634">
                  <c:v>254000.0</c:v>
                </c:pt>
                <c:pt idx="635">
                  <c:v>254000.0</c:v>
                </c:pt>
                <c:pt idx="636">
                  <c:v>254000.0</c:v>
                </c:pt>
                <c:pt idx="637">
                  <c:v>255000.0</c:v>
                </c:pt>
                <c:pt idx="638">
                  <c:v>255000.0</c:v>
                </c:pt>
                <c:pt idx="639">
                  <c:v>256000.0</c:v>
                </c:pt>
                <c:pt idx="640">
                  <c:v>256000.0</c:v>
                </c:pt>
                <c:pt idx="641">
                  <c:v>256000.0</c:v>
                </c:pt>
                <c:pt idx="642">
                  <c:v>257000.0</c:v>
                </c:pt>
                <c:pt idx="643">
                  <c:v>257000.0</c:v>
                </c:pt>
                <c:pt idx="644">
                  <c:v>258000.0</c:v>
                </c:pt>
                <c:pt idx="645">
                  <c:v>258000.0</c:v>
                </c:pt>
                <c:pt idx="646">
                  <c:v>258000.0</c:v>
                </c:pt>
                <c:pt idx="647">
                  <c:v>259000.0</c:v>
                </c:pt>
                <c:pt idx="648">
                  <c:v>259000.0</c:v>
                </c:pt>
                <c:pt idx="649">
                  <c:v>260000.0</c:v>
                </c:pt>
                <c:pt idx="650">
                  <c:v>260000.0</c:v>
                </c:pt>
                <c:pt idx="651">
                  <c:v>260000.0</c:v>
                </c:pt>
                <c:pt idx="652">
                  <c:v>261000.0</c:v>
                </c:pt>
                <c:pt idx="653">
                  <c:v>261000.0</c:v>
                </c:pt>
                <c:pt idx="654">
                  <c:v>262000.0</c:v>
                </c:pt>
                <c:pt idx="655">
                  <c:v>262000.0</c:v>
                </c:pt>
                <c:pt idx="656">
                  <c:v>262000.0</c:v>
                </c:pt>
                <c:pt idx="657">
                  <c:v>263000.0</c:v>
                </c:pt>
                <c:pt idx="658">
                  <c:v>263000.0</c:v>
                </c:pt>
                <c:pt idx="659">
                  <c:v>264000.0</c:v>
                </c:pt>
                <c:pt idx="660">
                  <c:v>264000.0</c:v>
                </c:pt>
                <c:pt idx="661">
                  <c:v>264000.0</c:v>
                </c:pt>
                <c:pt idx="662">
                  <c:v>265000.0</c:v>
                </c:pt>
                <c:pt idx="663">
                  <c:v>265000.0</c:v>
                </c:pt>
                <c:pt idx="664">
                  <c:v>266000.0</c:v>
                </c:pt>
                <c:pt idx="665">
                  <c:v>266000.0</c:v>
                </c:pt>
                <c:pt idx="666">
                  <c:v>266000.0</c:v>
                </c:pt>
                <c:pt idx="667">
                  <c:v>267000.0</c:v>
                </c:pt>
                <c:pt idx="668">
                  <c:v>267000.0</c:v>
                </c:pt>
                <c:pt idx="669">
                  <c:v>268000.0</c:v>
                </c:pt>
                <c:pt idx="670">
                  <c:v>268000.0</c:v>
                </c:pt>
                <c:pt idx="671">
                  <c:v>268000.0</c:v>
                </c:pt>
                <c:pt idx="672">
                  <c:v>269000.0</c:v>
                </c:pt>
                <c:pt idx="673">
                  <c:v>269000.0</c:v>
                </c:pt>
                <c:pt idx="674">
                  <c:v>270000.0</c:v>
                </c:pt>
                <c:pt idx="675">
                  <c:v>270000.0</c:v>
                </c:pt>
                <c:pt idx="676">
                  <c:v>270000.0</c:v>
                </c:pt>
                <c:pt idx="677">
                  <c:v>271000.0</c:v>
                </c:pt>
                <c:pt idx="678">
                  <c:v>271000.0</c:v>
                </c:pt>
                <c:pt idx="679">
                  <c:v>272000.0</c:v>
                </c:pt>
                <c:pt idx="680">
                  <c:v>272000.0</c:v>
                </c:pt>
                <c:pt idx="681">
                  <c:v>272000.0</c:v>
                </c:pt>
                <c:pt idx="682">
                  <c:v>273000.0</c:v>
                </c:pt>
                <c:pt idx="683">
                  <c:v>273000.0</c:v>
                </c:pt>
                <c:pt idx="684">
                  <c:v>274000.0</c:v>
                </c:pt>
                <c:pt idx="685">
                  <c:v>274000.0</c:v>
                </c:pt>
                <c:pt idx="686">
                  <c:v>274000.0</c:v>
                </c:pt>
                <c:pt idx="687">
                  <c:v>275000.0</c:v>
                </c:pt>
                <c:pt idx="688">
                  <c:v>275000.0</c:v>
                </c:pt>
                <c:pt idx="689">
                  <c:v>276000.0</c:v>
                </c:pt>
                <c:pt idx="690">
                  <c:v>276000.0</c:v>
                </c:pt>
                <c:pt idx="691">
                  <c:v>276000.0</c:v>
                </c:pt>
                <c:pt idx="692">
                  <c:v>277000.0</c:v>
                </c:pt>
                <c:pt idx="693">
                  <c:v>277000.0</c:v>
                </c:pt>
                <c:pt idx="694">
                  <c:v>278000.0</c:v>
                </c:pt>
                <c:pt idx="695">
                  <c:v>278000.0</c:v>
                </c:pt>
                <c:pt idx="696">
                  <c:v>278000.0</c:v>
                </c:pt>
                <c:pt idx="697">
                  <c:v>279000.0</c:v>
                </c:pt>
                <c:pt idx="698">
                  <c:v>279000.0</c:v>
                </c:pt>
                <c:pt idx="699">
                  <c:v>280000.0</c:v>
                </c:pt>
                <c:pt idx="700">
                  <c:v>280000.0</c:v>
                </c:pt>
                <c:pt idx="701">
                  <c:v>280000.0</c:v>
                </c:pt>
                <c:pt idx="702">
                  <c:v>281000.0</c:v>
                </c:pt>
                <c:pt idx="703">
                  <c:v>281000.0</c:v>
                </c:pt>
                <c:pt idx="704">
                  <c:v>282000.0</c:v>
                </c:pt>
                <c:pt idx="705">
                  <c:v>282000.0</c:v>
                </c:pt>
                <c:pt idx="706">
                  <c:v>282000.0</c:v>
                </c:pt>
                <c:pt idx="707">
                  <c:v>283000.0</c:v>
                </c:pt>
                <c:pt idx="708">
                  <c:v>283000.0</c:v>
                </c:pt>
                <c:pt idx="709">
                  <c:v>284000.0</c:v>
                </c:pt>
                <c:pt idx="710">
                  <c:v>284000.0</c:v>
                </c:pt>
                <c:pt idx="711">
                  <c:v>284000.0</c:v>
                </c:pt>
                <c:pt idx="712">
                  <c:v>285000.0</c:v>
                </c:pt>
                <c:pt idx="713">
                  <c:v>285000.0</c:v>
                </c:pt>
                <c:pt idx="714">
                  <c:v>286000.0</c:v>
                </c:pt>
                <c:pt idx="715">
                  <c:v>286000.0</c:v>
                </c:pt>
                <c:pt idx="716">
                  <c:v>286000.0</c:v>
                </c:pt>
                <c:pt idx="717">
                  <c:v>287000.0</c:v>
                </c:pt>
                <c:pt idx="718">
                  <c:v>287000.0</c:v>
                </c:pt>
                <c:pt idx="719">
                  <c:v>288000.0</c:v>
                </c:pt>
                <c:pt idx="720">
                  <c:v>288000.0</c:v>
                </c:pt>
                <c:pt idx="721">
                  <c:v>288000.0</c:v>
                </c:pt>
                <c:pt idx="722">
                  <c:v>289000.0</c:v>
                </c:pt>
                <c:pt idx="723">
                  <c:v>289000.0</c:v>
                </c:pt>
                <c:pt idx="724">
                  <c:v>290000.0</c:v>
                </c:pt>
                <c:pt idx="725">
                  <c:v>290000.0</c:v>
                </c:pt>
                <c:pt idx="726">
                  <c:v>290000.0</c:v>
                </c:pt>
                <c:pt idx="727">
                  <c:v>291000.0</c:v>
                </c:pt>
                <c:pt idx="728">
                  <c:v>291000.0</c:v>
                </c:pt>
                <c:pt idx="729">
                  <c:v>292000.0</c:v>
                </c:pt>
                <c:pt idx="730">
                  <c:v>292000.0</c:v>
                </c:pt>
                <c:pt idx="731">
                  <c:v>292000.0</c:v>
                </c:pt>
                <c:pt idx="732">
                  <c:v>293000.0</c:v>
                </c:pt>
                <c:pt idx="733">
                  <c:v>293000.0</c:v>
                </c:pt>
                <c:pt idx="734">
                  <c:v>294000.0</c:v>
                </c:pt>
                <c:pt idx="735">
                  <c:v>294000.0</c:v>
                </c:pt>
                <c:pt idx="736">
                  <c:v>294000.0</c:v>
                </c:pt>
                <c:pt idx="737">
                  <c:v>295000.0</c:v>
                </c:pt>
                <c:pt idx="738">
                  <c:v>295000.0</c:v>
                </c:pt>
                <c:pt idx="739">
                  <c:v>296000.0</c:v>
                </c:pt>
                <c:pt idx="740">
                  <c:v>296000.0</c:v>
                </c:pt>
                <c:pt idx="741">
                  <c:v>296000.0</c:v>
                </c:pt>
                <c:pt idx="742">
                  <c:v>297000.0</c:v>
                </c:pt>
                <c:pt idx="743">
                  <c:v>297000.0</c:v>
                </c:pt>
                <c:pt idx="744">
                  <c:v>298000.0</c:v>
                </c:pt>
                <c:pt idx="745">
                  <c:v>298000.0</c:v>
                </c:pt>
                <c:pt idx="746">
                  <c:v>298000.0</c:v>
                </c:pt>
                <c:pt idx="747">
                  <c:v>299000.0</c:v>
                </c:pt>
                <c:pt idx="748">
                  <c:v>299000.0</c:v>
                </c:pt>
                <c:pt idx="749">
                  <c:v>300000.0</c:v>
                </c:pt>
                <c:pt idx="750">
                  <c:v>300000.0</c:v>
                </c:pt>
                <c:pt idx="751">
                  <c:v>300000.0</c:v>
                </c:pt>
                <c:pt idx="752">
                  <c:v>301000.0</c:v>
                </c:pt>
                <c:pt idx="753">
                  <c:v>301000.0</c:v>
                </c:pt>
                <c:pt idx="754">
                  <c:v>302000.0</c:v>
                </c:pt>
                <c:pt idx="755">
                  <c:v>302000.0</c:v>
                </c:pt>
                <c:pt idx="756">
                  <c:v>302000.0</c:v>
                </c:pt>
                <c:pt idx="757">
                  <c:v>303000.0</c:v>
                </c:pt>
                <c:pt idx="758">
                  <c:v>303000.0</c:v>
                </c:pt>
                <c:pt idx="759">
                  <c:v>304000.0</c:v>
                </c:pt>
                <c:pt idx="760">
                  <c:v>304000.0</c:v>
                </c:pt>
                <c:pt idx="761">
                  <c:v>304000.0</c:v>
                </c:pt>
                <c:pt idx="762">
                  <c:v>305000.0</c:v>
                </c:pt>
                <c:pt idx="763">
                  <c:v>305000.0</c:v>
                </c:pt>
                <c:pt idx="764">
                  <c:v>306000.0</c:v>
                </c:pt>
                <c:pt idx="765">
                  <c:v>306000.0</c:v>
                </c:pt>
                <c:pt idx="766">
                  <c:v>306000.0</c:v>
                </c:pt>
                <c:pt idx="767">
                  <c:v>307000.0</c:v>
                </c:pt>
                <c:pt idx="768">
                  <c:v>307000.0</c:v>
                </c:pt>
                <c:pt idx="769">
                  <c:v>308000.0</c:v>
                </c:pt>
                <c:pt idx="770">
                  <c:v>308000.0</c:v>
                </c:pt>
                <c:pt idx="771">
                  <c:v>308000.0</c:v>
                </c:pt>
                <c:pt idx="772">
                  <c:v>309000.0</c:v>
                </c:pt>
                <c:pt idx="773">
                  <c:v>309000.0</c:v>
                </c:pt>
                <c:pt idx="774">
                  <c:v>310000.0</c:v>
                </c:pt>
                <c:pt idx="775">
                  <c:v>310000.0</c:v>
                </c:pt>
                <c:pt idx="776">
                  <c:v>310000.0</c:v>
                </c:pt>
                <c:pt idx="777">
                  <c:v>311000.0</c:v>
                </c:pt>
                <c:pt idx="778">
                  <c:v>311000.0</c:v>
                </c:pt>
                <c:pt idx="779">
                  <c:v>312000.0</c:v>
                </c:pt>
                <c:pt idx="780">
                  <c:v>312000.0</c:v>
                </c:pt>
                <c:pt idx="781">
                  <c:v>312000.0</c:v>
                </c:pt>
                <c:pt idx="782">
                  <c:v>313000.0</c:v>
                </c:pt>
                <c:pt idx="783">
                  <c:v>313000.0</c:v>
                </c:pt>
                <c:pt idx="784">
                  <c:v>314000.0</c:v>
                </c:pt>
                <c:pt idx="785">
                  <c:v>314000.0</c:v>
                </c:pt>
                <c:pt idx="786">
                  <c:v>314000.0</c:v>
                </c:pt>
                <c:pt idx="787">
                  <c:v>315000.0</c:v>
                </c:pt>
                <c:pt idx="788">
                  <c:v>315000.0</c:v>
                </c:pt>
                <c:pt idx="789">
                  <c:v>316000.0</c:v>
                </c:pt>
                <c:pt idx="790">
                  <c:v>316000.0</c:v>
                </c:pt>
                <c:pt idx="791">
                  <c:v>316000.0</c:v>
                </c:pt>
                <c:pt idx="792">
                  <c:v>317000.0</c:v>
                </c:pt>
                <c:pt idx="793">
                  <c:v>317000.0</c:v>
                </c:pt>
                <c:pt idx="794">
                  <c:v>318000.0</c:v>
                </c:pt>
                <c:pt idx="795">
                  <c:v>318000.0</c:v>
                </c:pt>
                <c:pt idx="796">
                  <c:v>318000.0</c:v>
                </c:pt>
                <c:pt idx="797">
                  <c:v>319000.0</c:v>
                </c:pt>
                <c:pt idx="798">
                  <c:v>319000.0</c:v>
                </c:pt>
                <c:pt idx="799">
                  <c:v>320000.0</c:v>
                </c:pt>
                <c:pt idx="800">
                  <c:v>320000.0</c:v>
                </c:pt>
                <c:pt idx="801">
                  <c:v>320000.0</c:v>
                </c:pt>
                <c:pt idx="802">
                  <c:v>321000.0</c:v>
                </c:pt>
                <c:pt idx="803">
                  <c:v>321000.0</c:v>
                </c:pt>
                <c:pt idx="804">
                  <c:v>322000.0</c:v>
                </c:pt>
                <c:pt idx="805">
                  <c:v>322000.0</c:v>
                </c:pt>
                <c:pt idx="806">
                  <c:v>322000.0</c:v>
                </c:pt>
                <c:pt idx="807">
                  <c:v>323000.0</c:v>
                </c:pt>
                <c:pt idx="808">
                  <c:v>323000.0</c:v>
                </c:pt>
                <c:pt idx="809">
                  <c:v>324000.0</c:v>
                </c:pt>
                <c:pt idx="810">
                  <c:v>324000.0</c:v>
                </c:pt>
                <c:pt idx="811">
                  <c:v>324000.0</c:v>
                </c:pt>
                <c:pt idx="812">
                  <c:v>325000.0</c:v>
                </c:pt>
                <c:pt idx="813">
                  <c:v>325000.0</c:v>
                </c:pt>
                <c:pt idx="814">
                  <c:v>326000.0</c:v>
                </c:pt>
                <c:pt idx="815">
                  <c:v>326000.0</c:v>
                </c:pt>
                <c:pt idx="816">
                  <c:v>326000.0</c:v>
                </c:pt>
                <c:pt idx="817">
                  <c:v>327000.0</c:v>
                </c:pt>
                <c:pt idx="818">
                  <c:v>327000.0</c:v>
                </c:pt>
                <c:pt idx="819">
                  <c:v>328000.0</c:v>
                </c:pt>
                <c:pt idx="820">
                  <c:v>328000.0</c:v>
                </c:pt>
                <c:pt idx="821">
                  <c:v>328000.0</c:v>
                </c:pt>
                <c:pt idx="822">
                  <c:v>329000.0</c:v>
                </c:pt>
                <c:pt idx="823">
                  <c:v>329000.0</c:v>
                </c:pt>
                <c:pt idx="824">
                  <c:v>330000.0</c:v>
                </c:pt>
                <c:pt idx="825">
                  <c:v>330000.0</c:v>
                </c:pt>
                <c:pt idx="826">
                  <c:v>330000.0</c:v>
                </c:pt>
                <c:pt idx="827">
                  <c:v>331000.0</c:v>
                </c:pt>
                <c:pt idx="828">
                  <c:v>331000.0</c:v>
                </c:pt>
                <c:pt idx="829">
                  <c:v>332000.0</c:v>
                </c:pt>
                <c:pt idx="830">
                  <c:v>332000.0</c:v>
                </c:pt>
                <c:pt idx="831">
                  <c:v>332000.0</c:v>
                </c:pt>
                <c:pt idx="832">
                  <c:v>333000.0</c:v>
                </c:pt>
                <c:pt idx="833">
                  <c:v>333000.0</c:v>
                </c:pt>
                <c:pt idx="834">
                  <c:v>334000.0</c:v>
                </c:pt>
                <c:pt idx="835">
                  <c:v>334000.0</c:v>
                </c:pt>
                <c:pt idx="836">
                  <c:v>334000.0</c:v>
                </c:pt>
                <c:pt idx="837">
                  <c:v>335000.0</c:v>
                </c:pt>
                <c:pt idx="838">
                  <c:v>335000.0</c:v>
                </c:pt>
                <c:pt idx="839">
                  <c:v>336000.0</c:v>
                </c:pt>
                <c:pt idx="840">
                  <c:v>336000.0</c:v>
                </c:pt>
                <c:pt idx="841">
                  <c:v>336000.0</c:v>
                </c:pt>
                <c:pt idx="842">
                  <c:v>337000.0</c:v>
                </c:pt>
                <c:pt idx="843">
                  <c:v>337000.0</c:v>
                </c:pt>
                <c:pt idx="844">
                  <c:v>338000.0</c:v>
                </c:pt>
                <c:pt idx="845">
                  <c:v>338000.0</c:v>
                </c:pt>
                <c:pt idx="846">
                  <c:v>338000.0</c:v>
                </c:pt>
                <c:pt idx="847">
                  <c:v>339000.0</c:v>
                </c:pt>
                <c:pt idx="848">
                  <c:v>339000.0</c:v>
                </c:pt>
                <c:pt idx="849">
                  <c:v>340000.0</c:v>
                </c:pt>
                <c:pt idx="850">
                  <c:v>340000.0</c:v>
                </c:pt>
                <c:pt idx="851">
                  <c:v>340000.0</c:v>
                </c:pt>
                <c:pt idx="852">
                  <c:v>341000.0</c:v>
                </c:pt>
                <c:pt idx="853">
                  <c:v>341000.0</c:v>
                </c:pt>
                <c:pt idx="854">
                  <c:v>342000.0</c:v>
                </c:pt>
                <c:pt idx="855">
                  <c:v>342000.0</c:v>
                </c:pt>
                <c:pt idx="856">
                  <c:v>342000.0</c:v>
                </c:pt>
                <c:pt idx="857">
                  <c:v>343000.0</c:v>
                </c:pt>
                <c:pt idx="858">
                  <c:v>343000.0</c:v>
                </c:pt>
                <c:pt idx="859">
                  <c:v>344000.0</c:v>
                </c:pt>
                <c:pt idx="860">
                  <c:v>344000.0</c:v>
                </c:pt>
                <c:pt idx="861">
                  <c:v>344000.0</c:v>
                </c:pt>
                <c:pt idx="862">
                  <c:v>345000.0</c:v>
                </c:pt>
                <c:pt idx="863">
                  <c:v>345000.0</c:v>
                </c:pt>
                <c:pt idx="864">
                  <c:v>346000.0</c:v>
                </c:pt>
                <c:pt idx="865">
                  <c:v>346000.0</c:v>
                </c:pt>
                <c:pt idx="866">
                  <c:v>346000.0</c:v>
                </c:pt>
                <c:pt idx="867">
                  <c:v>347000.0</c:v>
                </c:pt>
                <c:pt idx="868">
                  <c:v>347000.0</c:v>
                </c:pt>
                <c:pt idx="869">
                  <c:v>348000.0</c:v>
                </c:pt>
                <c:pt idx="870">
                  <c:v>348000.0</c:v>
                </c:pt>
                <c:pt idx="871">
                  <c:v>348000.0</c:v>
                </c:pt>
                <c:pt idx="872">
                  <c:v>349000.0</c:v>
                </c:pt>
                <c:pt idx="873">
                  <c:v>349000.0</c:v>
                </c:pt>
                <c:pt idx="874">
                  <c:v>350000.0</c:v>
                </c:pt>
                <c:pt idx="875">
                  <c:v>350000.0</c:v>
                </c:pt>
                <c:pt idx="876">
                  <c:v>350000.0</c:v>
                </c:pt>
                <c:pt idx="877">
                  <c:v>351000.0</c:v>
                </c:pt>
                <c:pt idx="878">
                  <c:v>351000.0</c:v>
                </c:pt>
                <c:pt idx="879">
                  <c:v>352000.0</c:v>
                </c:pt>
                <c:pt idx="880">
                  <c:v>352000.0</c:v>
                </c:pt>
                <c:pt idx="881">
                  <c:v>352000.0</c:v>
                </c:pt>
                <c:pt idx="882">
                  <c:v>353000.0</c:v>
                </c:pt>
                <c:pt idx="883">
                  <c:v>353000.0</c:v>
                </c:pt>
                <c:pt idx="884">
                  <c:v>354000.0</c:v>
                </c:pt>
                <c:pt idx="885">
                  <c:v>354000.0</c:v>
                </c:pt>
                <c:pt idx="886">
                  <c:v>354000.0</c:v>
                </c:pt>
                <c:pt idx="887">
                  <c:v>355000.0</c:v>
                </c:pt>
                <c:pt idx="888">
                  <c:v>355000.0</c:v>
                </c:pt>
                <c:pt idx="889">
                  <c:v>356000.0</c:v>
                </c:pt>
                <c:pt idx="890">
                  <c:v>356000.0</c:v>
                </c:pt>
                <c:pt idx="891">
                  <c:v>356000.0</c:v>
                </c:pt>
                <c:pt idx="892">
                  <c:v>357000.0</c:v>
                </c:pt>
                <c:pt idx="893">
                  <c:v>357000.0</c:v>
                </c:pt>
                <c:pt idx="894">
                  <c:v>358000.0</c:v>
                </c:pt>
                <c:pt idx="895">
                  <c:v>358000.0</c:v>
                </c:pt>
                <c:pt idx="896">
                  <c:v>358000.0</c:v>
                </c:pt>
                <c:pt idx="897">
                  <c:v>359000.0</c:v>
                </c:pt>
                <c:pt idx="898">
                  <c:v>359000.0</c:v>
                </c:pt>
                <c:pt idx="899">
                  <c:v>360000.0</c:v>
                </c:pt>
                <c:pt idx="900">
                  <c:v>360000.0</c:v>
                </c:pt>
                <c:pt idx="901">
                  <c:v>360000.0</c:v>
                </c:pt>
                <c:pt idx="902">
                  <c:v>361000.0</c:v>
                </c:pt>
                <c:pt idx="903">
                  <c:v>361000.0</c:v>
                </c:pt>
                <c:pt idx="904">
                  <c:v>362000.0</c:v>
                </c:pt>
                <c:pt idx="905">
                  <c:v>362000.0</c:v>
                </c:pt>
                <c:pt idx="906">
                  <c:v>362000.0</c:v>
                </c:pt>
                <c:pt idx="907">
                  <c:v>363000.0</c:v>
                </c:pt>
                <c:pt idx="908">
                  <c:v>363000.0</c:v>
                </c:pt>
                <c:pt idx="909">
                  <c:v>364000.0</c:v>
                </c:pt>
                <c:pt idx="910">
                  <c:v>364000.0</c:v>
                </c:pt>
                <c:pt idx="911">
                  <c:v>364000.0</c:v>
                </c:pt>
                <c:pt idx="912">
                  <c:v>365000.0</c:v>
                </c:pt>
                <c:pt idx="913">
                  <c:v>365000.0</c:v>
                </c:pt>
                <c:pt idx="914">
                  <c:v>366000.0</c:v>
                </c:pt>
                <c:pt idx="915">
                  <c:v>366000.0</c:v>
                </c:pt>
                <c:pt idx="916">
                  <c:v>366000.0</c:v>
                </c:pt>
                <c:pt idx="917">
                  <c:v>367000.0</c:v>
                </c:pt>
                <c:pt idx="918">
                  <c:v>367000.0</c:v>
                </c:pt>
                <c:pt idx="919">
                  <c:v>368000.0</c:v>
                </c:pt>
                <c:pt idx="920">
                  <c:v>368000.0</c:v>
                </c:pt>
                <c:pt idx="921">
                  <c:v>368000.0</c:v>
                </c:pt>
                <c:pt idx="922">
                  <c:v>369000.0</c:v>
                </c:pt>
                <c:pt idx="923">
                  <c:v>369000.0</c:v>
                </c:pt>
                <c:pt idx="924">
                  <c:v>370000.0</c:v>
                </c:pt>
                <c:pt idx="925">
                  <c:v>370000.0</c:v>
                </c:pt>
                <c:pt idx="926">
                  <c:v>370000.0</c:v>
                </c:pt>
                <c:pt idx="927">
                  <c:v>371000.0</c:v>
                </c:pt>
                <c:pt idx="928">
                  <c:v>371000.0</c:v>
                </c:pt>
                <c:pt idx="929">
                  <c:v>372000.0</c:v>
                </c:pt>
                <c:pt idx="930">
                  <c:v>372000.0</c:v>
                </c:pt>
                <c:pt idx="931">
                  <c:v>372000.0</c:v>
                </c:pt>
                <c:pt idx="932">
                  <c:v>373000.0</c:v>
                </c:pt>
                <c:pt idx="933">
                  <c:v>373000.0</c:v>
                </c:pt>
                <c:pt idx="934">
                  <c:v>374000.0</c:v>
                </c:pt>
                <c:pt idx="935">
                  <c:v>374000.0</c:v>
                </c:pt>
                <c:pt idx="936">
                  <c:v>374000.0</c:v>
                </c:pt>
                <c:pt idx="937">
                  <c:v>375000.0</c:v>
                </c:pt>
                <c:pt idx="938">
                  <c:v>375000.0</c:v>
                </c:pt>
                <c:pt idx="939">
                  <c:v>376000.0</c:v>
                </c:pt>
                <c:pt idx="940">
                  <c:v>376000.0</c:v>
                </c:pt>
                <c:pt idx="941">
                  <c:v>376000.0</c:v>
                </c:pt>
                <c:pt idx="942">
                  <c:v>377000.0</c:v>
                </c:pt>
                <c:pt idx="943">
                  <c:v>377000.0</c:v>
                </c:pt>
                <c:pt idx="944">
                  <c:v>378000.0</c:v>
                </c:pt>
                <c:pt idx="945">
                  <c:v>378000.0</c:v>
                </c:pt>
                <c:pt idx="946">
                  <c:v>378000.0</c:v>
                </c:pt>
                <c:pt idx="947">
                  <c:v>379000.0</c:v>
                </c:pt>
                <c:pt idx="948">
                  <c:v>379000.0</c:v>
                </c:pt>
                <c:pt idx="949">
                  <c:v>380000.0</c:v>
                </c:pt>
                <c:pt idx="950">
                  <c:v>380000.0</c:v>
                </c:pt>
                <c:pt idx="951">
                  <c:v>380000.0</c:v>
                </c:pt>
                <c:pt idx="952">
                  <c:v>381000.0</c:v>
                </c:pt>
                <c:pt idx="953">
                  <c:v>381000.0</c:v>
                </c:pt>
                <c:pt idx="954">
                  <c:v>382000.0</c:v>
                </c:pt>
                <c:pt idx="955">
                  <c:v>382000.0</c:v>
                </c:pt>
                <c:pt idx="956">
                  <c:v>382000.0</c:v>
                </c:pt>
                <c:pt idx="957">
                  <c:v>383000.0</c:v>
                </c:pt>
                <c:pt idx="958">
                  <c:v>383000.0</c:v>
                </c:pt>
                <c:pt idx="959">
                  <c:v>384000.0</c:v>
                </c:pt>
                <c:pt idx="960">
                  <c:v>384000.0</c:v>
                </c:pt>
                <c:pt idx="961">
                  <c:v>384000.0</c:v>
                </c:pt>
                <c:pt idx="962">
                  <c:v>385000.0</c:v>
                </c:pt>
                <c:pt idx="963">
                  <c:v>385000.0</c:v>
                </c:pt>
                <c:pt idx="964">
                  <c:v>386000.0</c:v>
                </c:pt>
                <c:pt idx="965">
                  <c:v>386000.0</c:v>
                </c:pt>
                <c:pt idx="966">
                  <c:v>386000.0</c:v>
                </c:pt>
                <c:pt idx="967">
                  <c:v>387000.0</c:v>
                </c:pt>
                <c:pt idx="968">
                  <c:v>387000.0</c:v>
                </c:pt>
                <c:pt idx="969">
                  <c:v>388000.0</c:v>
                </c:pt>
                <c:pt idx="970">
                  <c:v>388000.0</c:v>
                </c:pt>
                <c:pt idx="971">
                  <c:v>388000.0</c:v>
                </c:pt>
                <c:pt idx="972">
                  <c:v>389000.0</c:v>
                </c:pt>
                <c:pt idx="973">
                  <c:v>389000.0</c:v>
                </c:pt>
                <c:pt idx="974">
                  <c:v>390000.0</c:v>
                </c:pt>
                <c:pt idx="975">
                  <c:v>390000.0</c:v>
                </c:pt>
                <c:pt idx="976">
                  <c:v>390000.0</c:v>
                </c:pt>
                <c:pt idx="977">
                  <c:v>391000.0</c:v>
                </c:pt>
                <c:pt idx="978">
                  <c:v>391000.0</c:v>
                </c:pt>
                <c:pt idx="979">
                  <c:v>392000.0</c:v>
                </c:pt>
                <c:pt idx="980">
                  <c:v>392000.0</c:v>
                </c:pt>
                <c:pt idx="981">
                  <c:v>392000.0</c:v>
                </c:pt>
                <c:pt idx="982">
                  <c:v>393000.0</c:v>
                </c:pt>
                <c:pt idx="983">
                  <c:v>393000.0</c:v>
                </c:pt>
                <c:pt idx="984">
                  <c:v>394000.0</c:v>
                </c:pt>
                <c:pt idx="985">
                  <c:v>394000.0</c:v>
                </c:pt>
                <c:pt idx="986">
                  <c:v>394000.0</c:v>
                </c:pt>
                <c:pt idx="987">
                  <c:v>395000.0</c:v>
                </c:pt>
                <c:pt idx="988">
                  <c:v>395000.0</c:v>
                </c:pt>
                <c:pt idx="989">
                  <c:v>396000.0</c:v>
                </c:pt>
                <c:pt idx="990">
                  <c:v>396000.0</c:v>
                </c:pt>
                <c:pt idx="991">
                  <c:v>396000.0</c:v>
                </c:pt>
                <c:pt idx="992">
                  <c:v>397000.0</c:v>
                </c:pt>
                <c:pt idx="993">
                  <c:v>397000.0</c:v>
                </c:pt>
                <c:pt idx="994">
                  <c:v>398000.0</c:v>
                </c:pt>
                <c:pt idx="995">
                  <c:v>398000.0</c:v>
                </c:pt>
                <c:pt idx="996">
                  <c:v>398000.0</c:v>
                </c:pt>
                <c:pt idx="997">
                  <c:v>399000.0</c:v>
                </c:pt>
                <c:pt idx="998">
                  <c:v>399000.0</c:v>
                </c:pt>
                <c:pt idx="999">
                  <c:v>400000.0</c:v>
                </c:pt>
                <c:pt idx="1000">
                  <c:v>400000.0</c:v>
                </c:pt>
                <c:pt idx="1001">
                  <c:v>400000.0</c:v>
                </c:pt>
                <c:pt idx="1002">
                  <c:v>401000.0</c:v>
                </c:pt>
                <c:pt idx="1003">
                  <c:v>401000.0</c:v>
                </c:pt>
                <c:pt idx="1004">
                  <c:v>402000.0</c:v>
                </c:pt>
                <c:pt idx="1005">
                  <c:v>402000.0</c:v>
                </c:pt>
                <c:pt idx="1006">
                  <c:v>402000.0</c:v>
                </c:pt>
                <c:pt idx="1007">
                  <c:v>403000.0</c:v>
                </c:pt>
                <c:pt idx="1008">
                  <c:v>403000.0</c:v>
                </c:pt>
                <c:pt idx="1009">
                  <c:v>404000.0</c:v>
                </c:pt>
                <c:pt idx="1010">
                  <c:v>404000.0</c:v>
                </c:pt>
                <c:pt idx="1011">
                  <c:v>404000.0</c:v>
                </c:pt>
                <c:pt idx="1012">
                  <c:v>405000.0</c:v>
                </c:pt>
                <c:pt idx="1013">
                  <c:v>405000.0</c:v>
                </c:pt>
                <c:pt idx="1014">
                  <c:v>406000.0</c:v>
                </c:pt>
                <c:pt idx="1015">
                  <c:v>406000.0</c:v>
                </c:pt>
                <c:pt idx="1016">
                  <c:v>406000.0</c:v>
                </c:pt>
                <c:pt idx="1017">
                  <c:v>407000.0</c:v>
                </c:pt>
                <c:pt idx="1018">
                  <c:v>407000.0</c:v>
                </c:pt>
                <c:pt idx="1019">
                  <c:v>408000.0</c:v>
                </c:pt>
                <c:pt idx="1020">
                  <c:v>408000.0</c:v>
                </c:pt>
                <c:pt idx="1021">
                  <c:v>408000.0</c:v>
                </c:pt>
                <c:pt idx="1022">
                  <c:v>409000.0</c:v>
                </c:pt>
                <c:pt idx="1023">
                  <c:v>409000.0</c:v>
                </c:pt>
                <c:pt idx="1024">
                  <c:v>410000.0</c:v>
                </c:pt>
                <c:pt idx="1025">
                  <c:v>410000.0</c:v>
                </c:pt>
                <c:pt idx="1026">
                  <c:v>410000.0</c:v>
                </c:pt>
                <c:pt idx="1027">
                  <c:v>411000.0</c:v>
                </c:pt>
                <c:pt idx="1028">
                  <c:v>411000.0</c:v>
                </c:pt>
                <c:pt idx="1029">
                  <c:v>412000.0</c:v>
                </c:pt>
                <c:pt idx="1030">
                  <c:v>412000.0</c:v>
                </c:pt>
                <c:pt idx="1031">
                  <c:v>412000.0</c:v>
                </c:pt>
                <c:pt idx="1032">
                  <c:v>413000.0</c:v>
                </c:pt>
                <c:pt idx="1033">
                  <c:v>413000.0</c:v>
                </c:pt>
                <c:pt idx="1034">
                  <c:v>414000.0</c:v>
                </c:pt>
                <c:pt idx="1035">
                  <c:v>414000.0</c:v>
                </c:pt>
                <c:pt idx="1036">
                  <c:v>414000.0</c:v>
                </c:pt>
                <c:pt idx="1037">
                  <c:v>415000.0</c:v>
                </c:pt>
                <c:pt idx="1038">
                  <c:v>415000.0</c:v>
                </c:pt>
                <c:pt idx="1039">
                  <c:v>416000.0</c:v>
                </c:pt>
                <c:pt idx="1040">
                  <c:v>416000.0</c:v>
                </c:pt>
                <c:pt idx="1041">
                  <c:v>416000.0</c:v>
                </c:pt>
                <c:pt idx="1042">
                  <c:v>417000.0</c:v>
                </c:pt>
                <c:pt idx="1043">
                  <c:v>417000.0</c:v>
                </c:pt>
                <c:pt idx="1044">
                  <c:v>418000.0</c:v>
                </c:pt>
                <c:pt idx="1045">
                  <c:v>418000.0</c:v>
                </c:pt>
                <c:pt idx="1046">
                  <c:v>418000.0</c:v>
                </c:pt>
                <c:pt idx="1047">
                  <c:v>419000.0</c:v>
                </c:pt>
                <c:pt idx="1048">
                  <c:v>419000.0</c:v>
                </c:pt>
                <c:pt idx="1049">
                  <c:v>420000.0</c:v>
                </c:pt>
                <c:pt idx="1050">
                  <c:v>420000.0</c:v>
                </c:pt>
                <c:pt idx="1051">
                  <c:v>420000.0</c:v>
                </c:pt>
                <c:pt idx="1052">
                  <c:v>421000.0</c:v>
                </c:pt>
                <c:pt idx="1053">
                  <c:v>421000.0</c:v>
                </c:pt>
                <c:pt idx="1054">
                  <c:v>422000.0</c:v>
                </c:pt>
                <c:pt idx="1055">
                  <c:v>422000.0</c:v>
                </c:pt>
                <c:pt idx="1056">
                  <c:v>422000.0</c:v>
                </c:pt>
                <c:pt idx="1057">
                  <c:v>423000.0</c:v>
                </c:pt>
                <c:pt idx="1058">
                  <c:v>423000.0</c:v>
                </c:pt>
                <c:pt idx="1059">
                  <c:v>424000.0</c:v>
                </c:pt>
                <c:pt idx="1060">
                  <c:v>424000.0</c:v>
                </c:pt>
                <c:pt idx="1061">
                  <c:v>424000.0</c:v>
                </c:pt>
                <c:pt idx="1062">
                  <c:v>425000.0</c:v>
                </c:pt>
                <c:pt idx="1063">
                  <c:v>425000.0</c:v>
                </c:pt>
                <c:pt idx="1064">
                  <c:v>426000.0</c:v>
                </c:pt>
                <c:pt idx="1065">
                  <c:v>426000.0</c:v>
                </c:pt>
                <c:pt idx="1066">
                  <c:v>426000.0</c:v>
                </c:pt>
                <c:pt idx="1067">
                  <c:v>427000.0</c:v>
                </c:pt>
                <c:pt idx="1068">
                  <c:v>427000.0</c:v>
                </c:pt>
                <c:pt idx="1069">
                  <c:v>428000.0</c:v>
                </c:pt>
                <c:pt idx="1070">
                  <c:v>428000.0</c:v>
                </c:pt>
                <c:pt idx="1071">
                  <c:v>428000.0</c:v>
                </c:pt>
                <c:pt idx="1072">
                  <c:v>429000.0</c:v>
                </c:pt>
                <c:pt idx="1073">
                  <c:v>429000.0</c:v>
                </c:pt>
                <c:pt idx="1074">
                  <c:v>430000.0</c:v>
                </c:pt>
                <c:pt idx="1075">
                  <c:v>430000.0</c:v>
                </c:pt>
                <c:pt idx="1076">
                  <c:v>430000.0</c:v>
                </c:pt>
                <c:pt idx="1077">
                  <c:v>431000.0</c:v>
                </c:pt>
                <c:pt idx="1078">
                  <c:v>431000.0</c:v>
                </c:pt>
                <c:pt idx="1079">
                  <c:v>432000.0</c:v>
                </c:pt>
                <c:pt idx="1080">
                  <c:v>432000.0</c:v>
                </c:pt>
                <c:pt idx="1081">
                  <c:v>432000.0</c:v>
                </c:pt>
                <c:pt idx="1082">
                  <c:v>433000.0</c:v>
                </c:pt>
                <c:pt idx="1083">
                  <c:v>433000.0</c:v>
                </c:pt>
                <c:pt idx="1084">
                  <c:v>434000.0</c:v>
                </c:pt>
                <c:pt idx="1085">
                  <c:v>434000.0</c:v>
                </c:pt>
                <c:pt idx="1086">
                  <c:v>434000.0</c:v>
                </c:pt>
                <c:pt idx="1087">
                  <c:v>435000.0</c:v>
                </c:pt>
                <c:pt idx="1088">
                  <c:v>435000.0</c:v>
                </c:pt>
                <c:pt idx="1089">
                  <c:v>436000.0</c:v>
                </c:pt>
                <c:pt idx="1090">
                  <c:v>436000.0</c:v>
                </c:pt>
                <c:pt idx="1091">
                  <c:v>436000.0</c:v>
                </c:pt>
                <c:pt idx="1092">
                  <c:v>437000.0</c:v>
                </c:pt>
                <c:pt idx="1093">
                  <c:v>437000.0</c:v>
                </c:pt>
                <c:pt idx="1094">
                  <c:v>438000.0</c:v>
                </c:pt>
                <c:pt idx="1095">
                  <c:v>438000.0</c:v>
                </c:pt>
                <c:pt idx="1096">
                  <c:v>438000.0</c:v>
                </c:pt>
                <c:pt idx="1097">
                  <c:v>439000.0</c:v>
                </c:pt>
                <c:pt idx="1098">
                  <c:v>439000.0</c:v>
                </c:pt>
                <c:pt idx="1099">
                  <c:v>440000.0</c:v>
                </c:pt>
                <c:pt idx="1100">
                  <c:v>440000.0</c:v>
                </c:pt>
                <c:pt idx="1101">
                  <c:v>440000.0</c:v>
                </c:pt>
                <c:pt idx="1102">
                  <c:v>441000.0</c:v>
                </c:pt>
                <c:pt idx="1103">
                  <c:v>441000.0</c:v>
                </c:pt>
                <c:pt idx="1104">
                  <c:v>442000.0</c:v>
                </c:pt>
                <c:pt idx="1105">
                  <c:v>442000.0</c:v>
                </c:pt>
                <c:pt idx="1106">
                  <c:v>442000.0</c:v>
                </c:pt>
                <c:pt idx="1107">
                  <c:v>443000.0</c:v>
                </c:pt>
                <c:pt idx="1108">
                  <c:v>443000.0</c:v>
                </c:pt>
                <c:pt idx="1109">
                  <c:v>444000.0</c:v>
                </c:pt>
                <c:pt idx="1110">
                  <c:v>444000.0</c:v>
                </c:pt>
                <c:pt idx="1111">
                  <c:v>444000.0</c:v>
                </c:pt>
                <c:pt idx="1112">
                  <c:v>445000.0</c:v>
                </c:pt>
                <c:pt idx="1113">
                  <c:v>445000.0</c:v>
                </c:pt>
                <c:pt idx="1114">
                  <c:v>446000.0</c:v>
                </c:pt>
                <c:pt idx="1115">
                  <c:v>446000.0</c:v>
                </c:pt>
                <c:pt idx="1116">
                  <c:v>446000.0</c:v>
                </c:pt>
                <c:pt idx="1117">
                  <c:v>447000.0</c:v>
                </c:pt>
                <c:pt idx="1118">
                  <c:v>447000.0</c:v>
                </c:pt>
                <c:pt idx="1119">
                  <c:v>448000.0</c:v>
                </c:pt>
                <c:pt idx="1120">
                  <c:v>448000.0</c:v>
                </c:pt>
                <c:pt idx="1121">
                  <c:v>448000.0</c:v>
                </c:pt>
                <c:pt idx="1122">
                  <c:v>449000.0</c:v>
                </c:pt>
                <c:pt idx="1123">
                  <c:v>449000.0</c:v>
                </c:pt>
                <c:pt idx="1124">
                  <c:v>450000.0</c:v>
                </c:pt>
                <c:pt idx="1125">
                  <c:v>450000.0</c:v>
                </c:pt>
                <c:pt idx="1126">
                  <c:v>450000.0</c:v>
                </c:pt>
                <c:pt idx="1127">
                  <c:v>451000.0</c:v>
                </c:pt>
                <c:pt idx="1128">
                  <c:v>451000.0</c:v>
                </c:pt>
                <c:pt idx="1129">
                  <c:v>452000.0</c:v>
                </c:pt>
                <c:pt idx="1130">
                  <c:v>452000.0</c:v>
                </c:pt>
                <c:pt idx="1131">
                  <c:v>452000.0</c:v>
                </c:pt>
                <c:pt idx="1132">
                  <c:v>453000.0</c:v>
                </c:pt>
                <c:pt idx="1133">
                  <c:v>453000.0</c:v>
                </c:pt>
                <c:pt idx="1134">
                  <c:v>454000.0</c:v>
                </c:pt>
                <c:pt idx="1135">
                  <c:v>454000.0</c:v>
                </c:pt>
                <c:pt idx="1136">
                  <c:v>454000.0</c:v>
                </c:pt>
                <c:pt idx="1137">
                  <c:v>455000.0</c:v>
                </c:pt>
                <c:pt idx="1138">
                  <c:v>455000.0</c:v>
                </c:pt>
                <c:pt idx="1139">
                  <c:v>456000.0</c:v>
                </c:pt>
                <c:pt idx="1140">
                  <c:v>456000.0</c:v>
                </c:pt>
                <c:pt idx="1141">
                  <c:v>456000.0</c:v>
                </c:pt>
                <c:pt idx="1142">
                  <c:v>457000.0</c:v>
                </c:pt>
                <c:pt idx="1143">
                  <c:v>457000.0</c:v>
                </c:pt>
                <c:pt idx="1144">
                  <c:v>458000.0</c:v>
                </c:pt>
                <c:pt idx="1145">
                  <c:v>458000.0</c:v>
                </c:pt>
                <c:pt idx="1146">
                  <c:v>458000.0</c:v>
                </c:pt>
                <c:pt idx="1147">
                  <c:v>459000.0</c:v>
                </c:pt>
                <c:pt idx="1148">
                  <c:v>459000.0</c:v>
                </c:pt>
                <c:pt idx="1149">
                  <c:v>460000.0</c:v>
                </c:pt>
                <c:pt idx="1150">
                  <c:v>460000.0</c:v>
                </c:pt>
                <c:pt idx="1151">
                  <c:v>460000.0</c:v>
                </c:pt>
                <c:pt idx="1152">
                  <c:v>461000.0</c:v>
                </c:pt>
                <c:pt idx="1153">
                  <c:v>461000.0</c:v>
                </c:pt>
                <c:pt idx="1154">
                  <c:v>462000.0</c:v>
                </c:pt>
                <c:pt idx="1155">
                  <c:v>462000.0</c:v>
                </c:pt>
                <c:pt idx="1156">
                  <c:v>462000.0</c:v>
                </c:pt>
                <c:pt idx="1157">
                  <c:v>463000.0</c:v>
                </c:pt>
                <c:pt idx="1158">
                  <c:v>463000.0</c:v>
                </c:pt>
                <c:pt idx="1159">
                  <c:v>464000.0</c:v>
                </c:pt>
                <c:pt idx="1160">
                  <c:v>464000.0</c:v>
                </c:pt>
                <c:pt idx="1161">
                  <c:v>464000.0</c:v>
                </c:pt>
                <c:pt idx="1162">
                  <c:v>465000.0</c:v>
                </c:pt>
                <c:pt idx="1163">
                  <c:v>465000.0</c:v>
                </c:pt>
                <c:pt idx="1164">
                  <c:v>466000.0</c:v>
                </c:pt>
                <c:pt idx="1165">
                  <c:v>466000.0</c:v>
                </c:pt>
                <c:pt idx="1166">
                  <c:v>466000.0</c:v>
                </c:pt>
                <c:pt idx="1167">
                  <c:v>467000.0</c:v>
                </c:pt>
                <c:pt idx="1168">
                  <c:v>467000.0</c:v>
                </c:pt>
                <c:pt idx="1169">
                  <c:v>468000.0</c:v>
                </c:pt>
                <c:pt idx="1170">
                  <c:v>468000.0</c:v>
                </c:pt>
                <c:pt idx="1171">
                  <c:v>468000.0</c:v>
                </c:pt>
                <c:pt idx="1172">
                  <c:v>469000.0</c:v>
                </c:pt>
                <c:pt idx="1173">
                  <c:v>469000.0</c:v>
                </c:pt>
                <c:pt idx="1174">
                  <c:v>470000.0</c:v>
                </c:pt>
                <c:pt idx="1175">
                  <c:v>470000.0</c:v>
                </c:pt>
                <c:pt idx="1176">
                  <c:v>470000.0</c:v>
                </c:pt>
                <c:pt idx="1177">
                  <c:v>471000.0</c:v>
                </c:pt>
                <c:pt idx="1178">
                  <c:v>471000.0</c:v>
                </c:pt>
                <c:pt idx="1179">
                  <c:v>472000.0</c:v>
                </c:pt>
                <c:pt idx="1180">
                  <c:v>472000.0</c:v>
                </c:pt>
                <c:pt idx="1181">
                  <c:v>472000.0</c:v>
                </c:pt>
                <c:pt idx="1182">
                  <c:v>473000.0</c:v>
                </c:pt>
                <c:pt idx="1183">
                  <c:v>473000.0</c:v>
                </c:pt>
                <c:pt idx="1184">
                  <c:v>474000.0</c:v>
                </c:pt>
                <c:pt idx="1185">
                  <c:v>474000.0</c:v>
                </c:pt>
                <c:pt idx="1186">
                  <c:v>474000.0</c:v>
                </c:pt>
                <c:pt idx="1187">
                  <c:v>475000.0</c:v>
                </c:pt>
                <c:pt idx="1188">
                  <c:v>475000.0</c:v>
                </c:pt>
                <c:pt idx="1189">
                  <c:v>476000.0</c:v>
                </c:pt>
                <c:pt idx="1190">
                  <c:v>476000.0</c:v>
                </c:pt>
                <c:pt idx="1191">
                  <c:v>476000.0</c:v>
                </c:pt>
                <c:pt idx="1192">
                  <c:v>477000.0</c:v>
                </c:pt>
                <c:pt idx="1193">
                  <c:v>477000.0</c:v>
                </c:pt>
                <c:pt idx="1194">
                  <c:v>478000.0</c:v>
                </c:pt>
                <c:pt idx="1195">
                  <c:v>478000.0</c:v>
                </c:pt>
                <c:pt idx="1196">
                  <c:v>478000.0</c:v>
                </c:pt>
                <c:pt idx="1197">
                  <c:v>479000.0</c:v>
                </c:pt>
                <c:pt idx="1198">
                  <c:v>479000.0</c:v>
                </c:pt>
                <c:pt idx="1199">
                  <c:v>480000.0</c:v>
                </c:pt>
                <c:pt idx="1200">
                  <c:v>480000.0</c:v>
                </c:pt>
                <c:pt idx="1201">
                  <c:v>480000.0</c:v>
                </c:pt>
                <c:pt idx="1202">
                  <c:v>481000.0</c:v>
                </c:pt>
                <c:pt idx="1203">
                  <c:v>481000.0</c:v>
                </c:pt>
                <c:pt idx="1204">
                  <c:v>482000.0</c:v>
                </c:pt>
                <c:pt idx="1205">
                  <c:v>482000.0</c:v>
                </c:pt>
                <c:pt idx="1206">
                  <c:v>482000.0</c:v>
                </c:pt>
                <c:pt idx="1207">
                  <c:v>483000.0</c:v>
                </c:pt>
                <c:pt idx="1208">
                  <c:v>483000.0</c:v>
                </c:pt>
                <c:pt idx="1209">
                  <c:v>484000.0</c:v>
                </c:pt>
                <c:pt idx="1210">
                  <c:v>484000.0</c:v>
                </c:pt>
                <c:pt idx="1211">
                  <c:v>484000.0</c:v>
                </c:pt>
                <c:pt idx="1212">
                  <c:v>485000.0</c:v>
                </c:pt>
                <c:pt idx="1213">
                  <c:v>485000.0</c:v>
                </c:pt>
                <c:pt idx="1214">
                  <c:v>486000.0</c:v>
                </c:pt>
                <c:pt idx="1215">
                  <c:v>486000.0</c:v>
                </c:pt>
                <c:pt idx="1216">
                  <c:v>486000.0</c:v>
                </c:pt>
                <c:pt idx="1217">
                  <c:v>487000.0</c:v>
                </c:pt>
                <c:pt idx="1218">
                  <c:v>487000.0</c:v>
                </c:pt>
                <c:pt idx="1219">
                  <c:v>488000.0</c:v>
                </c:pt>
                <c:pt idx="1220">
                  <c:v>488000.0</c:v>
                </c:pt>
                <c:pt idx="1221">
                  <c:v>488000.0</c:v>
                </c:pt>
                <c:pt idx="1222">
                  <c:v>489000.0</c:v>
                </c:pt>
                <c:pt idx="1223">
                  <c:v>489000.0</c:v>
                </c:pt>
                <c:pt idx="1224">
                  <c:v>490000.0</c:v>
                </c:pt>
                <c:pt idx="1225">
                  <c:v>490000.0</c:v>
                </c:pt>
                <c:pt idx="1226">
                  <c:v>490000.0</c:v>
                </c:pt>
                <c:pt idx="1227">
                  <c:v>491000.0</c:v>
                </c:pt>
                <c:pt idx="1228">
                  <c:v>491000.0</c:v>
                </c:pt>
                <c:pt idx="1229">
                  <c:v>492000.0</c:v>
                </c:pt>
                <c:pt idx="1230">
                  <c:v>492000.0</c:v>
                </c:pt>
                <c:pt idx="1231">
                  <c:v>492000.0</c:v>
                </c:pt>
                <c:pt idx="1232">
                  <c:v>493000.0</c:v>
                </c:pt>
                <c:pt idx="1233">
                  <c:v>493000.0</c:v>
                </c:pt>
                <c:pt idx="1234">
                  <c:v>494000.0</c:v>
                </c:pt>
                <c:pt idx="1235">
                  <c:v>494000.0</c:v>
                </c:pt>
                <c:pt idx="1236">
                  <c:v>494000.0</c:v>
                </c:pt>
                <c:pt idx="1237">
                  <c:v>495000.0</c:v>
                </c:pt>
                <c:pt idx="1238">
                  <c:v>495000.0</c:v>
                </c:pt>
                <c:pt idx="1239">
                  <c:v>496000.0</c:v>
                </c:pt>
                <c:pt idx="1240">
                  <c:v>496000.0</c:v>
                </c:pt>
                <c:pt idx="1241">
                  <c:v>496000.0</c:v>
                </c:pt>
                <c:pt idx="1242">
                  <c:v>497000.0</c:v>
                </c:pt>
                <c:pt idx="1243">
                  <c:v>497000.0</c:v>
                </c:pt>
                <c:pt idx="1244">
                  <c:v>498000.0</c:v>
                </c:pt>
                <c:pt idx="1245">
                  <c:v>498000.0</c:v>
                </c:pt>
                <c:pt idx="1246">
                  <c:v>498000.0</c:v>
                </c:pt>
                <c:pt idx="1247">
                  <c:v>499000.0</c:v>
                </c:pt>
                <c:pt idx="1248">
                  <c:v>499000.0</c:v>
                </c:pt>
                <c:pt idx="1249">
                  <c:v>500000.0</c:v>
                </c:pt>
                <c:pt idx="1250">
                  <c:v>500000.0</c:v>
                </c:pt>
                <c:pt idx="1251">
                  <c:v>500000.0</c:v>
                </c:pt>
                <c:pt idx="1252">
                  <c:v>501000.0</c:v>
                </c:pt>
                <c:pt idx="1253">
                  <c:v>501000.0</c:v>
                </c:pt>
                <c:pt idx="1254">
                  <c:v>502000.0</c:v>
                </c:pt>
                <c:pt idx="1255">
                  <c:v>502000.0</c:v>
                </c:pt>
                <c:pt idx="1256">
                  <c:v>502000.0</c:v>
                </c:pt>
                <c:pt idx="1257">
                  <c:v>503000.0</c:v>
                </c:pt>
                <c:pt idx="1258">
                  <c:v>503000.0</c:v>
                </c:pt>
                <c:pt idx="1259">
                  <c:v>504000.0</c:v>
                </c:pt>
                <c:pt idx="1260">
                  <c:v>504000.0</c:v>
                </c:pt>
                <c:pt idx="1261">
                  <c:v>504000.0</c:v>
                </c:pt>
                <c:pt idx="1262">
                  <c:v>505000.0</c:v>
                </c:pt>
                <c:pt idx="1263">
                  <c:v>505000.0</c:v>
                </c:pt>
                <c:pt idx="1264">
                  <c:v>506000.0</c:v>
                </c:pt>
                <c:pt idx="1265">
                  <c:v>506000.0</c:v>
                </c:pt>
                <c:pt idx="1266">
                  <c:v>506000.0</c:v>
                </c:pt>
                <c:pt idx="1267">
                  <c:v>507000.0</c:v>
                </c:pt>
                <c:pt idx="1268">
                  <c:v>507000.0</c:v>
                </c:pt>
                <c:pt idx="1269">
                  <c:v>508000.0</c:v>
                </c:pt>
                <c:pt idx="1270">
                  <c:v>508000.0</c:v>
                </c:pt>
                <c:pt idx="1271">
                  <c:v>508000.0</c:v>
                </c:pt>
                <c:pt idx="1272">
                  <c:v>509000.0</c:v>
                </c:pt>
                <c:pt idx="1273">
                  <c:v>509000.0</c:v>
                </c:pt>
                <c:pt idx="1274">
                  <c:v>510000.0</c:v>
                </c:pt>
                <c:pt idx="1275">
                  <c:v>510000.0</c:v>
                </c:pt>
                <c:pt idx="1276">
                  <c:v>510000.0</c:v>
                </c:pt>
                <c:pt idx="1277">
                  <c:v>511000.0</c:v>
                </c:pt>
                <c:pt idx="1278">
                  <c:v>511000.0</c:v>
                </c:pt>
                <c:pt idx="1279">
                  <c:v>512000.0</c:v>
                </c:pt>
                <c:pt idx="1280">
                  <c:v>512000.0</c:v>
                </c:pt>
                <c:pt idx="1281">
                  <c:v>512000.0</c:v>
                </c:pt>
                <c:pt idx="1282">
                  <c:v>513000.0</c:v>
                </c:pt>
                <c:pt idx="1283">
                  <c:v>513000.0</c:v>
                </c:pt>
                <c:pt idx="1284">
                  <c:v>514000.0</c:v>
                </c:pt>
                <c:pt idx="1285">
                  <c:v>514000.0</c:v>
                </c:pt>
                <c:pt idx="1286">
                  <c:v>514000.0</c:v>
                </c:pt>
                <c:pt idx="1287">
                  <c:v>515000.0</c:v>
                </c:pt>
                <c:pt idx="1288">
                  <c:v>515000.0</c:v>
                </c:pt>
                <c:pt idx="1289">
                  <c:v>516000.0</c:v>
                </c:pt>
                <c:pt idx="1290">
                  <c:v>516000.0</c:v>
                </c:pt>
                <c:pt idx="1291">
                  <c:v>516000.0</c:v>
                </c:pt>
                <c:pt idx="1292">
                  <c:v>517000.0</c:v>
                </c:pt>
                <c:pt idx="1293">
                  <c:v>517000.0</c:v>
                </c:pt>
                <c:pt idx="1294">
                  <c:v>518000.0</c:v>
                </c:pt>
                <c:pt idx="1295">
                  <c:v>518000.0</c:v>
                </c:pt>
                <c:pt idx="1296">
                  <c:v>518000.0</c:v>
                </c:pt>
                <c:pt idx="1297">
                  <c:v>519000.0</c:v>
                </c:pt>
                <c:pt idx="1298">
                  <c:v>519000.0</c:v>
                </c:pt>
                <c:pt idx="1299">
                  <c:v>520000.0</c:v>
                </c:pt>
                <c:pt idx="1300">
                  <c:v>520000.0</c:v>
                </c:pt>
                <c:pt idx="1301">
                  <c:v>520000.0</c:v>
                </c:pt>
                <c:pt idx="1302">
                  <c:v>521000.0</c:v>
                </c:pt>
                <c:pt idx="1303">
                  <c:v>521000.0</c:v>
                </c:pt>
                <c:pt idx="1304">
                  <c:v>522000.0</c:v>
                </c:pt>
                <c:pt idx="1305">
                  <c:v>522000.0</c:v>
                </c:pt>
                <c:pt idx="1306">
                  <c:v>522000.0</c:v>
                </c:pt>
                <c:pt idx="1307">
                  <c:v>523000.0</c:v>
                </c:pt>
                <c:pt idx="1308">
                  <c:v>523000.0</c:v>
                </c:pt>
                <c:pt idx="1309">
                  <c:v>524000.0</c:v>
                </c:pt>
                <c:pt idx="1310">
                  <c:v>524000.0</c:v>
                </c:pt>
                <c:pt idx="1311">
                  <c:v>524000.0</c:v>
                </c:pt>
                <c:pt idx="1312">
                  <c:v>525000.0</c:v>
                </c:pt>
                <c:pt idx="1313">
                  <c:v>525000.0</c:v>
                </c:pt>
                <c:pt idx="1314">
                  <c:v>526000.0</c:v>
                </c:pt>
                <c:pt idx="1315">
                  <c:v>526000.0</c:v>
                </c:pt>
                <c:pt idx="1316">
                  <c:v>526000.0</c:v>
                </c:pt>
                <c:pt idx="1317">
                  <c:v>527000.0</c:v>
                </c:pt>
                <c:pt idx="1318">
                  <c:v>527000.0</c:v>
                </c:pt>
                <c:pt idx="1319">
                  <c:v>528000.0</c:v>
                </c:pt>
                <c:pt idx="1320">
                  <c:v>528000.0</c:v>
                </c:pt>
                <c:pt idx="1321">
                  <c:v>528000.0</c:v>
                </c:pt>
                <c:pt idx="1322">
                  <c:v>529000.0</c:v>
                </c:pt>
                <c:pt idx="1323">
                  <c:v>529000.0</c:v>
                </c:pt>
                <c:pt idx="1324">
                  <c:v>530000.0</c:v>
                </c:pt>
                <c:pt idx="1325">
                  <c:v>530000.0</c:v>
                </c:pt>
                <c:pt idx="1326">
                  <c:v>530000.0</c:v>
                </c:pt>
                <c:pt idx="1327">
                  <c:v>531000.0</c:v>
                </c:pt>
                <c:pt idx="1328">
                  <c:v>531000.0</c:v>
                </c:pt>
                <c:pt idx="1329">
                  <c:v>532000.0</c:v>
                </c:pt>
                <c:pt idx="1330">
                  <c:v>532000.0</c:v>
                </c:pt>
                <c:pt idx="1331">
                  <c:v>532000.0</c:v>
                </c:pt>
                <c:pt idx="1332">
                  <c:v>533000.0</c:v>
                </c:pt>
                <c:pt idx="1333">
                  <c:v>533000.0</c:v>
                </c:pt>
                <c:pt idx="1334">
                  <c:v>534000.0</c:v>
                </c:pt>
                <c:pt idx="1335">
                  <c:v>534000.0</c:v>
                </c:pt>
                <c:pt idx="1336">
                  <c:v>534000.0</c:v>
                </c:pt>
                <c:pt idx="1337">
                  <c:v>535000.0</c:v>
                </c:pt>
                <c:pt idx="1338">
                  <c:v>535000.0</c:v>
                </c:pt>
                <c:pt idx="1339">
                  <c:v>536000.0</c:v>
                </c:pt>
                <c:pt idx="1340">
                  <c:v>536000.0</c:v>
                </c:pt>
                <c:pt idx="1341">
                  <c:v>536000.0</c:v>
                </c:pt>
                <c:pt idx="1342">
                  <c:v>537000.0</c:v>
                </c:pt>
                <c:pt idx="1343">
                  <c:v>537000.0</c:v>
                </c:pt>
                <c:pt idx="1344">
                  <c:v>538000.0</c:v>
                </c:pt>
                <c:pt idx="1345">
                  <c:v>538000.0</c:v>
                </c:pt>
                <c:pt idx="1346">
                  <c:v>538000.0</c:v>
                </c:pt>
                <c:pt idx="1347">
                  <c:v>539000.0</c:v>
                </c:pt>
                <c:pt idx="1348">
                  <c:v>539000.0</c:v>
                </c:pt>
                <c:pt idx="1349">
                  <c:v>540000.0</c:v>
                </c:pt>
                <c:pt idx="1350">
                  <c:v>540000.0</c:v>
                </c:pt>
                <c:pt idx="1351">
                  <c:v>540000.0</c:v>
                </c:pt>
                <c:pt idx="1352">
                  <c:v>541000.0</c:v>
                </c:pt>
                <c:pt idx="1353">
                  <c:v>541000.0</c:v>
                </c:pt>
                <c:pt idx="1354">
                  <c:v>542000.0</c:v>
                </c:pt>
                <c:pt idx="1355">
                  <c:v>542000.0</c:v>
                </c:pt>
                <c:pt idx="1356">
                  <c:v>542000.0</c:v>
                </c:pt>
                <c:pt idx="1357">
                  <c:v>543000.0</c:v>
                </c:pt>
                <c:pt idx="1358">
                  <c:v>543000.0</c:v>
                </c:pt>
                <c:pt idx="1359">
                  <c:v>544000.0</c:v>
                </c:pt>
                <c:pt idx="1360">
                  <c:v>544000.0</c:v>
                </c:pt>
                <c:pt idx="1361">
                  <c:v>544000.0</c:v>
                </c:pt>
                <c:pt idx="1362">
                  <c:v>545000.0</c:v>
                </c:pt>
                <c:pt idx="1363">
                  <c:v>545000.0</c:v>
                </c:pt>
                <c:pt idx="1364">
                  <c:v>546000.0</c:v>
                </c:pt>
                <c:pt idx="1365">
                  <c:v>546000.0</c:v>
                </c:pt>
                <c:pt idx="1366">
                  <c:v>546000.0</c:v>
                </c:pt>
                <c:pt idx="1367">
                  <c:v>547000.0</c:v>
                </c:pt>
                <c:pt idx="1368">
                  <c:v>547000.0</c:v>
                </c:pt>
                <c:pt idx="1369">
                  <c:v>548000.0</c:v>
                </c:pt>
                <c:pt idx="1370">
                  <c:v>548000.0</c:v>
                </c:pt>
                <c:pt idx="1371">
                  <c:v>548000.0</c:v>
                </c:pt>
                <c:pt idx="1372">
                  <c:v>549000.0</c:v>
                </c:pt>
                <c:pt idx="1373">
                  <c:v>549000.0</c:v>
                </c:pt>
                <c:pt idx="1374">
                  <c:v>550000.0</c:v>
                </c:pt>
                <c:pt idx="1375">
                  <c:v>550000.0</c:v>
                </c:pt>
                <c:pt idx="1376">
                  <c:v>550000.0</c:v>
                </c:pt>
                <c:pt idx="1377">
                  <c:v>551000.0</c:v>
                </c:pt>
                <c:pt idx="1378">
                  <c:v>551000.0</c:v>
                </c:pt>
                <c:pt idx="1379">
                  <c:v>552000.0</c:v>
                </c:pt>
                <c:pt idx="1380">
                  <c:v>552000.0</c:v>
                </c:pt>
                <c:pt idx="1381">
                  <c:v>552000.0</c:v>
                </c:pt>
                <c:pt idx="1382">
                  <c:v>553000.0</c:v>
                </c:pt>
                <c:pt idx="1383">
                  <c:v>553000.0</c:v>
                </c:pt>
                <c:pt idx="1384">
                  <c:v>554000.0</c:v>
                </c:pt>
                <c:pt idx="1385">
                  <c:v>554000.0</c:v>
                </c:pt>
                <c:pt idx="1386">
                  <c:v>554000.0</c:v>
                </c:pt>
                <c:pt idx="1387">
                  <c:v>555000.0</c:v>
                </c:pt>
                <c:pt idx="1388">
                  <c:v>555000.0</c:v>
                </c:pt>
                <c:pt idx="1389">
                  <c:v>556000.0</c:v>
                </c:pt>
                <c:pt idx="1390">
                  <c:v>556000.0</c:v>
                </c:pt>
                <c:pt idx="1391">
                  <c:v>556000.0</c:v>
                </c:pt>
                <c:pt idx="1392">
                  <c:v>557000.0</c:v>
                </c:pt>
                <c:pt idx="1393">
                  <c:v>557000.0</c:v>
                </c:pt>
                <c:pt idx="1394">
                  <c:v>558000.0</c:v>
                </c:pt>
                <c:pt idx="1395">
                  <c:v>558000.0</c:v>
                </c:pt>
                <c:pt idx="1396">
                  <c:v>558000.0</c:v>
                </c:pt>
                <c:pt idx="1397">
                  <c:v>559000.0</c:v>
                </c:pt>
                <c:pt idx="1398">
                  <c:v>559000.0</c:v>
                </c:pt>
                <c:pt idx="1399">
                  <c:v>560000.0</c:v>
                </c:pt>
                <c:pt idx="1400">
                  <c:v>560000.0</c:v>
                </c:pt>
                <c:pt idx="1401">
                  <c:v>560000.0</c:v>
                </c:pt>
                <c:pt idx="1402">
                  <c:v>561000.0</c:v>
                </c:pt>
                <c:pt idx="1403">
                  <c:v>561000.0</c:v>
                </c:pt>
                <c:pt idx="1404">
                  <c:v>562000.0</c:v>
                </c:pt>
                <c:pt idx="1405">
                  <c:v>562000.0</c:v>
                </c:pt>
                <c:pt idx="1406">
                  <c:v>562000.0</c:v>
                </c:pt>
                <c:pt idx="1407">
                  <c:v>563000.0</c:v>
                </c:pt>
                <c:pt idx="1408">
                  <c:v>563000.0</c:v>
                </c:pt>
                <c:pt idx="1409">
                  <c:v>564000.0</c:v>
                </c:pt>
                <c:pt idx="1410">
                  <c:v>564000.0</c:v>
                </c:pt>
                <c:pt idx="1411">
                  <c:v>564000.0</c:v>
                </c:pt>
                <c:pt idx="1412">
                  <c:v>565000.0</c:v>
                </c:pt>
                <c:pt idx="1413">
                  <c:v>565000.0</c:v>
                </c:pt>
                <c:pt idx="1414">
                  <c:v>566000.0</c:v>
                </c:pt>
                <c:pt idx="1415">
                  <c:v>566000.0</c:v>
                </c:pt>
                <c:pt idx="1416">
                  <c:v>566000.0</c:v>
                </c:pt>
                <c:pt idx="1417">
                  <c:v>567000.0</c:v>
                </c:pt>
                <c:pt idx="1418">
                  <c:v>567000.0</c:v>
                </c:pt>
                <c:pt idx="1419">
                  <c:v>568000.0</c:v>
                </c:pt>
                <c:pt idx="1420">
                  <c:v>568000.0</c:v>
                </c:pt>
                <c:pt idx="1421">
                  <c:v>568000.0</c:v>
                </c:pt>
                <c:pt idx="1422">
                  <c:v>569000.0</c:v>
                </c:pt>
                <c:pt idx="1423">
                  <c:v>569000.0</c:v>
                </c:pt>
                <c:pt idx="1424">
                  <c:v>570000.0</c:v>
                </c:pt>
                <c:pt idx="1425">
                  <c:v>570000.0</c:v>
                </c:pt>
                <c:pt idx="1426">
                  <c:v>570000.0</c:v>
                </c:pt>
                <c:pt idx="1427">
                  <c:v>571000.0</c:v>
                </c:pt>
                <c:pt idx="1428">
                  <c:v>571000.0</c:v>
                </c:pt>
                <c:pt idx="1429">
                  <c:v>572000.0</c:v>
                </c:pt>
                <c:pt idx="1430">
                  <c:v>572000.0</c:v>
                </c:pt>
                <c:pt idx="1431">
                  <c:v>572000.0</c:v>
                </c:pt>
                <c:pt idx="1432">
                  <c:v>573000.0</c:v>
                </c:pt>
                <c:pt idx="1433">
                  <c:v>573000.0</c:v>
                </c:pt>
                <c:pt idx="1434">
                  <c:v>574000.0</c:v>
                </c:pt>
                <c:pt idx="1435">
                  <c:v>574000.0</c:v>
                </c:pt>
                <c:pt idx="1436">
                  <c:v>574000.0</c:v>
                </c:pt>
                <c:pt idx="1437">
                  <c:v>575000.0</c:v>
                </c:pt>
                <c:pt idx="1438">
                  <c:v>575000.0</c:v>
                </c:pt>
                <c:pt idx="1439">
                  <c:v>576000.0</c:v>
                </c:pt>
                <c:pt idx="1440">
                  <c:v>576000.0</c:v>
                </c:pt>
                <c:pt idx="1441">
                  <c:v>576000.0</c:v>
                </c:pt>
                <c:pt idx="1442">
                  <c:v>577000.0</c:v>
                </c:pt>
                <c:pt idx="1443">
                  <c:v>577000.0</c:v>
                </c:pt>
                <c:pt idx="1444">
                  <c:v>578000.0</c:v>
                </c:pt>
                <c:pt idx="1445">
                  <c:v>578000.0</c:v>
                </c:pt>
                <c:pt idx="1446">
                  <c:v>578000.0</c:v>
                </c:pt>
                <c:pt idx="1447">
                  <c:v>579000.0</c:v>
                </c:pt>
                <c:pt idx="1448">
                  <c:v>579000.0</c:v>
                </c:pt>
                <c:pt idx="1449">
                  <c:v>580000.0</c:v>
                </c:pt>
                <c:pt idx="1450">
                  <c:v>580000.0</c:v>
                </c:pt>
                <c:pt idx="1451">
                  <c:v>580000.0</c:v>
                </c:pt>
                <c:pt idx="1452">
                  <c:v>581000.0</c:v>
                </c:pt>
                <c:pt idx="1453">
                  <c:v>581000.0</c:v>
                </c:pt>
                <c:pt idx="1454">
                  <c:v>582000.0</c:v>
                </c:pt>
                <c:pt idx="1455">
                  <c:v>582000.0</c:v>
                </c:pt>
                <c:pt idx="1456">
                  <c:v>582000.0</c:v>
                </c:pt>
                <c:pt idx="1457">
                  <c:v>583000.0</c:v>
                </c:pt>
                <c:pt idx="1458">
                  <c:v>583000.0</c:v>
                </c:pt>
                <c:pt idx="1459">
                  <c:v>584000.0</c:v>
                </c:pt>
                <c:pt idx="1460">
                  <c:v>584000.0</c:v>
                </c:pt>
                <c:pt idx="1461">
                  <c:v>584000.0</c:v>
                </c:pt>
                <c:pt idx="1462">
                  <c:v>585000.0</c:v>
                </c:pt>
                <c:pt idx="1463">
                  <c:v>585000.0</c:v>
                </c:pt>
                <c:pt idx="1464">
                  <c:v>586000.0</c:v>
                </c:pt>
                <c:pt idx="1465">
                  <c:v>586000.0</c:v>
                </c:pt>
                <c:pt idx="1466">
                  <c:v>586000.0</c:v>
                </c:pt>
                <c:pt idx="1467">
                  <c:v>587000.0</c:v>
                </c:pt>
                <c:pt idx="1468">
                  <c:v>587000.0</c:v>
                </c:pt>
                <c:pt idx="1469">
                  <c:v>588000.0</c:v>
                </c:pt>
                <c:pt idx="1470">
                  <c:v>588000.0</c:v>
                </c:pt>
                <c:pt idx="1471">
                  <c:v>588000.0</c:v>
                </c:pt>
                <c:pt idx="1472">
                  <c:v>589000.0</c:v>
                </c:pt>
                <c:pt idx="1473">
                  <c:v>589000.0</c:v>
                </c:pt>
                <c:pt idx="1474">
                  <c:v>590000.0</c:v>
                </c:pt>
                <c:pt idx="1475">
                  <c:v>590000.0</c:v>
                </c:pt>
                <c:pt idx="1476">
                  <c:v>590000.0</c:v>
                </c:pt>
                <c:pt idx="1477">
                  <c:v>591000.0</c:v>
                </c:pt>
                <c:pt idx="1478">
                  <c:v>591000.0</c:v>
                </c:pt>
                <c:pt idx="1479">
                  <c:v>592000.0</c:v>
                </c:pt>
                <c:pt idx="1480">
                  <c:v>592000.0</c:v>
                </c:pt>
                <c:pt idx="1481">
                  <c:v>592000.0</c:v>
                </c:pt>
                <c:pt idx="1482">
                  <c:v>593000.0</c:v>
                </c:pt>
                <c:pt idx="1483">
                  <c:v>593000.0</c:v>
                </c:pt>
                <c:pt idx="1484">
                  <c:v>594000.0</c:v>
                </c:pt>
                <c:pt idx="1485">
                  <c:v>594000.0</c:v>
                </c:pt>
                <c:pt idx="1486">
                  <c:v>594000.0</c:v>
                </c:pt>
                <c:pt idx="1487">
                  <c:v>595000.0</c:v>
                </c:pt>
                <c:pt idx="1488">
                  <c:v>595000.0</c:v>
                </c:pt>
                <c:pt idx="1489">
                  <c:v>596000.0</c:v>
                </c:pt>
                <c:pt idx="1490">
                  <c:v>596000.0</c:v>
                </c:pt>
                <c:pt idx="1491">
                  <c:v>596000.0</c:v>
                </c:pt>
                <c:pt idx="1492">
                  <c:v>597000.0</c:v>
                </c:pt>
                <c:pt idx="1493">
                  <c:v>597000.0</c:v>
                </c:pt>
                <c:pt idx="1494">
                  <c:v>598000.0</c:v>
                </c:pt>
                <c:pt idx="1495">
                  <c:v>598000.0</c:v>
                </c:pt>
                <c:pt idx="1496">
                  <c:v>598000.0</c:v>
                </c:pt>
                <c:pt idx="1497">
                  <c:v>599000.0</c:v>
                </c:pt>
                <c:pt idx="1498">
                  <c:v>599000.0</c:v>
                </c:pt>
                <c:pt idx="1499">
                  <c:v>600000.0</c:v>
                </c:pt>
                <c:pt idx="1500">
                  <c:v>600000.0</c:v>
                </c:pt>
                <c:pt idx="1501">
                  <c:v>600000.0</c:v>
                </c:pt>
                <c:pt idx="1502">
                  <c:v>601000.0</c:v>
                </c:pt>
                <c:pt idx="1503">
                  <c:v>601000.0</c:v>
                </c:pt>
                <c:pt idx="1504">
                  <c:v>602000.0</c:v>
                </c:pt>
                <c:pt idx="1505">
                  <c:v>602000.0</c:v>
                </c:pt>
                <c:pt idx="1506">
                  <c:v>602000.0</c:v>
                </c:pt>
                <c:pt idx="1507">
                  <c:v>603000.0</c:v>
                </c:pt>
                <c:pt idx="1508">
                  <c:v>603000.0</c:v>
                </c:pt>
                <c:pt idx="1509">
                  <c:v>604000.0</c:v>
                </c:pt>
                <c:pt idx="1510">
                  <c:v>604000.0</c:v>
                </c:pt>
                <c:pt idx="1511">
                  <c:v>604000.0</c:v>
                </c:pt>
                <c:pt idx="1512">
                  <c:v>605000.0</c:v>
                </c:pt>
                <c:pt idx="1513">
                  <c:v>605000.0</c:v>
                </c:pt>
                <c:pt idx="1514">
                  <c:v>606000.0</c:v>
                </c:pt>
                <c:pt idx="1515">
                  <c:v>606000.0</c:v>
                </c:pt>
                <c:pt idx="1516">
                  <c:v>606000.0</c:v>
                </c:pt>
                <c:pt idx="1517">
                  <c:v>607000.0</c:v>
                </c:pt>
                <c:pt idx="1518">
                  <c:v>607000.0</c:v>
                </c:pt>
                <c:pt idx="1519">
                  <c:v>608000.0</c:v>
                </c:pt>
                <c:pt idx="1520">
                  <c:v>608000.0</c:v>
                </c:pt>
                <c:pt idx="1521">
                  <c:v>608000.0</c:v>
                </c:pt>
                <c:pt idx="1522">
                  <c:v>609000.0</c:v>
                </c:pt>
                <c:pt idx="1523">
                  <c:v>609000.0</c:v>
                </c:pt>
                <c:pt idx="1524">
                  <c:v>610000.0</c:v>
                </c:pt>
                <c:pt idx="1525">
                  <c:v>610000.0</c:v>
                </c:pt>
                <c:pt idx="1526">
                  <c:v>610000.0</c:v>
                </c:pt>
                <c:pt idx="1527">
                  <c:v>611000.0</c:v>
                </c:pt>
                <c:pt idx="1528">
                  <c:v>611000.0</c:v>
                </c:pt>
                <c:pt idx="1529">
                  <c:v>612000.0</c:v>
                </c:pt>
                <c:pt idx="1530">
                  <c:v>612000.0</c:v>
                </c:pt>
                <c:pt idx="1531">
                  <c:v>612000.0</c:v>
                </c:pt>
                <c:pt idx="1532">
                  <c:v>613000.0</c:v>
                </c:pt>
                <c:pt idx="1533">
                  <c:v>613000.0</c:v>
                </c:pt>
                <c:pt idx="1534">
                  <c:v>614000.0</c:v>
                </c:pt>
                <c:pt idx="1535">
                  <c:v>614000.0</c:v>
                </c:pt>
                <c:pt idx="1536">
                  <c:v>614000.0</c:v>
                </c:pt>
                <c:pt idx="1537">
                  <c:v>615000.0</c:v>
                </c:pt>
                <c:pt idx="1538">
                  <c:v>615000.0</c:v>
                </c:pt>
                <c:pt idx="1539">
                  <c:v>616000.0</c:v>
                </c:pt>
                <c:pt idx="1540">
                  <c:v>616000.0</c:v>
                </c:pt>
                <c:pt idx="1541">
                  <c:v>616000.0</c:v>
                </c:pt>
                <c:pt idx="1542">
                  <c:v>617000.0</c:v>
                </c:pt>
                <c:pt idx="1543">
                  <c:v>617000.0</c:v>
                </c:pt>
                <c:pt idx="1544">
                  <c:v>618000.0</c:v>
                </c:pt>
                <c:pt idx="1545">
                  <c:v>618000.0</c:v>
                </c:pt>
                <c:pt idx="1546">
                  <c:v>618000.0</c:v>
                </c:pt>
                <c:pt idx="1547">
                  <c:v>619000.0</c:v>
                </c:pt>
                <c:pt idx="1548">
                  <c:v>619000.0</c:v>
                </c:pt>
                <c:pt idx="1549">
                  <c:v>620000.0</c:v>
                </c:pt>
                <c:pt idx="1550">
                  <c:v>620000.0</c:v>
                </c:pt>
                <c:pt idx="1551">
                  <c:v>620000.0</c:v>
                </c:pt>
                <c:pt idx="1552">
                  <c:v>621000.0</c:v>
                </c:pt>
                <c:pt idx="1553">
                  <c:v>621000.0</c:v>
                </c:pt>
                <c:pt idx="1554">
                  <c:v>622000.0</c:v>
                </c:pt>
                <c:pt idx="1555">
                  <c:v>622000.0</c:v>
                </c:pt>
                <c:pt idx="1556">
                  <c:v>622000.0</c:v>
                </c:pt>
                <c:pt idx="1557">
                  <c:v>623000.0</c:v>
                </c:pt>
                <c:pt idx="1558">
                  <c:v>623000.0</c:v>
                </c:pt>
                <c:pt idx="1559">
                  <c:v>624000.0</c:v>
                </c:pt>
                <c:pt idx="1560">
                  <c:v>624000.0</c:v>
                </c:pt>
                <c:pt idx="1561">
                  <c:v>624000.0</c:v>
                </c:pt>
                <c:pt idx="1562">
                  <c:v>625000.0</c:v>
                </c:pt>
                <c:pt idx="1563">
                  <c:v>625000.0</c:v>
                </c:pt>
                <c:pt idx="1564">
                  <c:v>626000.0</c:v>
                </c:pt>
                <c:pt idx="1565">
                  <c:v>626000.0</c:v>
                </c:pt>
                <c:pt idx="1566">
                  <c:v>626000.0</c:v>
                </c:pt>
                <c:pt idx="1567">
                  <c:v>627000.0</c:v>
                </c:pt>
                <c:pt idx="1568">
                  <c:v>627000.0</c:v>
                </c:pt>
                <c:pt idx="1569">
                  <c:v>628000.0</c:v>
                </c:pt>
                <c:pt idx="1570">
                  <c:v>628000.0</c:v>
                </c:pt>
                <c:pt idx="1571">
                  <c:v>628000.0</c:v>
                </c:pt>
                <c:pt idx="1572">
                  <c:v>629000.0</c:v>
                </c:pt>
                <c:pt idx="1573">
                  <c:v>629000.0</c:v>
                </c:pt>
                <c:pt idx="1574">
                  <c:v>630000.0</c:v>
                </c:pt>
                <c:pt idx="1575">
                  <c:v>630000.0</c:v>
                </c:pt>
                <c:pt idx="1576">
                  <c:v>630000.0</c:v>
                </c:pt>
                <c:pt idx="1577">
                  <c:v>631000.0</c:v>
                </c:pt>
                <c:pt idx="1578">
                  <c:v>631000.0</c:v>
                </c:pt>
                <c:pt idx="1579">
                  <c:v>632000.0</c:v>
                </c:pt>
                <c:pt idx="1580">
                  <c:v>632000.0</c:v>
                </c:pt>
                <c:pt idx="1581">
                  <c:v>632000.0</c:v>
                </c:pt>
                <c:pt idx="1582">
                  <c:v>633000.0</c:v>
                </c:pt>
                <c:pt idx="1583">
                  <c:v>633000.0</c:v>
                </c:pt>
                <c:pt idx="1584">
                  <c:v>634000.0</c:v>
                </c:pt>
                <c:pt idx="1585">
                  <c:v>634000.0</c:v>
                </c:pt>
                <c:pt idx="1586">
                  <c:v>634000.0</c:v>
                </c:pt>
                <c:pt idx="1587">
                  <c:v>635000.0</c:v>
                </c:pt>
                <c:pt idx="1588">
                  <c:v>635000.0</c:v>
                </c:pt>
                <c:pt idx="1589">
                  <c:v>636000.0</c:v>
                </c:pt>
                <c:pt idx="1590">
                  <c:v>636000.0</c:v>
                </c:pt>
                <c:pt idx="1591">
                  <c:v>636000.0</c:v>
                </c:pt>
                <c:pt idx="1592">
                  <c:v>637000.0</c:v>
                </c:pt>
                <c:pt idx="1593">
                  <c:v>637000.0</c:v>
                </c:pt>
                <c:pt idx="1594">
                  <c:v>638000.0</c:v>
                </c:pt>
                <c:pt idx="1595">
                  <c:v>638000.0</c:v>
                </c:pt>
                <c:pt idx="1596">
                  <c:v>638000.0</c:v>
                </c:pt>
                <c:pt idx="1597">
                  <c:v>639000.0</c:v>
                </c:pt>
                <c:pt idx="1598">
                  <c:v>639000.0</c:v>
                </c:pt>
                <c:pt idx="1599">
                  <c:v>640000.0</c:v>
                </c:pt>
                <c:pt idx="1600">
                  <c:v>640000.0</c:v>
                </c:pt>
                <c:pt idx="1601">
                  <c:v>640000.0</c:v>
                </c:pt>
                <c:pt idx="1602">
                  <c:v>641000.0</c:v>
                </c:pt>
                <c:pt idx="1603">
                  <c:v>641000.0</c:v>
                </c:pt>
                <c:pt idx="1604">
                  <c:v>642000.0</c:v>
                </c:pt>
                <c:pt idx="1605">
                  <c:v>642000.0</c:v>
                </c:pt>
                <c:pt idx="1606">
                  <c:v>642000.0</c:v>
                </c:pt>
                <c:pt idx="1607">
                  <c:v>643000.0</c:v>
                </c:pt>
                <c:pt idx="1608">
                  <c:v>643000.0</c:v>
                </c:pt>
                <c:pt idx="1609">
                  <c:v>644000.0</c:v>
                </c:pt>
                <c:pt idx="1610">
                  <c:v>644000.0</c:v>
                </c:pt>
                <c:pt idx="1611">
                  <c:v>644000.0</c:v>
                </c:pt>
                <c:pt idx="1612">
                  <c:v>645000.0</c:v>
                </c:pt>
                <c:pt idx="1613">
                  <c:v>645000.0</c:v>
                </c:pt>
                <c:pt idx="1614">
                  <c:v>646000.0</c:v>
                </c:pt>
                <c:pt idx="1615">
                  <c:v>646000.0</c:v>
                </c:pt>
                <c:pt idx="1616">
                  <c:v>646000.0</c:v>
                </c:pt>
                <c:pt idx="1617">
                  <c:v>647000.0</c:v>
                </c:pt>
                <c:pt idx="1618">
                  <c:v>647000.0</c:v>
                </c:pt>
                <c:pt idx="1619">
                  <c:v>648000.0</c:v>
                </c:pt>
                <c:pt idx="1620">
                  <c:v>648000.0</c:v>
                </c:pt>
                <c:pt idx="1621">
                  <c:v>648000.0</c:v>
                </c:pt>
                <c:pt idx="1622">
                  <c:v>649000.0</c:v>
                </c:pt>
                <c:pt idx="1623">
                  <c:v>649000.0</c:v>
                </c:pt>
                <c:pt idx="1624">
                  <c:v>650000.0</c:v>
                </c:pt>
                <c:pt idx="1625">
                  <c:v>650000.0</c:v>
                </c:pt>
                <c:pt idx="1626">
                  <c:v>650000.0</c:v>
                </c:pt>
                <c:pt idx="1627">
                  <c:v>651000.0</c:v>
                </c:pt>
                <c:pt idx="1628">
                  <c:v>651000.0</c:v>
                </c:pt>
                <c:pt idx="1629">
                  <c:v>652000.0</c:v>
                </c:pt>
                <c:pt idx="1630">
                  <c:v>652000.0</c:v>
                </c:pt>
                <c:pt idx="1631">
                  <c:v>652000.0</c:v>
                </c:pt>
                <c:pt idx="1632">
                  <c:v>653000.0</c:v>
                </c:pt>
                <c:pt idx="1633">
                  <c:v>653000.0</c:v>
                </c:pt>
                <c:pt idx="1634">
                  <c:v>654000.0</c:v>
                </c:pt>
                <c:pt idx="1635">
                  <c:v>654000.0</c:v>
                </c:pt>
                <c:pt idx="1636">
                  <c:v>654000.0</c:v>
                </c:pt>
                <c:pt idx="1637">
                  <c:v>655000.0</c:v>
                </c:pt>
                <c:pt idx="1638">
                  <c:v>655000.0</c:v>
                </c:pt>
                <c:pt idx="1639">
                  <c:v>656000.0</c:v>
                </c:pt>
                <c:pt idx="1640">
                  <c:v>656000.0</c:v>
                </c:pt>
                <c:pt idx="1641">
                  <c:v>656000.0</c:v>
                </c:pt>
                <c:pt idx="1642">
                  <c:v>657000.0</c:v>
                </c:pt>
                <c:pt idx="1643">
                  <c:v>657000.0</c:v>
                </c:pt>
                <c:pt idx="1644">
                  <c:v>658000.0</c:v>
                </c:pt>
                <c:pt idx="1645">
                  <c:v>658000.0</c:v>
                </c:pt>
                <c:pt idx="1646">
                  <c:v>658000.0</c:v>
                </c:pt>
                <c:pt idx="1647">
                  <c:v>659000.0</c:v>
                </c:pt>
                <c:pt idx="1648">
                  <c:v>659000.0</c:v>
                </c:pt>
                <c:pt idx="1649">
                  <c:v>660000.0</c:v>
                </c:pt>
                <c:pt idx="1650">
                  <c:v>660000.0</c:v>
                </c:pt>
                <c:pt idx="1651">
                  <c:v>660000.0</c:v>
                </c:pt>
                <c:pt idx="1652">
                  <c:v>661000.0</c:v>
                </c:pt>
                <c:pt idx="1653">
                  <c:v>661000.0</c:v>
                </c:pt>
                <c:pt idx="1654">
                  <c:v>662000.0</c:v>
                </c:pt>
                <c:pt idx="1655">
                  <c:v>662000.0</c:v>
                </c:pt>
                <c:pt idx="1656">
                  <c:v>662000.0</c:v>
                </c:pt>
                <c:pt idx="1657">
                  <c:v>663000.0</c:v>
                </c:pt>
                <c:pt idx="1658">
                  <c:v>663000.0</c:v>
                </c:pt>
                <c:pt idx="1659">
                  <c:v>664000.0</c:v>
                </c:pt>
                <c:pt idx="1660">
                  <c:v>664000.0</c:v>
                </c:pt>
                <c:pt idx="1661">
                  <c:v>664000.0</c:v>
                </c:pt>
                <c:pt idx="1662">
                  <c:v>665000.0</c:v>
                </c:pt>
                <c:pt idx="1663">
                  <c:v>665000.0</c:v>
                </c:pt>
                <c:pt idx="1664">
                  <c:v>666000.0</c:v>
                </c:pt>
                <c:pt idx="1665">
                  <c:v>666000.0</c:v>
                </c:pt>
                <c:pt idx="1666">
                  <c:v>666000.0</c:v>
                </c:pt>
                <c:pt idx="1667">
                  <c:v>667000.0</c:v>
                </c:pt>
                <c:pt idx="1668">
                  <c:v>667000.0</c:v>
                </c:pt>
                <c:pt idx="1669">
                  <c:v>668000.0</c:v>
                </c:pt>
                <c:pt idx="1670">
                  <c:v>668000.0</c:v>
                </c:pt>
                <c:pt idx="1671">
                  <c:v>668000.0</c:v>
                </c:pt>
                <c:pt idx="1672">
                  <c:v>669000.0</c:v>
                </c:pt>
                <c:pt idx="1673">
                  <c:v>669000.0</c:v>
                </c:pt>
                <c:pt idx="1674">
                  <c:v>670000.0</c:v>
                </c:pt>
                <c:pt idx="1675">
                  <c:v>670000.0</c:v>
                </c:pt>
                <c:pt idx="1676">
                  <c:v>670000.0</c:v>
                </c:pt>
                <c:pt idx="1677">
                  <c:v>671000.0</c:v>
                </c:pt>
                <c:pt idx="1678">
                  <c:v>671000.0</c:v>
                </c:pt>
                <c:pt idx="1679">
                  <c:v>672000.0</c:v>
                </c:pt>
                <c:pt idx="1680">
                  <c:v>672000.0</c:v>
                </c:pt>
                <c:pt idx="1681">
                  <c:v>672000.0</c:v>
                </c:pt>
                <c:pt idx="1682">
                  <c:v>673000.0</c:v>
                </c:pt>
                <c:pt idx="1683">
                  <c:v>673000.0</c:v>
                </c:pt>
                <c:pt idx="1684">
                  <c:v>674000.0</c:v>
                </c:pt>
                <c:pt idx="1685">
                  <c:v>674000.0</c:v>
                </c:pt>
                <c:pt idx="1686">
                  <c:v>674000.0</c:v>
                </c:pt>
                <c:pt idx="1687">
                  <c:v>675000.0</c:v>
                </c:pt>
                <c:pt idx="1688">
                  <c:v>675000.0</c:v>
                </c:pt>
                <c:pt idx="1689">
                  <c:v>676000.0</c:v>
                </c:pt>
                <c:pt idx="1690">
                  <c:v>676000.0</c:v>
                </c:pt>
                <c:pt idx="1691">
                  <c:v>676000.0</c:v>
                </c:pt>
                <c:pt idx="1692">
                  <c:v>677000.0</c:v>
                </c:pt>
                <c:pt idx="1693">
                  <c:v>677000.0</c:v>
                </c:pt>
                <c:pt idx="1694">
                  <c:v>678000.0</c:v>
                </c:pt>
                <c:pt idx="1695">
                  <c:v>678000.0</c:v>
                </c:pt>
                <c:pt idx="1696">
                  <c:v>678000.0</c:v>
                </c:pt>
                <c:pt idx="1697">
                  <c:v>679000.0</c:v>
                </c:pt>
                <c:pt idx="1698">
                  <c:v>679000.0</c:v>
                </c:pt>
                <c:pt idx="1699">
                  <c:v>680000.0</c:v>
                </c:pt>
                <c:pt idx="1700">
                  <c:v>680000.0</c:v>
                </c:pt>
                <c:pt idx="1701">
                  <c:v>680000.0</c:v>
                </c:pt>
                <c:pt idx="1702">
                  <c:v>681000.0</c:v>
                </c:pt>
                <c:pt idx="1703">
                  <c:v>681000.0</c:v>
                </c:pt>
                <c:pt idx="1704">
                  <c:v>682000.0</c:v>
                </c:pt>
                <c:pt idx="1705">
                  <c:v>682000.0</c:v>
                </c:pt>
                <c:pt idx="1706">
                  <c:v>682000.0</c:v>
                </c:pt>
                <c:pt idx="1707">
                  <c:v>683000.0</c:v>
                </c:pt>
                <c:pt idx="1708">
                  <c:v>683000.0</c:v>
                </c:pt>
                <c:pt idx="1709">
                  <c:v>684000.0</c:v>
                </c:pt>
                <c:pt idx="1710">
                  <c:v>684000.0</c:v>
                </c:pt>
                <c:pt idx="1711">
                  <c:v>684000.0</c:v>
                </c:pt>
                <c:pt idx="1712">
                  <c:v>685000.0</c:v>
                </c:pt>
                <c:pt idx="1713">
                  <c:v>685000.0</c:v>
                </c:pt>
                <c:pt idx="1714">
                  <c:v>686000.0</c:v>
                </c:pt>
                <c:pt idx="1715">
                  <c:v>686000.0</c:v>
                </c:pt>
                <c:pt idx="1716">
                  <c:v>686000.0</c:v>
                </c:pt>
                <c:pt idx="1717">
                  <c:v>687000.0</c:v>
                </c:pt>
                <c:pt idx="1718">
                  <c:v>687000.0</c:v>
                </c:pt>
                <c:pt idx="1719">
                  <c:v>688000.0</c:v>
                </c:pt>
                <c:pt idx="1720">
                  <c:v>688000.0</c:v>
                </c:pt>
                <c:pt idx="1721">
                  <c:v>688000.0</c:v>
                </c:pt>
                <c:pt idx="1722">
                  <c:v>689000.0</c:v>
                </c:pt>
                <c:pt idx="1723">
                  <c:v>689000.0</c:v>
                </c:pt>
                <c:pt idx="1724">
                  <c:v>690000.0</c:v>
                </c:pt>
                <c:pt idx="1725">
                  <c:v>690000.0</c:v>
                </c:pt>
                <c:pt idx="1726">
                  <c:v>690000.0</c:v>
                </c:pt>
                <c:pt idx="1727">
                  <c:v>691000.0</c:v>
                </c:pt>
                <c:pt idx="1728">
                  <c:v>691000.0</c:v>
                </c:pt>
                <c:pt idx="1729">
                  <c:v>692000.0</c:v>
                </c:pt>
                <c:pt idx="1730">
                  <c:v>692000.0</c:v>
                </c:pt>
                <c:pt idx="1731">
                  <c:v>692000.0</c:v>
                </c:pt>
                <c:pt idx="1732">
                  <c:v>693000.0</c:v>
                </c:pt>
                <c:pt idx="1733">
                  <c:v>693000.0</c:v>
                </c:pt>
                <c:pt idx="1734">
                  <c:v>694000.0</c:v>
                </c:pt>
                <c:pt idx="1735">
                  <c:v>694000.0</c:v>
                </c:pt>
                <c:pt idx="1736">
                  <c:v>694000.0</c:v>
                </c:pt>
                <c:pt idx="1737">
                  <c:v>695000.0</c:v>
                </c:pt>
                <c:pt idx="1738">
                  <c:v>695000.0</c:v>
                </c:pt>
                <c:pt idx="1739">
                  <c:v>696000.0</c:v>
                </c:pt>
                <c:pt idx="1740">
                  <c:v>696000.0</c:v>
                </c:pt>
                <c:pt idx="1741">
                  <c:v>696000.0</c:v>
                </c:pt>
                <c:pt idx="1742">
                  <c:v>697000.0</c:v>
                </c:pt>
                <c:pt idx="1743">
                  <c:v>697000.0</c:v>
                </c:pt>
                <c:pt idx="1744">
                  <c:v>698000.0</c:v>
                </c:pt>
                <c:pt idx="1745">
                  <c:v>698000.0</c:v>
                </c:pt>
                <c:pt idx="1746">
                  <c:v>698000.0</c:v>
                </c:pt>
                <c:pt idx="1747">
                  <c:v>699000.0</c:v>
                </c:pt>
                <c:pt idx="1748">
                  <c:v>699000.0</c:v>
                </c:pt>
                <c:pt idx="1749">
                  <c:v>700000.0</c:v>
                </c:pt>
                <c:pt idx="1750">
                  <c:v>700000.0</c:v>
                </c:pt>
                <c:pt idx="1751">
                  <c:v>700000.0</c:v>
                </c:pt>
                <c:pt idx="1752">
                  <c:v>701000.0</c:v>
                </c:pt>
                <c:pt idx="1753">
                  <c:v>701000.0</c:v>
                </c:pt>
                <c:pt idx="1754">
                  <c:v>702000.0</c:v>
                </c:pt>
                <c:pt idx="1755">
                  <c:v>702000.0</c:v>
                </c:pt>
                <c:pt idx="1756">
                  <c:v>702000.0</c:v>
                </c:pt>
                <c:pt idx="1757">
                  <c:v>703000.0</c:v>
                </c:pt>
                <c:pt idx="1758">
                  <c:v>703000.0</c:v>
                </c:pt>
                <c:pt idx="1759">
                  <c:v>704000.0</c:v>
                </c:pt>
                <c:pt idx="1760">
                  <c:v>704000.0</c:v>
                </c:pt>
                <c:pt idx="1761">
                  <c:v>704000.0</c:v>
                </c:pt>
                <c:pt idx="1762">
                  <c:v>705000.0</c:v>
                </c:pt>
                <c:pt idx="1763">
                  <c:v>705000.0</c:v>
                </c:pt>
                <c:pt idx="1764">
                  <c:v>706000.0</c:v>
                </c:pt>
                <c:pt idx="1765">
                  <c:v>706000.0</c:v>
                </c:pt>
                <c:pt idx="1766">
                  <c:v>706000.0</c:v>
                </c:pt>
                <c:pt idx="1767">
                  <c:v>707000.0</c:v>
                </c:pt>
                <c:pt idx="1768">
                  <c:v>707000.0</c:v>
                </c:pt>
                <c:pt idx="1769">
                  <c:v>708000.0</c:v>
                </c:pt>
                <c:pt idx="1770">
                  <c:v>708000.0</c:v>
                </c:pt>
                <c:pt idx="1771">
                  <c:v>708000.0</c:v>
                </c:pt>
                <c:pt idx="1772">
                  <c:v>709000.0</c:v>
                </c:pt>
                <c:pt idx="1773">
                  <c:v>709000.0</c:v>
                </c:pt>
                <c:pt idx="1774">
                  <c:v>710000.0</c:v>
                </c:pt>
                <c:pt idx="1775">
                  <c:v>710000.0</c:v>
                </c:pt>
                <c:pt idx="1776">
                  <c:v>710000.0</c:v>
                </c:pt>
                <c:pt idx="1777">
                  <c:v>711000.0</c:v>
                </c:pt>
                <c:pt idx="1778">
                  <c:v>711000.0</c:v>
                </c:pt>
                <c:pt idx="1779">
                  <c:v>712000.0</c:v>
                </c:pt>
                <c:pt idx="1780">
                  <c:v>712000.0</c:v>
                </c:pt>
                <c:pt idx="1781">
                  <c:v>712000.0</c:v>
                </c:pt>
                <c:pt idx="1782">
                  <c:v>713000.0</c:v>
                </c:pt>
                <c:pt idx="1783">
                  <c:v>713000.0</c:v>
                </c:pt>
                <c:pt idx="1784">
                  <c:v>714000.0</c:v>
                </c:pt>
                <c:pt idx="1785">
                  <c:v>714000.0</c:v>
                </c:pt>
                <c:pt idx="1786">
                  <c:v>714000.0</c:v>
                </c:pt>
                <c:pt idx="1787">
                  <c:v>715000.0</c:v>
                </c:pt>
                <c:pt idx="1788">
                  <c:v>715000.0</c:v>
                </c:pt>
                <c:pt idx="1789">
                  <c:v>716000.0</c:v>
                </c:pt>
                <c:pt idx="1790">
                  <c:v>716000.0</c:v>
                </c:pt>
                <c:pt idx="1791">
                  <c:v>716000.0</c:v>
                </c:pt>
                <c:pt idx="1792">
                  <c:v>717000.0</c:v>
                </c:pt>
                <c:pt idx="1793">
                  <c:v>717000.0</c:v>
                </c:pt>
                <c:pt idx="1794">
                  <c:v>718000.0</c:v>
                </c:pt>
                <c:pt idx="1795">
                  <c:v>718000.0</c:v>
                </c:pt>
                <c:pt idx="1796">
                  <c:v>718000.0</c:v>
                </c:pt>
                <c:pt idx="1797">
                  <c:v>719000.0</c:v>
                </c:pt>
                <c:pt idx="1798">
                  <c:v>719000.0</c:v>
                </c:pt>
                <c:pt idx="1799">
                  <c:v>720000.0</c:v>
                </c:pt>
                <c:pt idx="1800">
                  <c:v>720000.0</c:v>
                </c:pt>
                <c:pt idx="1801">
                  <c:v>720000.0</c:v>
                </c:pt>
                <c:pt idx="1802">
                  <c:v>721000.0</c:v>
                </c:pt>
                <c:pt idx="1803">
                  <c:v>721000.0</c:v>
                </c:pt>
                <c:pt idx="1804">
                  <c:v>722000.0</c:v>
                </c:pt>
                <c:pt idx="1805">
                  <c:v>722000.0</c:v>
                </c:pt>
                <c:pt idx="1806">
                  <c:v>722000.0</c:v>
                </c:pt>
                <c:pt idx="1807">
                  <c:v>723000.0</c:v>
                </c:pt>
                <c:pt idx="1808">
                  <c:v>723000.0</c:v>
                </c:pt>
                <c:pt idx="1809">
                  <c:v>724000.0</c:v>
                </c:pt>
                <c:pt idx="1810">
                  <c:v>724000.0</c:v>
                </c:pt>
                <c:pt idx="1811">
                  <c:v>724000.0</c:v>
                </c:pt>
                <c:pt idx="1812">
                  <c:v>725000.0</c:v>
                </c:pt>
                <c:pt idx="1813">
                  <c:v>725000.0</c:v>
                </c:pt>
                <c:pt idx="1814">
                  <c:v>726000.0</c:v>
                </c:pt>
                <c:pt idx="1815">
                  <c:v>726000.0</c:v>
                </c:pt>
                <c:pt idx="1816">
                  <c:v>726000.0</c:v>
                </c:pt>
                <c:pt idx="1817">
                  <c:v>727000.0</c:v>
                </c:pt>
                <c:pt idx="1818">
                  <c:v>727000.0</c:v>
                </c:pt>
                <c:pt idx="1819">
                  <c:v>728000.0</c:v>
                </c:pt>
                <c:pt idx="1820">
                  <c:v>728000.0</c:v>
                </c:pt>
                <c:pt idx="1821">
                  <c:v>728000.0</c:v>
                </c:pt>
                <c:pt idx="1822">
                  <c:v>729000.0</c:v>
                </c:pt>
                <c:pt idx="1823">
                  <c:v>729000.0</c:v>
                </c:pt>
                <c:pt idx="1824">
                  <c:v>730000.0</c:v>
                </c:pt>
                <c:pt idx="1825">
                  <c:v>730000.0</c:v>
                </c:pt>
                <c:pt idx="1826">
                  <c:v>730000.0</c:v>
                </c:pt>
                <c:pt idx="1827">
                  <c:v>731000.0</c:v>
                </c:pt>
                <c:pt idx="1828">
                  <c:v>731000.0</c:v>
                </c:pt>
                <c:pt idx="1829">
                  <c:v>732000.0</c:v>
                </c:pt>
                <c:pt idx="1830">
                  <c:v>732000.0</c:v>
                </c:pt>
                <c:pt idx="1831">
                  <c:v>732000.0</c:v>
                </c:pt>
                <c:pt idx="1832">
                  <c:v>733000.0</c:v>
                </c:pt>
                <c:pt idx="1833">
                  <c:v>733000.0</c:v>
                </c:pt>
                <c:pt idx="1834">
                  <c:v>734000.0</c:v>
                </c:pt>
                <c:pt idx="1835">
                  <c:v>734000.0</c:v>
                </c:pt>
                <c:pt idx="1836">
                  <c:v>734000.0</c:v>
                </c:pt>
                <c:pt idx="1837">
                  <c:v>735000.0</c:v>
                </c:pt>
                <c:pt idx="1838">
                  <c:v>735000.0</c:v>
                </c:pt>
                <c:pt idx="1839">
                  <c:v>736000.0</c:v>
                </c:pt>
                <c:pt idx="1840">
                  <c:v>736000.0</c:v>
                </c:pt>
                <c:pt idx="1841">
                  <c:v>736000.0</c:v>
                </c:pt>
                <c:pt idx="1842">
                  <c:v>737000.0</c:v>
                </c:pt>
                <c:pt idx="1843">
                  <c:v>737000.0</c:v>
                </c:pt>
                <c:pt idx="1844">
                  <c:v>738000.0</c:v>
                </c:pt>
                <c:pt idx="1845">
                  <c:v>738000.0</c:v>
                </c:pt>
                <c:pt idx="1846">
                  <c:v>738000.0</c:v>
                </c:pt>
                <c:pt idx="1847">
                  <c:v>739000.0</c:v>
                </c:pt>
                <c:pt idx="1848">
                  <c:v>739000.0</c:v>
                </c:pt>
                <c:pt idx="1849">
                  <c:v>740000.0</c:v>
                </c:pt>
                <c:pt idx="1850">
                  <c:v>740000.0</c:v>
                </c:pt>
                <c:pt idx="1851">
                  <c:v>740000.0</c:v>
                </c:pt>
                <c:pt idx="1852">
                  <c:v>741000.0</c:v>
                </c:pt>
                <c:pt idx="1853">
                  <c:v>741000.0</c:v>
                </c:pt>
                <c:pt idx="1854">
                  <c:v>742000.0</c:v>
                </c:pt>
                <c:pt idx="1855">
                  <c:v>742000.0</c:v>
                </c:pt>
                <c:pt idx="1856">
                  <c:v>742000.0</c:v>
                </c:pt>
                <c:pt idx="1857">
                  <c:v>743000.0</c:v>
                </c:pt>
                <c:pt idx="1858">
                  <c:v>743000.0</c:v>
                </c:pt>
                <c:pt idx="1859">
                  <c:v>744000.0</c:v>
                </c:pt>
                <c:pt idx="1860">
                  <c:v>744000.0</c:v>
                </c:pt>
                <c:pt idx="1861">
                  <c:v>744000.0</c:v>
                </c:pt>
                <c:pt idx="1862">
                  <c:v>745000.0</c:v>
                </c:pt>
                <c:pt idx="1863">
                  <c:v>745000.0</c:v>
                </c:pt>
                <c:pt idx="1864">
                  <c:v>746000.0</c:v>
                </c:pt>
                <c:pt idx="1865">
                  <c:v>746000.0</c:v>
                </c:pt>
                <c:pt idx="1866">
                  <c:v>746000.0</c:v>
                </c:pt>
                <c:pt idx="1867">
                  <c:v>747000.0</c:v>
                </c:pt>
                <c:pt idx="1868">
                  <c:v>747000.0</c:v>
                </c:pt>
                <c:pt idx="1869">
                  <c:v>748000.0</c:v>
                </c:pt>
                <c:pt idx="1870">
                  <c:v>748000.0</c:v>
                </c:pt>
                <c:pt idx="1871">
                  <c:v>748000.0</c:v>
                </c:pt>
                <c:pt idx="1872">
                  <c:v>749000.0</c:v>
                </c:pt>
                <c:pt idx="1873">
                  <c:v>749000.0</c:v>
                </c:pt>
                <c:pt idx="1874">
                  <c:v>750000.0</c:v>
                </c:pt>
                <c:pt idx="1875">
                  <c:v>750000.0</c:v>
                </c:pt>
                <c:pt idx="1876">
                  <c:v>750000.0</c:v>
                </c:pt>
                <c:pt idx="1877">
                  <c:v>751000.0</c:v>
                </c:pt>
                <c:pt idx="1878">
                  <c:v>751000.0</c:v>
                </c:pt>
                <c:pt idx="1879">
                  <c:v>752000.0</c:v>
                </c:pt>
                <c:pt idx="1880">
                  <c:v>752000.0</c:v>
                </c:pt>
                <c:pt idx="1881">
                  <c:v>752000.0</c:v>
                </c:pt>
                <c:pt idx="1882">
                  <c:v>753000.0</c:v>
                </c:pt>
                <c:pt idx="1883">
                  <c:v>753000.0</c:v>
                </c:pt>
                <c:pt idx="1884">
                  <c:v>754000.0</c:v>
                </c:pt>
                <c:pt idx="1885">
                  <c:v>754000.0</c:v>
                </c:pt>
                <c:pt idx="1886">
                  <c:v>754000.0</c:v>
                </c:pt>
                <c:pt idx="1887">
                  <c:v>755000.0</c:v>
                </c:pt>
                <c:pt idx="1888">
                  <c:v>755000.0</c:v>
                </c:pt>
                <c:pt idx="1889">
                  <c:v>756000.0</c:v>
                </c:pt>
                <c:pt idx="1890">
                  <c:v>756000.0</c:v>
                </c:pt>
                <c:pt idx="1891">
                  <c:v>756000.0</c:v>
                </c:pt>
                <c:pt idx="1892">
                  <c:v>757000.0</c:v>
                </c:pt>
                <c:pt idx="1893">
                  <c:v>757000.0</c:v>
                </c:pt>
                <c:pt idx="1894">
                  <c:v>758000.0</c:v>
                </c:pt>
                <c:pt idx="1895">
                  <c:v>758000.0</c:v>
                </c:pt>
                <c:pt idx="1896">
                  <c:v>758000.0</c:v>
                </c:pt>
                <c:pt idx="1897">
                  <c:v>759000.0</c:v>
                </c:pt>
                <c:pt idx="1898">
                  <c:v>759000.0</c:v>
                </c:pt>
                <c:pt idx="1899">
                  <c:v>760000.0</c:v>
                </c:pt>
                <c:pt idx="1900">
                  <c:v>760000.0</c:v>
                </c:pt>
                <c:pt idx="1901">
                  <c:v>760000.0</c:v>
                </c:pt>
                <c:pt idx="1902">
                  <c:v>761000.0</c:v>
                </c:pt>
                <c:pt idx="1903">
                  <c:v>761000.0</c:v>
                </c:pt>
                <c:pt idx="1904">
                  <c:v>762000.0</c:v>
                </c:pt>
                <c:pt idx="1905">
                  <c:v>762000.0</c:v>
                </c:pt>
                <c:pt idx="1906">
                  <c:v>762000.0</c:v>
                </c:pt>
                <c:pt idx="1907">
                  <c:v>763000.0</c:v>
                </c:pt>
                <c:pt idx="1908">
                  <c:v>763000.0</c:v>
                </c:pt>
                <c:pt idx="1909">
                  <c:v>764000.0</c:v>
                </c:pt>
                <c:pt idx="1910">
                  <c:v>764000.0</c:v>
                </c:pt>
                <c:pt idx="1911">
                  <c:v>764000.0</c:v>
                </c:pt>
                <c:pt idx="1912">
                  <c:v>765000.0</c:v>
                </c:pt>
                <c:pt idx="1913">
                  <c:v>765000.0</c:v>
                </c:pt>
                <c:pt idx="1914">
                  <c:v>766000.0</c:v>
                </c:pt>
                <c:pt idx="1915">
                  <c:v>766000.0</c:v>
                </c:pt>
                <c:pt idx="1916">
                  <c:v>766000.0</c:v>
                </c:pt>
                <c:pt idx="1917">
                  <c:v>767000.0</c:v>
                </c:pt>
                <c:pt idx="1918">
                  <c:v>767000.0</c:v>
                </c:pt>
                <c:pt idx="1919">
                  <c:v>768000.0</c:v>
                </c:pt>
                <c:pt idx="1920">
                  <c:v>768000.0</c:v>
                </c:pt>
                <c:pt idx="1921">
                  <c:v>768000.0</c:v>
                </c:pt>
                <c:pt idx="1922">
                  <c:v>769000.0</c:v>
                </c:pt>
                <c:pt idx="1923">
                  <c:v>769000.0</c:v>
                </c:pt>
                <c:pt idx="1924">
                  <c:v>770000.0</c:v>
                </c:pt>
                <c:pt idx="1925">
                  <c:v>770000.0</c:v>
                </c:pt>
                <c:pt idx="1926">
                  <c:v>770000.0</c:v>
                </c:pt>
                <c:pt idx="1927">
                  <c:v>771000.0</c:v>
                </c:pt>
                <c:pt idx="1928">
                  <c:v>771000.0</c:v>
                </c:pt>
                <c:pt idx="1929">
                  <c:v>772000.0</c:v>
                </c:pt>
                <c:pt idx="1930">
                  <c:v>772000.0</c:v>
                </c:pt>
                <c:pt idx="1931">
                  <c:v>772000.0</c:v>
                </c:pt>
                <c:pt idx="1932">
                  <c:v>773000.0</c:v>
                </c:pt>
                <c:pt idx="1933">
                  <c:v>773000.0</c:v>
                </c:pt>
                <c:pt idx="1934">
                  <c:v>774000.0</c:v>
                </c:pt>
                <c:pt idx="1935">
                  <c:v>774000.0</c:v>
                </c:pt>
                <c:pt idx="1936">
                  <c:v>774000.0</c:v>
                </c:pt>
                <c:pt idx="1937">
                  <c:v>775000.0</c:v>
                </c:pt>
                <c:pt idx="1938">
                  <c:v>775000.0</c:v>
                </c:pt>
                <c:pt idx="1939">
                  <c:v>776000.0</c:v>
                </c:pt>
                <c:pt idx="1940">
                  <c:v>776000.0</c:v>
                </c:pt>
                <c:pt idx="1941">
                  <c:v>776000.0</c:v>
                </c:pt>
                <c:pt idx="1942">
                  <c:v>777000.0</c:v>
                </c:pt>
                <c:pt idx="1943">
                  <c:v>777000.0</c:v>
                </c:pt>
                <c:pt idx="1944">
                  <c:v>778000.0</c:v>
                </c:pt>
                <c:pt idx="1945">
                  <c:v>778000.0</c:v>
                </c:pt>
                <c:pt idx="1946">
                  <c:v>778000.0</c:v>
                </c:pt>
                <c:pt idx="1947">
                  <c:v>779000.0</c:v>
                </c:pt>
                <c:pt idx="1948">
                  <c:v>779000.0</c:v>
                </c:pt>
                <c:pt idx="1949">
                  <c:v>780000.0</c:v>
                </c:pt>
                <c:pt idx="1950">
                  <c:v>780000.0</c:v>
                </c:pt>
                <c:pt idx="1951">
                  <c:v>780000.0</c:v>
                </c:pt>
                <c:pt idx="1952">
                  <c:v>781000.0</c:v>
                </c:pt>
                <c:pt idx="1953">
                  <c:v>781000.0</c:v>
                </c:pt>
                <c:pt idx="1954">
                  <c:v>782000.0</c:v>
                </c:pt>
                <c:pt idx="1955">
                  <c:v>782000.0</c:v>
                </c:pt>
                <c:pt idx="1956">
                  <c:v>782000.0</c:v>
                </c:pt>
                <c:pt idx="1957">
                  <c:v>783000.0</c:v>
                </c:pt>
                <c:pt idx="1958">
                  <c:v>783000.0</c:v>
                </c:pt>
                <c:pt idx="1959">
                  <c:v>784000.0</c:v>
                </c:pt>
                <c:pt idx="1960">
                  <c:v>784000.0</c:v>
                </c:pt>
                <c:pt idx="1961">
                  <c:v>784000.0</c:v>
                </c:pt>
                <c:pt idx="1962">
                  <c:v>785000.0</c:v>
                </c:pt>
                <c:pt idx="1963">
                  <c:v>785000.0</c:v>
                </c:pt>
                <c:pt idx="1964">
                  <c:v>786000.0</c:v>
                </c:pt>
                <c:pt idx="1965">
                  <c:v>786000.0</c:v>
                </c:pt>
                <c:pt idx="1966">
                  <c:v>786000.0</c:v>
                </c:pt>
                <c:pt idx="1967">
                  <c:v>787000.0</c:v>
                </c:pt>
                <c:pt idx="1968">
                  <c:v>787000.0</c:v>
                </c:pt>
                <c:pt idx="1969">
                  <c:v>788000.0</c:v>
                </c:pt>
                <c:pt idx="1970">
                  <c:v>788000.0</c:v>
                </c:pt>
                <c:pt idx="1971">
                  <c:v>788000.0</c:v>
                </c:pt>
                <c:pt idx="1972">
                  <c:v>789000.0</c:v>
                </c:pt>
                <c:pt idx="1973">
                  <c:v>789000.0</c:v>
                </c:pt>
                <c:pt idx="1974">
                  <c:v>790000.0</c:v>
                </c:pt>
                <c:pt idx="1975">
                  <c:v>790000.0</c:v>
                </c:pt>
                <c:pt idx="1976">
                  <c:v>790000.0</c:v>
                </c:pt>
                <c:pt idx="1977">
                  <c:v>791000.0</c:v>
                </c:pt>
                <c:pt idx="1978">
                  <c:v>791000.0</c:v>
                </c:pt>
                <c:pt idx="1979">
                  <c:v>792000.0</c:v>
                </c:pt>
                <c:pt idx="1980">
                  <c:v>792000.0</c:v>
                </c:pt>
                <c:pt idx="1981">
                  <c:v>792000.0</c:v>
                </c:pt>
                <c:pt idx="1982">
                  <c:v>793000.0</c:v>
                </c:pt>
                <c:pt idx="1983">
                  <c:v>793000.0</c:v>
                </c:pt>
                <c:pt idx="1984">
                  <c:v>794000.0</c:v>
                </c:pt>
                <c:pt idx="1985">
                  <c:v>794000.0</c:v>
                </c:pt>
                <c:pt idx="1986">
                  <c:v>794000.0</c:v>
                </c:pt>
                <c:pt idx="1987">
                  <c:v>795000.0</c:v>
                </c:pt>
                <c:pt idx="1988">
                  <c:v>795000.0</c:v>
                </c:pt>
                <c:pt idx="1989">
                  <c:v>796000.0</c:v>
                </c:pt>
                <c:pt idx="1990">
                  <c:v>796000.0</c:v>
                </c:pt>
                <c:pt idx="1991">
                  <c:v>796000.0</c:v>
                </c:pt>
                <c:pt idx="1992">
                  <c:v>797000.0</c:v>
                </c:pt>
                <c:pt idx="1993">
                  <c:v>797000.0</c:v>
                </c:pt>
                <c:pt idx="1994">
                  <c:v>798000.0</c:v>
                </c:pt>
                <c:pt idx="1995">
                  <c:v>798000.0</c:v>
                </c:pt>
                <c:pt idx="1996">
                  <c:v>798000.0</c:v>
                </c:pt>
                <c:pt idx="1997">
                  <c:v>799000.0</c:v>
                </c:pt>
                <c:pt idx="1998">
                  <c:v>799000.0</c:v>
                </c:pt>
                <c:pt idx="1999">
                  <c:v>800000.0</c:v>
                </c:pt>
                <c:pt idx="2000">
                  <c:v>800000.0</c:v>
                </c:pt>
                <c:pt idx="2001">
                  <c:v>800000.0</c:v>
                </c:pt>
                <c:pt idx="2002">
                  <c:v>801000.0</c:v>
                </c:pt>
                <c:pt idx="2003">
                  <c:v>801000.0</c:v>
                </c:pt>
                <c:pt idx="2004">
                  <c:v>802000.0</c:v>
                </c:pt>
                <c:pt idx="2005">
                  <c:v>802000.0</c:v>
                </c:pt>
                <c:pt idx="2006">
                  <c:v>802000.0</c:v>
                </c:pt>
                <c:pt idx="2007">
                  <c:v>803000.0</c:v>
                </c:pt>
                <c:pt idx="2008">
                  <c:v>803000.0</c:v>
                </c:pt>
                <c:pt idx="2009">
                  <c:v>804000.0</c:v>
                </c:pt>
                <c:pt idx="2010">
                  <c:v>804000.0</c:v>
                </c:pt>
                <c:pt idx="2011">
                  <c:v>804000.0</c:v>
                </c:pt>
                <c:pt idx="2012">
                  <c:v>805000.0</c:v>
                </c:pt>
                <c:pt idx="2013">
                  <c:v>805000.0</c:v>
                </c:pt>
                <c:pt idx="2014">
                  <c:v>806000.0</c:v>
                </c:pt>
                <c:pt idx="2015">
                  <c:v>806000.0</c:v>
                </c:pt>
                <c:pt idx="2016">
                  <c:v>806000.0</c:v>
                </c:pt>
                <c:pt idx="2017">
                  <c:v>807000.0</c:v>
                </c:pt>
                <c:pt idx="2018">
                  <c:v>807000.0</c:v>
                </c:pt>
                <c:pt idx="2019">
                  <c:v>808000.0</c:v>
                </c:pt>
                <c:pt idx="2020">
                  <c:v>808000.0</c:v>
                </c:pt>
                <c:pt idx="2021">
                  <c:v>808000.0</c:v>
                </c:pt>
                <c:pt idx="2022">
                  <c:v>809000.0</c:v>
                </c:pt>
                <c:pt idx="2023">
                  <c:v>809000.0</c:v>
                </c:pt>
                <c:pt idx="2024">
                  <c:v>810000.0</c:v>
                </c:pt>
                <c:pt idx="2025">
                  <c:v>810000.0</c:v>
                </c:pt>
                <c:pt idx="2026">
                  <c:v>810000.0</c:v>
                </c:pt>
                <c:pt idx="2027">
                  <c:v>811000.0</c:v>
                </c:pt>
                <c:pt idx="2028">
                  <c:v>811000.0</c:v>
                </c:pt>
                <c:pt idx="2029">
                  <c:v>812000.0</c:v>
                </c:pt>
                <c:pt idx="2030">
                  <c:v>812000.0</c:v>
                </c:pt>
                <c:pt idx="2031">
                  <c:v>812000.0</c:v>
                </c:pt>
                <c:pt idx="2032">
                  <c:v>813000.0</c:v>
                </c:pt>
                <c:pt idx="2033">
                  <c:v>813000.0</c:v>
                </c:pt>
                <c:pt idx="2034">
                  <c:v>814000.0</c:v>
                </c:pt>
                <c:pt idx="2035">
                  <c:v>814000.0</c:v>
                </c:pt>
                <c:pt idx="2036">
                  <c:v>814000.0</c:v>
                </c:pt>
                <c:pt idx="2037">
                  <c:v>815000.0</c:v>
                </c:pt>
                <c:pt idx="2038">
                  <c:v>815000.0</c:v>
                </c:pt>
                <c:pt idx="2039">
                  <c:v>816000.0</c:v>
                </c:pt>
                <c:pt idx="2040">
                  <c:v>816000.0</c:v>
                </c:pt>
                <c:pt idx="2041">
                  <c:v>816000.0</c:v>
                </c:pt>
                <c:pt idx="2042">
                  <c:v>817000.0</c:v>
                </c:pt>
                <c:pt idx="2043">
                  <c:v>817000.0</c:v>
                </c:pt>
                <c:pt idx="2044">
                  <c:v>818000.0</c:v>
                </c:pt>
                <c:pt idx="2045">
                  <c:v>818000.0</c:v>
                </c:pt>
                <c:pt idx="2046">
                  <c:v>818000.0</c:v>
                </c:pt>
                <c:pt idx="2047">
                  <c:v>819000.0</c:v>
                </c:pt>
                <c:pt idx="2048">
                  <c:v>819000.0</c:v>
                </c:pt>
                <c:pt idx="2049">
                  <c:v>820000.0</c:v>
                </c:pt>
                <c:pt idx="2050">
                  <c:v>820000.0</c:v>
                </c:pt>
                <c:pt idx="2051">
                  <c:v>820000.0</c:v>
                </c:pt>
                <c:pt idx="2052">
                  <c:v>821000.0</c:v>
                </c:pt>
                <c:pt idx="2053">
                  <c:v>821000.0</c:v>
                </c:pt>
                <c:pt idx="2054">
                  <c:v>822000.0</c:v>
                </c:pt>
                <c:pt idx="2055">
                  <c:v>822000.0</c:v>
                </c:pt>
                <c:pt idx="2056">
                  <c:v>822000.0</c:v>
                </c:pt>
                <c:pt idx="2057">
                  <c:v>823000.0</c:v>
                </c:pt>
                <c:pt idx="2058">
                  <c:v>823000.0</c:v>
                </c:pt>
                <c:pt idx="2059">
                  <c:v>824000.0</c:v>
                </c:pt>
                <c:pt idx="2060">
                  <c:v>824000.0</c:v>
                </c:pt>
                <c:pt idx="2061">
                  <c:v>824000.0</c:v>
                </c:pt>
                <c:pt idx="2062">
                  <c:v>825000.0</c:v>
                </c:pt>
                <c:pt idx="2063">
                  <c:v>825000.0</c:v>
                </c:pt>
                <c:pt idx="2064">
                  <c:v>826000.0</c:v>
                </c:pt>
                <c:pt idx="2065">
                  <c:v>826000.0</c:v>
                </c:pt>
                <c:pt idx="2066">
                  <c:v>826000.0</c:v>
                </c:pt>
                <c:pt idx="2067">
                  <c:v>827000.0</c:v>
                </c:pt>
                <c:pt idx="2068">
                  <c:v>827000.0</c:v>
                </c:pt>
                <c:pt idx="2069">
                  <c:v>828000.0</c:v>
                </c:pt>
                <c:pt idx="2070">
                  <c:v>828000.0</c:v>
                </c:pt>
                <c:pt idx="2071">
                  <c:v>828000.0</c:v>
                </c:pt>
                <c:pt idx="2072">
                  <c:v>829000.0</c:v>
                </c:pt>
                <c:pt idx="2073">
                  <c:v>829000.0</c:v>
                </c:pt>
                <c:pt idx="2074">
                  <c:v>830000.0</c:v>
                </c:pt>
                <c:pt idx="2075">
                  <c:v>830000.0</c:v>
                </c:pt>
                <c:pt idx="2076">
                  <c:v>830000.0</c:v>
                </c:pt>
                <c:pt idx="2077">
                  <c:v>831000.0</c:v>
                </c:pt>
                <c:pt idx="2078">
                  <c:v>831000.0</c:v>
                </c:pt>
                <c:pt idx="2079">
                  <c:v>832000.0</c:v>
                </c:pt>
                <c:pt idx="2080">
                  <c:v>832000.0</c:v>
                </c:pt>
                <c:pt idx="2081">
                  <c:v>832000.0</c:v>
                </c:pt>
                <c:pt idx="2082">
                  <c:v>833000.0</c:v>
                </c:pt>
                <c:pt idx="2083">
                  <c:v>833000.0</c:v>
                </c:pt>
                <c:pt idx="2084">
                  <c:v>834000.0</c:v>
                </c:pt>
                <c:pt idx="2085">
                  <c:v>834000.0</c:v>
                </c:pt>
                <c:pt idx="2086">
                  <c:v>834000.0</c:v>
                </c:pt>
                <c:pt idx="2087">
                  <c:v>835000.0</c:v>
                </c:pt>
                <c:pt idx="2088">
                  <c:v>835000.0</c:v>
                </c:pt>
                <c:pt idx="2089">
                  <c:v>836000.0</c:v>
                </c:pt>
                <c:pt idx="2090">
                  <c:v>836000.0</c:v>
                </c:pt>
                <c:pt idx="2091">
                  <c:v>836000.0</c:v>
                </c:pt>
                <c:pt idx="2092">
                  <c:v>837000.0</c:v>
                </c:pt>
                <c:pt idx="2093">
                  <c:v>837000.0</c:v>
                </c:pt>
                <c:pt idx="2094">
                  <c:v>838000.0</c:v>
                </c:pt>
                <c:pt idx="2095">
                  <c:v>838000.0</c:v>
                </c:pt>
                <c:pt idx="2096">
                  <c:v>838000.0</c:v>
                </c:pt>
                <c:pt idx="2097">
                  <c:v>839000.0</c:v>
                </c:pt>
                <c:pt idx="2098">
                  <c:v>839000.0</c:v>
                </c:pt>
                <c:pt idx="2099">
                  <c:v>840000.0</c:v>
                </c:pt>
                <c:pt idx="2100">
                  <c:v>840000.0</c:v>
                </c:pt>
                <c:pt idx="2101">
                  <c:v>840000.0</c:v>
                </c:pt>
                <c:pt idx="2102">
                  <c:v>841000.0</c:v>
                </c:pt>
                <c:pt idx="2103">
                  <c:v>841000.0</c:v>
                </c:pt>
                <c:pt idx="2104">
                  <c:v>842000.0</c:v>
                </c:pt>
                <c:pt idx="2105">
                  <c:v>842000.0</c:v>
                </c:pt>
                <c:pt idx="2106">
                  <c:v>842000.0</c:v>
                </c:pt>
                <c:pt idx="2107">
                  <c:v>843000.0</c:v>
                </c:pt>
                <c:pt idx="2108">
                  <c:v>843000.0</c:v>
                </c:pt>
                <c:pt idx="2109">
                  <c:v>844000.0</c:v>
                </c:pt>
                <c:pt idx="2110">
                  <c:v>844000.0</c:v>
                </c:pt>
                <c:pt idx="2111">
                  <c:v>844000.0</c:v>
                </c:pt>
                <c:pt idx="2112">
                  <c:v>845000.0</c:v>
                </c:pt>
                <c:pt idx="2113">
                  <c:v>845000.0</c:v>
                </c:pt>
                <c:pt idx="2114">
                  <c:v>846000.0</c:v>
                </c:pt>
                <c:pt idx="2115">
                  <c:v>846000.0</c:v>
                </c:pt>
                <c:pt idx="2116">
                  <c:v>846000.0</c:v>
                </c:pt>
                <c:pt idx="2117">
                  <c:v>847000.0</c:v>
                </c:pt>
                <c:pt idx="2118">
                  <c:v>847000.0</c:v>
                </c:pt>
                <c:pt idx="2119">
                  <c:v>848000.0</c:v>
                </c:pt>
                <c:pt idx="2120">
                  <c:v>848000.0</c:v>
                </c:pt>
                <c:pt idx="2121">
                  <c:v>848000.0</c:v>
                </c:pt>
                <c:pt idx="2122">
                  <c:v>849000.0</c:v>
                </c:pt>
                <c:pt idx="2123">
                  <c:v>849000.0</c:v>
                </c:pt>
                <c:pt idx="2124">
                  <c:v>850000.0</c:v>
                </c:pt>
                <c:pt idx="2125">
                  <c:v>850000.0</c:v>
                </c:pt>
                <c:pt idx="2126">
                  <c:v>850000.0</c:v>
                </c:pt>
                <c:pt idx="2127">
                  <c:v>851000.0</c:v>
                </c:pt>
                <c:pt idx="2128">
                  <c:v>851000.0</c:v>
                </c:pt>
                <c:pt idx="2129">
                  <c:v>852000.0</c:v>
                </c:pt>
                <c:pt idx="2130">
                  <c:v>852000.0</c:v>
                </c:pt>
                <c:pt idx="2131">
                  <c:v>852000.0</c:v>
                </c:pt>
                <c:pt idx="2132">
                  <c:v>853000.0</c:v>
                </c:pt>
                <c:pt idx="2133">
                  <c:v>853000.0</c:v>
                </c:pt>
                <c:pt idx="2134">
                  <c:v>854000.0</c:v>
                </c:pt>
                <c:pt idx="2135">
                  <c:v>854000.0</c:v>
                </c:pt>
                <c:pt idx="2136">
                  <c:v>854000.0</c:v>
                </c:pt>
                <c:pt idx="2137">
                  <c:v>855000.0</c:v>
                </c:pt>
                <c:pt idx="2138">
                  <c:v>855000.0</c:v>
                </c:pt>
                <c:pt idx="2139">
                  <c:v>856000.0</c:v>
                </c:pt>
                <c:pt idx="2140">
                  <c:v>856000.0</c:v>
                </c:pt>
                <c:pt idx="2141">
                  <c:v>856000.0</c:v>
                </c:pt>
                <c:pt idx="2142">
                  <c:v>857000.0</c:v>
                </c:pt>
                <c:pt idx="2143">
                  <c:v>857000.0</c:v>
                </c:pt>
                <c:pt idx="2144">
                  <c:v>858000.0</c:v>
                </c:pt>
                <c:pt idx="2145">
                  <c:v>858000.0</c:v>
                </c:pt>
                <c:pt idx="2146">
                  <c:v>858000.0</c:v>
                </c:pt>
                <c:pt idx="2147">
                  <c:v>859000.0</c:v>
                </c:pt>
                <c:pt idx="2148">
                  <c:v>859000.0</c:v>
                </c:pt>
                <c:pt idx="2149">
                  <c:v>860000.0</c:v>
                </c:pt>
                <c:pt idx="2150">
                  <c:v>860000.0</c:v>
                </c:pt>
                <c:pt idx="2151">
                  <c:v>860000.0</c:v>
                </c:pt>
                <c:pt idx="2152">
                  <c:v>861000.0</c:v>
                </c:pt>
                <c:pt idx="2153">
                  <c:v>861000.0</c:v>
                </c:pt>
                <c:pt idx="2154">
                  <c:v>862000.0</c:v>
                </c:pt>
                <c:pt idx="2155">
                  <c:v>862000.0</c:v>
                </c:pt>
                <c:pt idx="2156">
                  <c:v>862000.0</c:v>
                </c:pt>
                <c:pt idx="2157">
                  <c:v>863000.0</c:v>
                </c:pt>
                <c:pt idx="2158">
                  <c:v>863000.0</c:v>
                </c:pt>
                <c:pt idx="2159">
                  <c:v>864000.0</c:v>
                </c:pt>
                <c:pt idx="2160">
                  <c:v>864000.0</c:v>
                </c:pt>
                <c:pt idx="2161">
                  <c:v>864000.0</c:v>
                </c:pt>
                <c:pt idx="2162">
                  <c:v>865000.0</c:v>
                </c:pt>
                <c:pt idx="2163">
                  <c:v>865000.0</c:v>
                </c:pt>
                <c:pt idx="2164">
                  <c:v>866000.0</c:v>
                </c:pt>
                <c:pt idx="2165">
                  <c:v>866000.0</c:v>
                </c:pt>
                <c:pt idx="2166">
                  <c:v>866000.0</c:v>
                </c:pt>
                <c:pt idx="2167">
                  <c:v>867000.0</c:v>
                </c:pt>
                <c:pt idx="2168">
                  <c:v>867000.0</c:v>
                </c:pt>
                <c:pt idx="2169">
                  <c:v>868000.0</c:v>
                </c:pt>
                <c:pt idx="2170">
                  <c:v>868000.0</c:v>
                </c:pt>
                <c:pt idx="2171">
                  <c:v>868000.0</c:v>
                </c:pt>
                <c:pt idx="2172">
                  <c:v>869000.0</c:v>
                </c:pt>
                <c:pt idx="2173">
                  <c:v>869000.0</c:v>
                </c:pt>
                <c:pt idx="2174">
                  <c:v>870000.0</c:v>
                </c:pt>
                <c:pt idx="2175">
                  <c:v>870000.0</c:v>
                </c:pt>
                <c:pt idx="2176">
                  <c:v>870000.0</c:v>
                </c:pt>
                <c:pt idx="2177">
                  <c:v>871000.0</c:v>
                </c:pt>
                <c:pt idx="2178">
                  <c:v>871000.0</c:v>
                </c:pt>
                <c:pt idx="2179">
                  <c:v>872000.0</c:v>
                </c:pt>
                <c:pt idx="2180">
                  <c:v>872000.0</c:v>
                </c:pt>
                <c:pt idx="2181">
                  <c:v>872000.0</c:v>
                </c:pt>
                <c:pt idx="2182">
                  <c:v>873000.0</c:v>
                </c:pt>
                <c:pt idx="2183">
                  <c:v>873000.0</c:v>
                </c:pt>
                <c:pt idx="2184">
                  <c:v>874000.0</c:v>
                </c:pt>
                <c:pt idx="2185">
                  <c:v>874000.0</c:v>
                </c:pt>
                <c:pt idx="2186">
                  <c:v>874000.0</c:v>
                </c:pt>
                <c:pt idx="2187">
                  <c:v>875000.0</c:v>
                </c:pt>
                <c:pt idx="2188">
                  <c:v>875000.0</c:v>
                </c:pt>
                <c:pt idx="2189">
                  <c:v>876000.0</c:v>
                </c:pt>
                <c:pt idx="2190">
                  <c:v>876000.0</c:v>
                </c:pt>
                <c:pt idx="2191">
                  <c:v>876000.0</c:v>
                </c:pt>
                <c:pt idx="2192">
                  <c:v>877000.0</c:v>
                </c:pt>
                <c:pt idx="2193">
                  <c:v>877000.0</c:v>
                </c:pt>
                <c:pt idx="2194">
                  <c:v>878000.0</c:v>
                </c:pt>
                <c:pt idx="2195">
                  <c:v>878000.0</c:v>
                </c:pt>
                <c:pt idx="2196">
                  <c:v>878000.0</c:v>
                </c:pt>
                <c:pt idx="2197">
                  <c:v>879000.0</c:v>
                </c:pt>
                <c:pt idx="2198">
                  <c:v>879000.0</c:v>
                </c:pt>
                <c:pt idx="2199">
                  <c:v>880000.0</c:v>
                </c:pt>
                <c:pt idx="2200">
                  <c:v>880000.0</c:v>
                </c:pt>
                <c:pt idx="2201">
                  <c:v>880000.0</c:v>
                </c:pt>
                <c:pt idx="2202">
                  <c:v>881000.0</c:v>
                </c:pt>
                <c:pt idx="2203">
                  <c:v>881000.0</c:v>
                </c:pt>
                <c:pt idx="2204">
                  <c:v>882000.0</c:v>
                </c:pt>
                <c:pt idx="2205">
                  <c:v>882000.0</c:v>
                </c:pt>
                <c:pt idx="2206">
                  <c:v>882000.0</c:v>
                </c:pt>
                <c:pt idx="2207">
                  <c:v>883000.0</c:v>
                </c:pt>
                <c:pt idx="2208">
                  <c:v>883000.0</c:v>
                </c:pt>
                <c:pt idx="2209">
                  <c:v>884000.0</c:v>
                </c:pt>
                <c:pt idx="2210">
                  <c:v>884000.0</c:v>
                </c:pt>
                <c:pt idx="2211">
                  <c:v>884000.0</c:v>
                </c:pt>
                <c:pt idx="2212">
                  <c:v>885000.0</c:v>
                </c:pt>
                <c:pt idx="2213">
                  <c:v>885000.0</c:v>
                </c:pt>
                <c:pt idx="2214">
                  <c:v>886000.0</c:v>
                </c:pt>
                <c:pt idx="2215">
                  <c:v>886000.0</c:v>
                </c:pt>
                <c:pt idx="2216">
                  <c:v>886000.0</c:v>
                </c:pt>
                <c:pt idx="2217">
                  <c:v>887000.0</c:v>
                </c:pt>
                <c:pt idx="2218">
                  <c:v>887000.0</c:v>
                </c:pt>
                <c:pt idx="2219">
                  <c:v>888000.0</c:v>
                </c:pt>
                <c:pt idx="2220">
                  <c:v>888000.0</c:v>
                </c:pt>
                <c:pt idx="2221">
                  <c:v>888000.0</c:v>
                </c:pt>
                <c:pt idx="2222">
                  <c:v>889000.0</c:v>
                </c:pt>
                <c:pt idx="2223">
                  <c:v>889000.0</c:v>
                </c:pt>
                <c:pt idx="2224">
                  <c:v>890000.0</c:v>
                </c:pt>
                <c:pt idx="2225">
                  <c:v>890000.0</c:v>
                </c:pt>
                <c:pt idx="2226">
                  <c:v>890000.0</c:v>
                </c:pt>
                <c:pt idx="2227">
                  <c:v>891000.0</c:v>
                </c:pt>
                <c:pt idx="2228">
                  <c:v>891000.0</c:v>
                </c:pt>
                <c:pt idx="2229">
                  <c:v>892000.0</c:v>
                </c:pt>
                <c:pt idx="2230">
                  <c:v>892000.0</c:v>
                </c:pt>
                <c:pt idx="2231">
                  <c:v>892000.0</c:v>
                </c:pt>
                <c:pt idx="2232">
                  <c:v>893000.0</c:v>
                </c:pt>
                <c:pt idx="2233">
                  <c:v>893000.0</c:v>
                </c:pt>
                <c:pt idx="2234">
                  <c:v>894000.0</c:v>
                </c:pt>
                <c:pt idx="2235">
                  <c:v>894000.0</c:v>
                </c:pt>
                <c:pt idx="2236">
                  <c:v>894000.0</c:v>
                </c:pt>
                <c:pt idx="2237">
                  <c:v>895000.0</c:v>
                </c:pt>
                <c:pt idx="2238">
                  <c:v>895000.0</c:v>
                </c:pt>
                <c:pt idx="2239">
                  <c:v>896000.0</c:v>
                </c:pt>
                <c:pt idx="2240">
                  <c:v>896000.0</c:v>
                </c:pt>
                <c:pt idx="2241">
                  <c:v>896000.0</c:v>
                </c:pt>
                <c:pt idx="2242">
                  <c:v>897000.0</c:v>
                </c:pt>
                <c:pt idx="2243">
                  <c:v>897000.0</c:v>
                </c:pt>
                <c:pt idx="2244">
                  <c:v>898000.0</c:v>
                </c:pt>
                <c:pt idx="2245">
                  <c:v>898000.0</c:v>
                </c:pt>
                <c:pt idx="2246">
                  <c:v>898000.0</c:v>
                </c:pt>
                <c:pt idx="2247">
                  <c:v>899000.0</c:v>
                </c:pt>
                <c:pt idx="2248">
                  <c:v>899000.0</c:v>
                </c:pt>
                <c:pt idx="2249">
                  <c:v>900000.0</c:v>
                </c:pt>
                <c:pt idx="2250">
                  <c:v>900000.0</c:v>
                </c:pt>
                <c:pt idx="2251">
                  <c:v>900000.0</c:v>
                </c:pt>
                <c:pt idx="2252">
                  <c:v>901000.0</c:v>
                </c:pt>
                <c:pt idx="2253">
                  <c:v>901000.0</c:v>
                </c:pt>
                <c:pt idx="2254">
                  <c:v>902000.0</c:v>
                </c:pt>
                <c:pt idx="2255">
                  <c:v>902000.0</c:v>
                </c:pt>
                <c:pt idx="2256">
                  <c:v>902000.0</c:v>
                </c:pt>
                <c:pt idx="2257">
                  <c:v>903000.0</c:v>
                </c:pt>
                <c:pt idx="2258">
                  <c:v>903000.0</c:v>
                </c:pt>
                <c:pt idx="2259">
                  <c:v>904000.0</c:v>
                </c:pt>
                <c:pt idx="2260">
                  <c:v>904000.0</c:v>
                </c:pt>
                <c:pt idx="2261">
                  <c:v>904000.0</c:v>
                </c:pt>
                <c:pt idx="2262">
                  <c:v>905000.0</c:v>
                </c:pt>
                <c:pt idx="2263">
                  <c:v>905000.0</c:v>
                </c:pt>
                <c:pt idx="2264">
                  <c:v>906000.0</c:v>
                </c:pt>
                <c:pt idx="2265">
                  <c:v>906000.0</c:v>
                </c:pt>
                <c:pt idx="2266">
                  <c:v>906000.0</c:v>
                </c:pt>
                <c:pt idx="2267">
                  <c:v>907000.0</c:v>
                </c:pt>
                <c:pt idx="2268">
                  <c:v>907000.0</c:v>
                </c:pt>
                <c:pt idx="2269">
                  <c:v>908000.0</c:v>
                </c:pt>
                <c:pt idx="2270">
                  <c:v>908000.0</c:v>
                </c:pt>
                <c:pt idx="2271">
                  <c:v>908000.0</c:v>
                </c:pt>
                <c:pt idx="2272">
                  <c:v>909000.0</c:v>
                </c:pt>
                <c:pt idx="2273">
                  <c:v>909000.0</c:v>
                </c:pt>
                <c:pt idx="2274">
                  <c:v>910000.0</c:v>
                </c:pt>
                <c:pt idx="2275">
                  <c:v>910000.0</c:v>
                </c:pt>
                <c:pt idx="2276">
                  <c:v>910000.0</c:v>
                </c:pt>
                <c:pt idx="2277">
                  <c:v>911000.0</c:v>
                </c:pt>
                <c:pt idx="2278">
                  <c:v>911000.0</c:v>
                </c:pt>
                <c:pt idx="2279">
                  <c:v>912000.0</c:v>
                </c:pt>
                <c:pt idx="2280">
                  <c:v>912000.0</c:v>
                </c:pt>
                <c:pt idx="2281">
                  <c:v>912000.0</c:v>
                </c:pt>
                <c:pt idx="2282">
                  <c:v>913000.0</c:v>
                </c:pt>
                <c:pt idx="2283">
                  <c:v>913000.0</c:v>
                </c:pt>
                <c:pt idx="2284">
                  <c:v>914000.0</c:v>
                </c:pt>
                <c:pt idx="2285">
                  <c:v>914000.0</c:v>
                </c:pt>
                <c:pt idx="2286">
                  <c:v>914000.0</c:v>
                </c:pt>
                <c:pt idx="2287">
                  <c:v>915000.0</c:v>
                </c:pt>
                <c:pt idx="2288">
                  <c:v>915000.0</c:v>
                </c:pt>
                <c:pt idx="2289">
                  <c:v>916000.0</c:v>
                </c:pt>
                <c:pt idx="2290">
                  <c:v>916000.0</c:v>
                </c:pt>
                <c:pt idx="2291">
                  <c:v>916000.0</c:v>
                </c:pt>
                <c:pt idx="2292">
                  <c:v>917000.0</c:v>
                </c:pt>
                <c:pt idx="2293">
                  <c:v>917000.0</c:v>
                </c:pt>
                <c:pt idx="2294">
                  <c:v>918000.0</c:v>
                </c:pt>
                <c:pt idx="2295">
                  <c:v>918000.0</c:v>
                </c:pt>
                <c:pt idx="2296">
                  <c:v>918000.0</c:v>
                </c:pt>
                <c:pt idx="2297">
                  <c:v>919000.0</c:v>
                </c:pt>
                <c:pt idx="2298">
                  <c:v>919000.0</c:v>
                </c:pt>
                <c:pt idx="2299">
                  <c:v>920000.0</c:v>
                </c:pt>
                <c:pt idx="2300">
                  <c:v>920000.0</c:v>
                </c:pt>
                <c:pt idx="2301">
                  <c:v>920000.0</c:v>
                </c:pt>
                <c:pt idx="2302">
                  <c:v>921000.0</c:v>
                </c:pt>
                <c:pt idx="2303">
                  <c:v>921000.0</c:v>
                </c:pt>
                <c:pt idx="2304">
                  <c:v>922000.0</c:v>
                </c:pt>
                <c:pt idx="2305">
                  <c:v>922000.0</c:v>
                </c:pt>
                <c:pt idx="2306">
                  <c:v>922000.0</c:v>
                </c:pt>
                <c:pt idx="2307">
                  <c:v>923000.0</c:v>
                </c:pt>
                <c:pt idx="2308">
                  <c:v>923000.0</c:v>
                </c:pt>
                <c:pt idx="2309">
                  <c:v>924000.0</c:v>
                </c:pt>
                <c:pt idx="2310">
                  <c:v>924000.0</c:v>
                </c:pt>
                <c:pt idx="2311">
                  <c:v>924000.0</c:v>
                </c:pt>
                <c:pt idx="2312">
                  <c:v>925000.0</c:v>
                </c:pt>
                <c:pt idx="2313">
                  <c:v>925000.0</c:v>
                </c:pt>
                <c:pt idx="2314">
                  <c:v>926000.0</c:v>
                </c:pt>
                <c:pt idx="2315">
                  <c:v>926000.0</c:v>
                </c:pt>
                <c:pt idx="2316">
                  <c:v>926000.0</c:v>
                </c:pt>
                <c:pt idx="2317">
                  <c:v>927000.0</c:v>
                </c:pt>
                <c:pt idx="2318">
                  <c:v>927000.0</c:v>
                </c:pt>
                <c:pt idx="2319">
                  <c:v>928000.0</c:v>
                </c:pt>
                <c:pt idx="2320">
                  <c:v>928000.0</c:v>
                </c:pt>
                <c:pt idx="2321">
                  <c:v>928000.0</c:v>
                </c:pt>
                <c:pt idx="2322">
                  <c:v>929000.0</c:v>
                </c:pt>
                <c:pt idx="2323">
                  <c:v>929000.0</c:v>
                </c:pt>
                <c:pt idx="2324">
                  <c:v>930000.0</c:v>
                </c:pt>
                <c:pt idx="2325">
                  <c:v>930000.0</c:v>
                </c:pt>
                <c:pt idx="2326">
                  <c:v>930000.0</c:v>
                </c:pt>
                <c:pt idx="2327">
                  <c:v>931000.0</c:v>
                </c:pt>
                <c:pt idx="2328">
                  <c:v>931000.0</c:v>
                </c:pt>
                <c:pt idx="2329">
                  <c:v>932000.0</c:v>
                </c:pt>
                <c:pt idx="2330">
                  <c:v>932000.0</c:v>
                </c:pt>
                <c:pt idx="2331">
                  <c:v>932000.0</c:v>
                </c:pt>
                <c:pt idx="2332">
                  <c:v>933000.0</c:v>
                </c:pt>
                <c:pt idx="2333">
                  <c:v>933000.0</c:v>
                </c:pt>
                <c:pt idx="2334">
                  <c:v>934000.0</c:v>
                </c:pt>
                <c:pt idx="2335">
                  <c:v>934000.0</c:v>
                </c:pt>
                <c:pt idx="2336">
                  <c:v>934000.0</c:v>
                </c:pt>
                <c:pt idx="2337">
                  <c:v>935000.0</c:v>
                </c:pt>
                <c:pt idx="2338">
                  <c:v>935000.0</c:v>
                </c:pt>
                <c:pt idx="2339">
                  <c:v>936000.0</c:v>
                </c:pt>
                <c:pt idx="2340">
                  <c:v>936000.0</c:v>
                </c:pt>
                <c:pt idx="2341">
                  <c:v>936000.0</c:v>
                </c:pt>
                <c:pt idx="2342">
                  <c:v>937000.0</c:v>
                </c:pt>
                <c:pt idx="2343">
                  <c:v>937000.0</c:v>
                </c:pt>
                <c:pt idx="2344">
                  <c:v>938000.0</c:v>
                </c:pt>
                <c:pt idx="2345">
                  <c:v>938000.0</c:v>
                </c:pt>
                <c:pt idx="2346">
                  <c:v>938000.0</c:v>
                </c:pt>
                <c:pt idx="2347">
                  <c:v>939000.0</c:v>
                </c:pt>
                <c:pt idx="2348">
                  <c:v>939000.0</c:v>
                </c:pt>
                <c:pt idx="2349">
                  <c:v>940000.0</c:v>
                </c:pt>
                <c:pt idx="2350">
                  <c:v>940000.0</c:v>
                </c:pt>
                <c:pt idx="2351">
                  <c:v>940000.0</c:v>
                </c:pt>
                <c:pt idx="2352">
                  <c:v>941000.0</c:v>
                </c:pt>
                <c:pt idx="2353">
                  <c:v>941000.0</c:v>
                </c:pt>
                <c:pt idx="2354">
                  <c:v>942000.0</c:v>
                </c:pt>
                <c:pt idx="2355">
                  <c:v>942000.0</c:v>
                </c:pt>
                <c:pt idx="2356">
                  <c:v>942000.0</c:v>
                </c:pt>
                <c:pt idx="2357">
                  <c:v>943000.0</c:v>
                </c:pt>
                <c:pt idx="2358">
                  <c:v>943000.0</c:v>
                </c:pt>
                <c:pt idx="2359">
                  <c:v>944000.0</c:v>
                </c:pt>
                <c:pt idx="2360">
                  <c:v>944000.0</c:v>
                </c:pt>
                <c:pt idx="2361">
                  <c:v>944000.0</c:v>
                </c:pt>
                <c:pt idx="2362">
                  <c:v>945000.0</c:v>
                </c:pt>
                <c:pt idx="2363">
                  <c:v>945000.0</c:v>
                </c:pt>
                <c:pt idx="2364">
                  <c:v>946000.0</c:v>
                </c:pt>
                <c:pt idx="2365">
                  <c:v>946000.0</c:v>
                </c:pt>
                <c:pt idx="2366">
                  <c:v>946000.0</c:v>
                </c:pt>
                <c:pt idx="2367">
                  <c:v>947000.0</c:v>
                </c:pt>
                <c:pt idx="2368">
                  <c:v>947000.0</c:v>
                </c:pt>
                <c:pt idx="2369">
                  <c:v>948000.0</c:v>
                </c:pt>
                <c:pt idx="2370">
                  <c:v>948000.0</c:v>
                </c:pt>
                <c:pt idx="2371">
                  <c:v>948000.0</c:v>
                </c:pt>
                <c:pt idx="2372">
                  <c:v>949000.0</c:v>
                </c:pt>
                <c:pt idx="2373">
                  <c:v>949000.0</c:v>
                </c:pt>
                <c:pt idx="2374">
                  <c:v>950000.0</c:v>
                </c:pt>
                <c:pt idx="2375">
                  <c:v>950000.0</c:v>
                </c:pt>
                <c:pt idx="2376">
                  <c:v>950000.0</c:v>
                </c:pt>
                <c:pt idx="2377">
                  <c:v>951000.0</c:v>
                </c:pt>
                <c:pt idx="2378">
                  <c:v>951000.0</c:v>
                </c:pt>
                <c:pt idx="2379">
                  <c:v>952000.0</c:v>
                </c:pt>
                <c:pt idx="2380">
                  <c:v>952000.0</c:v>
                </c:pt>
                <c:pt idx="2381">
                  <c:v>952000.0</c:v>
                </c:pt>
                <c:pt idx="2382">
                  <c:v>953000.0</c:v>
                </c:pt>
                <c:pt idx="2383">
                  <c:v>953000.0</c:v>
                </c:pt>
                <c:pt idx="2384">
                  <c:v>954000.0</c:v>
                </c:pt>
                <c:pt idx="2385">
                  <c:v>954000.0</c:v>
                </c:pt>
                <c:pt idx="2386">
                  <c:v>954000.0</c:v>
                </c:pt>
                <c:pt idx="2387">
                  <c:v>955000.0</c:v>
                </c:pt>
                <c:pt idx="2388">
                  <c:v>955000.0</c:v>
                </c:pt>
                <c:pt idx="2389">
                  <c:v>956000.0</c:v>
                </c:pt>
                <c:pt idx="2390">
                  <c:v>956000.0</c:v>
                </c:pt>
                <c:pt idx="2391">
                  <c:v>956000.0</c:v>
                </c:pt>
                <c:pt idx="2392">
                  <c:v>957000.0</c:v>
                </c:pt>
                <c:pt idx="2393">
                  <c:v>957000.0</c:v>
                </c:pt>
                <c:pt idx="2394">
                  <c:v>958000.0</c:v>
                </c:pt>
                <c:pt idx="2395">
                  <c:v>958000.0</c:v>
                </c:pt>
                <c:pt idx="2396">
                  <c:v>958000.0</c:v>
                </c:pt>
                <c:pt idx="2397">
                  <c:v>959000.0</c:v>
                </c:pt>
                <c:pt idx="2398">
                  <c:v>959000.0</c:v>
                </c:pt>
                <c:pt idx="2399">
                  <c:v>960000.0</c:v>
                </c:pt>
                <c:pt idx="2400">
                  <c:v>960000.0</c:v>
                </c:pt>
                <c:pt idx="2401">
                  <c:v>960000.0</c:v>
                </c:pt>
                <c:pt idx="2402">
                  <c:v>961000.0</c:v>
                </c:pt>
                <c:pt idx="2403">
                  <c:v>961000.0</c:v>
                </c:pt>
                <c:pt idx="2404">
                  <c:v>962000.0</c:v>
                </c:pt>
                <c:pt idx="2405">
                  <c:v>962000.0</c:v>
                </c:pt>
                <c:pt idx="2406">
                  <c:v>962000.0</c:v>
                </c:pt>
                <c:pt idx="2407">
                  <c:v>963000.0</c:v>
                </c:pt>
                <c:pt idx="2408">
                  <c:v>963000.0</c:v>
                </c:pt>
                <c:pt idx="2409">
                  <c:v>964000.0</c:v>
                </c:pt>
                <c:pt idx="2410">
                  <c:v>964000.0</c:v>
                </c:pt>
                <c:pt idx="2411">
                  <c:v>964000.0</c:v>
                </c:pt>
                <c:pt idx="2412">
                  <c:v>965000.0</c:v>
                </c:pt>
                <c:pt idx="2413">
                  <c:v>965000.0</c:v>
                </c:pt>
                <c:pt idx="2414">
                  <c:v>966000.0</c:v>
                </c:pt>
                <c:pt idx="2415">
                  <c:v>966000.0</c:v>
                </c:pt>
                <c:pt idx="2416">
                  <c:v>966000.0</c:v>
                </c:pt>
                <c:pt idx="2417">
                  <c:v>967000.0</c:v>
                </c:pt>
                <c:pt idx="2418">
                  <c:v>967000.0</c:v>
                </c:pt>
                <c:pt idx="2419">
                  <c:v>968000.0</c:v>
                </c:pt>
                <c:pt idx="2420">
                  <c:v>968000.0</c:v>
                </c:pt>
                <c:pt idx="2421">
                  <c:v>968000.0</c:v>
                </c:pt>
                <c:pt idx="2422">
                  <c:v>969000.0</c:v>
                </c:pt>
                <c:pt idx="2423">
                  <c:v>969000.0</c:v>
                </c:pt>
                <c:pt idx="2424">
                  <c:v>970000.0</c:v>
                </c:pt>
                <c:pt idx="2425">
                  <c:v>970000.0</c:v>
                </c:pt>
                <c:pt idx="2426">
                  <c:v>970000.0</c:v>
                </c:pt>
                <c:pt idx="2427">
                  <c:v>971000.0</c:v>
                </c:pt>
                <c:pt idx="2428">
                  <c:v>971000.0</c:v>
                </c:pt>
                <c:pt idx="2429">
                  <c:v>972000.0</c:v>
                </c:pt>
                <c:pt idx="2430">
                  <c:v>972000.0</c:v>
                </c:pt>
                <c:pt idx="2431">
                  <c:v>972000.0</c:v>
                </c:pt>
                <c:pt idx="2432">
                  <c:v>973000.0</c:v>
                </c:pt>
                <c:pt idx="2433">
                  <c:v>973000.0</c:v>
                </c:pt>
                <c:pt idx="2434">
                  <c:v>974000.0</c:v>
                </c:pt>
                <c:pt idx="2435">
                  <c:v>974000.0</c:v>
                </c:pt>
                <c:pt idx="2436">
                  <c:v>974000.0</c:v>
                </c:pt>
                <c:pt idx="2437">
                  <c:v>975000.0</c:v>
                </c:pt>
                <c:pt idx="2438">
                  <c:v>975000.0</c:v>
                </c:pt>
                <c:pt idx="2439">
                  <c:v>976000.0</c:v>
                </c:pt>
                <c:pt idx="2440">
                  <c:v>976000.0</c:v>
                </c:pt>
                <c:pt idx="2441">
                  <c:v>976000.0</c:v>
                </c:pt>
                <c:pt idx="2442">
                  <c:v>977000.0</c:v>
                </c:pt>
                <c:pt idx="2443">
                  <c:v>977000.0</c:v>
                </c:pt>
                <c:pt idx="2444">
                  <c:v>978000.0</c:v>
                </c:pt>
                <c:pt idx="2445">
                  <c:v>978000.0</c:v>
                </c:pt>
                <c:pt idx="2446">
                  <c:v>978000.0</c:v>
                </c:pt>
                <c:pt idx="2447">
                  <c:v>979000.0</c:v>
                </c:pt>
                <c:pt idx="2448">
                  <c:v>979000.0</c:v>
                </c:pt>
                <c:pt idx="2449">
                  <c:v>980000.0</c:v>
                </c:pt>
                <c:pt idx="2450">
                  <c:v>980000.0</c:v>
                </c:pt>
                <c:pt idx="2451">
                  <c:v>980000.0</c:v>
                </c:pt>
                <c:pt idx="2452">
                  <c:v>981000.0</c:v>
                </c:pt>
                <c:pt idx="2453">
                  <c:v>981000.0</c:v>
                </c:pt>
                <c:pt idx="2454">
                  <c:v>982000.0</c:v>
                </c:pt>
                <c:pt idx="2455">
                  <c:v>982000.0</c:v>
                </c:pt>
                <c:pt idx="2456">
                  <c:v>982000.0</c:v>
                </c:pt>
                <c:pt idx="2457">
                  <c:v>983000.0</c:v>
                </c:pt>
                <c:pt idx="2458">
                  <c:v>983000.0</c:v>
                </c:pt>
                <c:pt idx="2459">
                  <c:v>984000.0</c:v>
                </c:pt>
                <c:pt idx="2460">
                  <c:v>984000.0</c:v>
                </c:pt>
                <c:pt idx="2461">
                  <c:v>984000.0</c:v>
                </c:pt>
                <c:pt idx="2462">
                  <c:v>985000.0</c:v>
                </c:pt>
                <c:pt idx="2463">
                  <c:v>985000.0</c:v>
                </c:pt>
                <c:pt idx="2464">
                  <c:v>986000.0</c:v>
                </c:pt>
                <c:pt idx="2465">
                  <c:v>986000.0</c:v>
                </c:pt>
                <c:pt idx="2466">
                  <c:v>986000.0</c:v>
                </c:pt>
                <c:pt idx="2467">
                  <c:v>987000.0</c:v>
                </c:pt>
                <c:pt idx="2468">
                  <c:v>987000.0</c:v>
                </c:pt>
                <c:pt idx="2469">
                  <c:v>988000.0</c:v>
                </c:pt>
                <c:pt idx="2470">
                  <c:v>988000.0</c:v>
                </c:pt>
                <c:pt idx="2471">
                  <c:v>988000.0</c:v>
                </c:pt>
                <c:pt idx="2472">
                  <c:v>989000.0</c:v>
                </c:pt>
                <c:pt idx="2473">
                  <c:v>989000.0</c:v>
                </c:pt>
                <c:pt idx="2474">
                  <c:v>990000.0</c:v>
                </c:pt>
                <c:pt idx="2475">
                  <c:v>990000.0</c:v>
                </c:pt>
                <c:pt idx="2476">
                  <c:v>990000.0</c:v>
                </c:pt>
                <c:pt idx="2477">
                  <c:v>991000.0</c:v>
                </c:pt>
                <c:pt idx="2478">
                  <c:v>991000.0</c:v>
                </c:pt>
                <c:pt idx="2479">
                  <c:v>992000.0</c:v>
                </c:pt>
                <c:pt idx="2480">
                  <c:v>992000.0</c:v>
                </c:pt>
                <c:pt idx="2481">
                  <c:v>992000.0</c:v>
                </c:pt>
                <c:pt idx="2482">
                  <c:v>993000.0</c:v>
                </c:pt>
                <c:pt idx="2483">
                  <c:v>993000.0</c:v>
                </c:pt>
                <c:pt idx="2484">
                  <c:v>994000.0</c:v>
                </c:pt>
                <c:pt idx="2485">
                  <c:v>994000.0</c:v>
                </c:pt>
                <c:pt idx="2486">
                  <c:v>994000.0</c:v>
                </c:pt>
                <c:pt idx="2487">
                  <c:v>995000.0</c:v>
                </c:pt>
                <c:pt idx="2488">
                  <c:v>995000.0</c:v>
                </c:pt>
                <c:pt idx="2489">
                  <c:v>996000.0</c:v>
                </c:pt>
                <c:pt idx="2490">
                  <c:v>996000.0</c:v>
                </c:pt>
                <c:pt idx="2491">
                  <c:v>996000.0</c:v>
                </c:pt>
                <c:pt idx="2492">
                  <c:v>997000.0</c:v>
                </c:pt>
                <c:pt idx="2493">
                  <c:v>997000.0</c:v>
                </c:pt>
                <c:pt idx="2494">
                  <c:v>998000.0</c:v>
                </c:pt>
                <c:pt idx="2495">
                  <c:v>998000.0</c:v>
                </c:pt>
                <c:pt idx="2496">
                  <c:v>998000.0</c:v>
                </c:pt>
                <c:pt idx="2497">
                  <c:v>999000.0</c:v>
                </c:pt>
                <c:pt idx="2498">
                  <c:v>999000.0</c:v>
                </c:pt>
                <c:pt idx="2499">
                  <c:v>1.0E6</c:v>
                </c:pt>
                <c:pt idx="2500">
                  <c:v>1.0E6</c:v>
                </c:pt>
                <c:pt idx="2501">
                  <c:v>1.0E6</c:v>
                </c:pt>
                <c:pt idx="2502">
                  <c:v>1.0E6</c:v>
                </c:pt>
                <c:pt idx="2503">
                  <c:v>1.0E6</c:v>
                </c:pt>
                <c:pt idx="2504">
                  <c:v>1.0E6</c:v>
                </c:pt>
              </c:numCache>
            </c:numRef>
          </c:cat>
          <c:val>
            <c:numRef>
              <c:f>DAN_REBOOT.gdat!$B$2:$B$2506</c:f>
              <c:numCache>
                <c:formatCode>0.00E+00</c:formatCode>
                <c:ptCount val="2505"/>
                <c:pt idx="0">
                  <c:v>241000.0</c:v>
                </c:pt>
                <c:pt idx="1">
                  <c:v>241000.0</c:v>
                </c:pt>
                <c:pt idx="2">
                  <c:v>241000.0</c:v>
                </c:pt>
                <c:pt idx="3">
                  <c:v>241000.0</c:v>
                </c:pt>
                <c:pt idx="4">
                  <c:v>241000.0</c:v>
                </c:pt>
                <c:pt idx="5">
                  <c:v>241000.0</c:v>
                </c:pt>
                <c:pt idx="6">
                  <c:v>241000.0</c:v>
                </c:pt>
                <c:pt idx="7">
                  <c:v>241000.0</c:v>
                </c:pt>
                <c:pt idx="8">
                  <c:v>241000.0</c:v>
                </c:pt>
                <c:pt idx="9">
                  <c:v>241000.0</c:v>
                </c:pt>
                <c:pt idx="10">
                  <c:v>241000.0</c:v>
                </c:pt>
                <c:pt idx="11">
                  <c:v>241000.0</c:v>
                </c:pt>
                <c:pt idx="12">
                  <c:v>241000.0</c:v>
                </c:pt>
                <c:pt idx="13">
                  <c:v>241000.0</c:v>
                </c:pt>
                <c:pt idx="14">
                  <c:v>241000.0</c:v>
                </c:pt>
                <c:pt idx="15">
                  <c:v>241000.0</c:v>
                </c:pt>
                <c:pt idx="16">
                  <c:v>241000.0</c:v>
                </c:pt>
                <c:pt idx="17">
                  <c:v>241000.0</c:v>
                </c:pt>
                <c:pt idx="18">
                  <c:v>241000.0</c:v>
                </c:pt>
                <c:pt idx="19">
                  <c:v>241000.0</c:v>
                </c:pt>
                <c:pt idx="20">
                  <c:v>241000.0</c:v>
                </c:pt>
                <c:pt idx="21">
                  <c:v>241000.0</c:v>
                </c:pt>
                <c:pt idx="22">
                  <c:v>241000.0</c:v>
                </c:pt>
                <c:pt idx="23">
                  <c:v>241000.0</c:v>
                </c:pt>
                <c:pt idx="24">
                  <c:v>241000.0</c:v>
                </c:pt>
                <c:pt idx="25">
                  <c:v>241000.0</c:v>
                </c:pt>
                <c:pt idx="26">
                  <c:v>241000.0</c:v>
                </c:pt>
                <c:pt idx="27">
                  <c:v>241000.0</c:v>
                </c:pt>
                <c:pt idx="28">
                  <c:v>241000.0</c:v>
                </c:pt>
                <c:pt idx="29">
                  <c:v>241000.0</c:v>
                </c:pt>
                <c:pt idx="30">
                  <c:v>241000.0</c:v>
                </c:pt>
                <c:pt idx="31">
                  <c:v>241000.0</c:v>
                </c:pt>
                <c:pt idx="32">
                  <c:v>241000.0</c:v>
                </c:pt>
                <c:pt idx="33">
                  <c:v>241000.0</c:v>
                </c:pt>
                <c:pt idx="34">
                  <c:v>241000.0</c:v>
                </c:pt>
                <c:pt idx="35">
                  <c:v>241000.0</c:v>
                </c:pt>
                <c:pt idx="36">
                  <c:v>241000.0</c:v>
                </c:pt>
                <c:pt idx="37">
                  <c:v>241000.0</c:v>
                </c:pt>
                <c:pt idx="38">
                  <c:v>241000.0</c:v>
                </c:pt>
                <c:pt idx="39">
                  <c:v>241000.0</c:v>
                </c:pt>
                <c:pt idx="40">
                  <c:v>241000.0</c:v>
                </c:pt>
                <c:pt idx="41">
                  <c:v>241000.0</c:v>
                </c:pt>
                <c:pt idx="42">
                  <c:v>241000.0</c:v>
                </c:pt>
                <c:pt idx="43">
                  <c:v>241000.0</c:v>
                </c:pt>
                <c:pt idx="44">
                  <c:v>241000.0</c:v>
                </c:pt>
                <c:pt idx="45">
                  <c:v>241000.0</c:v>
                </c:pt>
                <c:pt idx="46">
                  <c:v>241000.0</c:v>
                </c:pt>
                <c:pt idx="47">
                  <c:v>241000.0</c:v>
                </c:pt>
                <c:pt idx="48">
                  <c:v>241000.0</c:v>
                </c:pt>
                <c:pt idx="49">
                  <c:v>241000.0</c:v>
                </c:pt>
                <c:pt idx="50">
                  <c:v>241000.0</c:v>
                </c:pt>
                <c:pt idx="51">
                  <c:v>241000.0</c:v>
                </c:pt>
                <c:pt idx="52">
                  <c:v>241000.0</c:v>
                </c:pt>
                <c:pt idx="53">
                  <c:v>241000.0</c:v>
                </c:pt>
                <c:pt idx="54">
                  <c:v>241000.0</c:v>
                </c:pt>
                <c:pt idx="55">
                  <c:v>241000.0</c:v>
                </c:pt>
                <c:pt idx="56">
                  <c:v>241000.0</c:v>
                </c:pt>
                <c:pt idx="57">
                  <c:v>241000.0</c:v>
                </c:pt>
                <c:pt idx="58">
                  <c:v>241000.0</c:v>
                </c:pt>
                <c:pt idx="59">
                  <c:v>241000.0</c:v>
                </c:pt>
                <c:pt idx="60">
                  <c:v>241000.0</c:v>
                </c:pt>
                <c:pt idx="61">
                  <c:v>241000.0</c:v>
                </c:pt>
                <c:pt idx="62">
                  <c:v>241000.0</c:v>
                </c:pt>
                <c:pt idx="63">
                  <c:v>241000.0</c:v>
                </c:pt>
                <c:pt idx="64">
                  <c:v>241000.0</c:v>
                </c:pt>
                <c:pt idx="65">
                  <c:v>241000.0</c:v>
                </c:pt>
                <c:pt idx="66">
                  <c:v>241000.0</c:v>
                </c:pt>
                <c:pt idx="67">
                  <c:v>241000.0</c:v>
                </c:pt>
                <c:pt idx="68">
                  <c:v>241000.0</c:v>
                </c:pt>
                <c:pt idx="69">
                  <c:v>241000.0</c:v>
                </c:pt>
                <c:pt idx="70">
                  <c:v>241000.0</c:v>
                </c:pt>
                <c:pt idx="71">
                  <c:v>241000.0</c:v>
                </c:pt>
                <c:pt idx="72">
                  <c:v>241000.0</c:v>
                </c:pt>
                <c:pt idx="73">
                  <c:v>241000.0</c:v>
                </c:pt>
                <c:pt idx="74">
                  <c:v>241000.0</c:v>
                </c:pt>
                <c:pt idx="75">
                  <c:v>241000.0</c:v>
                </c:pt>
                <c:pt idx="76">
                  <c:v>241000.0</c:v>
                </c:pt>
                <c:pt idx="77">
                  <c:v>241000.0</c:v>
                </c:pt>
                <c:pt idx="78">
                  <c:v>241000.0</c:v>
                </c:pt>
                <c:pt idx="79">
                  <c:v>241000.0</c:v>
                </c:pt>
                <c:pt idx="80">
                  <c:v>241000.0</c:v>
                </c:pt>
                <c:pt idx="81">
                  <c:v>241000.0</c:v>
                </c:pt>
                <c:pt idx="82">
                  <c:v>241000.0</c:v>
                </c:pt>
                <c:pt idx="83">
                  <c:v>241000.0</c:v>
                </c:pt>
                <c:pt idx="84">
                  <c:v>241000.0</c:v>
                </c:pt>
                <c:pt idx="85">
                  <c:v>241000.0</c:v>
                </c:pt>
                <c:pt idx="86">
                  <c:v>241000.0</c:v>
                </c:pt>
                <c:pt idx="87">
                  <c:v>241000.0</c:v>
                </c:pt>
                <c:pt idx="88">
                  <c:v>241000.0</c:v>
                </c:pt>
                <c:pt idx="89">
                  <c:v>241000.0</c:v>
                </c:pt>
                <c:pt idx="90">
                  <c:v>241000.0</c:v>
                </c:pt>
                <c:pt idx="91">
                  <c:v>241000.0</c:v>
                </c:pt>
                <c:pt idx="92">
                  <c:v>241000.0</c:v>
                </c:pt>
                <c:pt idx="93">
                  <c:v>241000.0</c:v>
                </c:pt>
                <c:pt idx="94">
                  <c:v>241000.0</c:v>
                </c:pt>
                <c:pt idx="95">
                  <c:v>241000.0</c:v>
                </c:pt>
                <c:pt idx="96">
                  <c:v>241000.0</c:v>
                </c:pt>
                <c:pt idx="97">
                  <c:v>241000.0</c:v>
                </c:pt>
                <c:pt idx="98">
                  <c:v>241000.0</c:v>
                </c:pt>
                <c:pt idx="99">
                  <c:v>241000.0</c:v>
                </c:pt>
                <c:pt idx="100">
                  <c:v>241000.0</c:v>
                </c:pt>
                <c:pt idx="101">
                  <c:v>241000.0</c:v>
                </c:pt>
                <c:pt idx="102">
                  <c:v>241000.0</c:v>
                </c:pt>
                <c:pt idx="103">
                  <c:v>241000.0</c:v>
                </c:pt>
                <c:pt idx="104">
                  <c:v>241000.0</c:v>
                </c:pt>
                <c:pt idx="105">
                  <c:v>241000.0</c:v>
                </c:pt>
                <c:pt idx="106">
                  <c:v>241000.0</c:v>
                </c:pt>
                <c:pt idx="107">
                  <c:v>241000.0</c:v>
                </c:pt>
                <c:pt idx="108">
                  <c:v>241000.0</c:v>
                </c:pt>
                <c:pt idx="109">
                  <c:v>241000.0</c:v>
                </c:pt>
                <c:pt idx="110">
                  <c:v>241000.0</c:v>
                </c:pt>
                <c:pt idx="111">
                  <c:v>241000.0</c:v>
                </c:pt>
                <c:pt idx="112">
                  <c:v>241000.0</c:v>
                </c:pt>
                <c:pt idx="113">
                  <c:v>241000.0</c:v>
                </c:pt>
                <c:pt idx="114">
                  <c:v>241000.0</c:v>
                </c:pt>
                <c:pt idx="115">
                  <c:v>241000.0</c:v>
                </c:pt>
                <c:pt idx="116">
                  <c:v>241000.0</c:v>
                </c:pt>
                <c:pt idx="117">
                  <c:v>241000.0</c:v>
                </c:pt>
                <c:pt idx="118">
                  <c:v>241000.0</c:v>
                </c:pt>
                <c:pt idx="119">
                  <c:v>241000.0</c:v>
                </c:pt>
                <c:pt idx="120">
                  <c:v>241000.0</c:v>
                </c:pt>
                <c:pt idx="121">
                  <c:v>241000.0</c:v>
                </c:pt>
                <c:pt idx="122">
                  <c:v>241000.0</c:v>
                </c:pt>
                <c:pt idx="123">
                  <c:v>241000.0</c:v>
                </c:pt>
                <c:pt idx="124">
                  <c:v>241000.0</c:v>
                </c:pt>
                <c:pt idx="125">
                  <c:v>241000.0</c:v>
                </c:pt>
                <c:pt idx="126">
                  <c:v>241000.0</c:v>
                </c:pt>
                <c:pt idx="127">
                  <c:v>241000.0</c:v>
                </c:pt>
                <c:pt idx="128">
                  <c:v>241000.0</c:v>
                </c:pt>
                <c:pt idx="129">
                  <c:v>241000.0</c:v>
                </c:pt>
                <c:pt idx="130">
                  <c:v>241000.0</c:v>
                </c:pt>
                <c:pt idx="131">
                  <c:v>241000.0</c:v>
                </c:pt>
                <c:pt idx="132">
                  <c:v>241000.0</c:v>
                </c:pt>
                <c:pt idx="133">
                  <c:v>241000.0</c:v>
                </c:pt>
                <c:pt idx="134">
                  <c:v>241000.0</c:v>
                </c:pt>
                <c:pt idx="135">
                  <c:v>241000.0</c:v>
                </c:pt>
                <c:pt idx="136">
                  <c:v>241000.0</c:v>
                </c:pt>
                <c:pt idx="137">
                  <c:v>241000.0</c:v>
                </c:pt>
                <c:pt idx="138">
                  <c:v>241000.0</c:v>
                </c:pt>
                <c:pt idx="139">
                  <c:v>241000.0</c:v>
                </c:pt>
                <c:pt idx="140">
                  <c:v>241000.0</c:v>
                </c:pt>
                <c:pt idx="141">
                  <c:v>241000.0</c:v>
                </c:pt>
                <c:pt idx="142">
                  <c:v>241000.0</c:v>
                </c:pt>
                <c:pt idx="143">
                  <c:v>241000.0</c:v>
                </c:pt>
                <c:pt idx="144">
                  <c:v>241000.0</c:v>
                </c:pt>
                <c:pt idx="145">
                  <c:v>241000.0</c:v>
                </c:pt>
                <c:pt idx="146">
                  <c:v>241000.0</c:v>
                </c:pt>
                <c:pt idx="147">
                  <c:v>241000.0</c:v>
                </c:pt>
                <c:pt idx="148">
                  <c:v>241000.0</c:v>
                </c:pt>
                <c:pt idx="149">
                  <c:v>241000.0</c:v>
                </c:pt>
                <c:pt idx="150">
                  <c:v>241000.0</c:v>
                </c:pt>
                <c:pt idx="151">
                  <c:v>241000.0</c:v>
                </c:pt>
                <c:pt idx="152">
                  <c:v>241000.0</c:v>
                </c:pt>
                <c:pt idx="153">
                  <c:v>241000.0</c:v>
                </c:pt>
                <c:pt idx="154">
                  <c:v>241000.0</c:v>
                </c:pt>
                <c:pt idx="155">
                  <c:v>241000.0</c:v>
                </c:pt>
                <c:pt idx="156">
                  <c:v>241000.0</c:v>
                </c:pt>
                <c:pt idx="157">
                  <c:v>241000.0</c:v>
                </c:pt>
                <c:pt idx="158">
                  <c:v>241000.0</c:v>
                </c:pt>
                <c:pt idx="159">
                  <c:v>241000.0</c:v>
                </c:pt>
                <c:pt idx="160">
                  <c:v>241000.0</c:v>
                </c:pt>
                <c:pt idx="161">
                  <c:v>241000.0</c:v>
                </c:pt>
                <c:pt idx="162">
                  <c:v>241000.0</c:v>
                </c:pt>
                <c:pt idx="163">
                  <c:v>241000.0</c:v>
                </c:pt>
                <c:pt idx="164">
                  <c:v>241000.0</c:v>
                </c:pt>
                <c:pt idx="165">
                  <c:v>241000.0</c:v>
                </c:pt>
                <c:pt idx="166">
                  <c:v>241000.0</c:v>
                </c:pt>
                <c:pt idx="167">
                  <c:v>241000.0</c:v>
                </c:pt>
                <c:pt idx="168">
                  <c:v>241000.0</c:v>
                </c:pt>
                <c:pt idx="169">
                  <c:v>241000.0</c:v>
                </c:pt>
                <c:pt idx="170">
                  <c:v>241000.0</c:v>
                </c:pt>
                <c:pt idx="171">
                  <c:v>241000.0</c:v>
                </c:pt>
                <c:pt idx="172">
                  <c:v>241000.0</c:v>
                </c:pt>
                <c:pt idx="173">
                  <c:v>241000.0</c:v>
                </c:pt>
                <c:pt idx="174">
                  <c:v>241000.0</c:v>
                </c:pt>
                <c:pt idx="175">
                  <c:v>241000.0</c:v>
                </c:pt>
                <c:pt idx="176">
                  <c:v>241000.0</c:v>
                </c:pt>
                <c:pt idx="177">
                  <c:v>241000.0</c:v>
                </c:pt>
                <c:pt idx="178">
                  <c:v>241000.0</c:v>
                </c:pt>
                <c:pt idx="179">
                  <c:v>241000.0</c:v>
                </c:pt>
                <c:pt idx="180">
                  <c:v>241000.0</c:v>
                </c:pt>
                <c:pt idx="181">
                  <c:v>241000.0</c:v>
                </c:pt>
                <c:pt idx="182">
                  <c:v>241000.0</c:v>
                </c:pt>
                <c:pt idx="183">
                  <c:v>241000.0</c:v>
                </c:pt>
                <c:pt idx="184">
                  <c:v>241000.0</c:v>
                </c:pt>
                <c:pt idx="185">
                  <c:v>241000.0</c:v>
                </c:pt>
                <c:pt idx="186">
                  <c:v>241000.0</c:v>
                </c:pt>
                <c:pt idx="187">
                  <c:v>241000.0</c:v>
                </c:pt>
                <c:pt idx="188">
                  <c:v>241000.0</c:v>
                </c:pt>
                <c:pt idx="189">
                  <c:v>241000.0</c:v>
                </c:pt>
                <c:pt idx="190">
                  <c:v>241000.0</c:v>
                </c:pt>
                <c:pt idx="191">
                  <c:v>241000.0</c:v>
                </c:pt>
                <c:pt idx="192">
                  <c:v>241000.0</c:v>
                </c:pt>
                <c:pt idx="193">
                  <c:v>241000.0</c:v>
                </c:pt>
                <c:pt idx="194">
                  <c:v>241000.0</c:v>
                </c:pt>
                <c:pt idx="195">
                  <c:v>241000.0</c:v>
                </c:pt>
                <c:pt idx="196">
                  <c:v>241000.0</c:v>
                </c:pt>
                <c:pt idx="197">
                  <c:v>241000.0</c:v>
                </c:pt>
                <c:pt idx="198">
                  <c:v>241000.0</c:v>
                </c:pt>
                <c:pt idx="199">
                  <c:v>241000.0</c:v>
                </c:pt>
                <c:pt idx="200">
                  <c:v>241000.0</c:v>
                </c:pt>
                <c:pt idx="201">
                  <c:v>241000.0</c:v>
                </c:pt>
                <c:pt idx="202">
                  <c:v>241000.0</c:v>
                </c:pt>
                <c:pt idx="203">
                  <c:v>241000.0</c:v>
                </c:pt>
                <c:pt idx="204">
                  <c:v>241000.0</c:v>
                </c:pt>
                <c:pt idx="205">
                  <c:v>241000.0</c:v>
                </c:pt>
                <c:pt idx="206">
                  <c:v>241000.0</c:v>
                </c:pt>
                <c:pt idx="207">
                  <c:v>241000.0</c:v>
                </c:pt>
                <c:pt idx="208">
                  <c:v>241000.0</c:v>
                </c:pt>
                <c:pt idx="209">
                  <c:v>241000.0</c:v>
                </c:pt>
                <c:pt idx="210">
                  <c:v>241000.0</c:v>
                </c:pt>
                <c:pt idx="211">
                  <c:v>241000.0</c:v>
                </c:pt>
                <c:pt idx="212">
                  <c:v>241000.0</c:v>
                </c:pt>
                <c:pt idx="213">
                  <c:v>241000.0</c:v>
                </c:pt>
                <c:pt idx="214">
                  <c:v>241000.0</c:v>
                </c:pt>
                <c:pt idx="215">
                  <c:v>241000.0</c:v>
                </c:pt>
                <c:pt idx="216">
                  <c:v>241000.0</c:v>
                </c:pt>
                <c:pt idx="217">
                  <c:v>241000.0</c:v>
                </c:pt>
                <c:pt idx="218">
                  <c:v>241000.0</c:v>
                </c:pt>
                <c:pt idx="219">
                  <c:v>241000.0</c:v>
                </c:pt>
                <c:pt idx="220">
                  <c:v>241000.0</c:v>
                </c:pt>
                <c:pt idx="221">
                  <c:v>241000.0</c:v>
                </c:pt>
                <c:pt idx="222">
                  <c:v>241000.0</c:v>
                </c:pt>
                <c:pt idx="223">
                  <c:v>241000.0</c:v>
                </c:pt>
                <c:pt idx="224">
                  <c:v>241000.0</c:v>
                </c:pt>
                <c:pt idx="225">
                  <c:v>241000.0</c:v>
                </c:pt>
                <c:pt idx="226">
                  <c:v>241000.0</c:v>
                </c:pt>
                <c:pt idx="227">
                  <c:v>241000.0</c:v>
                </c:pt>
                <c:pt idx="228">
                  <c:v>241000.0</c:v>
                </c:pt>
                <c:pt idx="229">
                  <c:v>241000.0</c:v>
                </c:pt>
                <c:pt idx="230">
                  <c:v>241000.0</c:v>
                </c:pt>
                <c:pt idx="231">
                  <c:v>241000.0</c:v>
                </c:pt>
                <c:pt idx="232">
                  <c:v>241000.0</c:v>
                </c:pt>
                <c:pt idx="233">
                  <c:v>241000.0</c:v>
                </c:pt>
                <c:pt idx="234">
                  <c:v>241000.0</c:v>
                </c:pt>
                <c:pt idx="235">
                  <c:v>241000.0</c:v>
                </c:pt>
                <c:pt idx="236">
                  <c:v>241000.0</c:v>
                </c:pt>
                <c:pt idx="237">
                  <c:v>241000.0</c:v>
                </c:pt>
                <c:pt idx="238">
                  <c:v>241000.0</c:v>
                </c:pt>
                <c:pt idx="239">
                  <c:v>241000.0</c:v>
                </c:pt>
                <c:pt idx="240">
                  <c:v>241000.0</c:v>
                </c:pt>
                <c:pt idx="241">
                  <c:v>241000.0</c:v>
                </c:pt>
                <c:pt idx="242">
                  <c:v>241000.0</c:v>
                </c:pt>
                <c:pt idx="243">
                  <c:v>241000.0</c:v>
                </c:pt>
                <c:pt idx="244">
                  <c:v>241000.0</c:v>
                </c:pt>
                <c:pt idx="245">
                  <c:v>241000.0</c:v>
                </c:pt>
                <c:pt idx="246">
                  <c:v>241000.0</c:v>
                </c:pt>
                <c:pt idx="247">
                  <c:v>241000.0</c:v>
                </c:pt>
                <c:pt idx="248">
                  <c:v>241000.0</c:v>
                </c:pt>
                <c:pt idx="249">
                  <c:v>241000.0</c:v>
                </c:pt>
                <c:pt idx="250">
                  <c:v>241000.0</c:v>
                </c:pt>
                <c:pt idx="251">
                  <c:v>241000.0</c:v>
                </c:pt>
                <c:pt idx="252">
                  <c:v>241000.0</c:v>
                </c:pt>
                <c:pt idx="253">
                  <c:v>241000.0</c:v>
                </c:pt>
                <c:pt idx="254">
                  <c:v>241000.0</c:v>
                </c:pt>
                <c:pt idx="255">
                  <c:v>241000.0</c:v>
                </c:pt>
                <c:pt idx="256">
                  <c:v>241000.0</c:v>
                </c:pt>
                <c:pt idx="257">
                  <c:v>241000.0</c:v>
                </c:pt>
                <c:pt idx="258">
                  <c:v>241000.0</c:v>
                </c:pt>
                <c:pt idx="259">
                  <c:v>241000.0</c:v>
                </c:pt>
                <c:pt idx="260">
                  <c:v>241000.0</c:v>
                </c:pt>
                <c:pt idx="261">
                  <c:v>241000.0</c:v>
                </c:pt>
                <c:pt idx="262">
                  <c:v>241000.0</c:v>
                </c:pt>
                <c:pt idx="263">
                  <c:v>241000.0</c:v>
                </c:pt>
                <c:pt idx="264">
                  <c:v>241000.0</c:v>
                </c:pt>
                <c:pt idx="265">
                  <c:v>241000.0</c:v>
                </c:pt>
                <c:pt idx="266">
                  <c:v>241000.0</c:v>
                </c:pt>
                <c:pt idx="267">
                  <c:v>241000.0</c:v>
                </c:pt>
                <c:pt idx="268">
                  <c:v>241000.0</c:v>
                </c:pt>
                <c:pt idx="269">
                  <c:v>241000.0</c:v>
                </c:pt>
                <c:pt idx="270">
                  <c:v>241000.0</c:v>
                </c:pt>
                <c:pt idx="271">
                  <c:v>241000.0</c:v>
                </c:pt>
                <c:pt idx="272">
                  <c:v>241000.0</c:v>
                </c:pt>
                <c:pt idx="273">
                  <c:v>241000.0</c:v>
                </c:pt>
                <c:pt idx="274">
                  <c:v>241000.0</c:v>
                </c:pt>
                <c:pt idx="275">
                  <c:v>241000.0</c:v>
                </c:pt>
                <c:pt idx="276">
                  <c:v>241000.0</c:v>
                </c:pt>
                <c:pt idx="277">
                  <c:v>241000.0</c:v>
                </c:pt>
                <c:pt idx="278">
                  <c:v>241000.0</c:v>
                </c:pt>
                <c:pt idx="279">
                  <c:v>241000.0</c:v>
                </c:pt>
                <c:pt idx="280">
                  <c:v>241000.0</c:v>
                </c:pt>
                <c:pt idx="281">
                  <c:v>241000.0</c:v>
                </c:pt>
                <c:pt idx="282">
                  <c:v>241000.0</c:v>
                </c:pt>
                <c:pt idx="283">
                  <c:v>241000.0</c:v>
                </c:pt>
                <c:pt idx="284">
                  <c:v>241000.0</c:v>
                </c:pt>
                <c:pt idx="285">
                  <c:v>241000.0</c:v>
                </c:pt>
                <c:pt idx="286">
                  <c:v>241000.0</c:v>
                </c:pt>
                <c:pt idx="287">
                  <c:v>241000.0</c:v>
                </c:pt>
                <c:pt idx="288">
                  <c:v>241000.0</c:v>
                </c:pt>
                <c:pt idx="289">
                  <c:v>241000.0</c:v>
                </c:pt>
                <c:pt idx="290">
                  <c:v>241000.0</c:v>
                </c:pt>
                <c:pt idx="291">
                  <c:v>241000.0</c:v>
                </c:pt>
                <c:pt idx="292">
                  <c:v>241000.0</c:v>
                </c:pt>
                <c:pt idx="293">
                  <c:v>241000.0</c:v>
                </c:pt>
                <c:pt idx="294">
                  <c:v>241000.0</c:v>
                </c:pt>
                <c:pt idx="295">
                  <c:v>241000.0</c:v>
                </c:pt>
                <c:pt idx="296">
                  <c:v>241000.0</c:v>
                </c:pt>
                <c:pt idx="297">
                  <c:v>241000.0</c:v>
                </c:pt>
                <c:pt idx="298">
                  <c:v>241000.0</c:v>
                </c:pt>
                <c:pt idx="299">
                  <c:v>241000.0</c:v>
                </c:pt>
                <c:pt idx="300">
                  <c:v>241000.0</c:v>
                </c:pt>
                <c:pt idx="301">
                  <c:v>241000.0</c:v>
                </c:pt>
                <c:pt idx="302">
                  <c:v>241000.0</c:v>
                </c:pt>
                <c:pt idx="303">
                  <c:v>241000.0</c:v>
                </c:pt>
                <c:pt idx="304">
                  <c:v>241000.0</c:v>
                </c:pt>
                <c:pt idx="305">
                  <c:v>241000.0</c:v>
                </c:pt>
                <c:pt idx="306">
                  <c:v>241000.0</c:v>
                </c:pt>
                <c:pt idx="307">
                  <c:v>241000.0</c:v>
                </c:pt>
                <c:pt idx="308">
                  <c:v>241000.0</c:v>
                </c:pt>
                <c:pt idx="309">
                  <c:v>241000.0</c:v>
                </c:pt>
                <c:pt idx="310">
                  <c:v>241000.0</c:v>
                </c:pt>
                <c:pt idx="311">
                  <c:v>241000.0</c:v>
                </c:pt>
                <c:pt idx="312">
                  <c:v>241000.0</c:v>
                </c:pt>
                <c:pt idx="313">
                  <c:v>241000.0</c:v>
                </c:pt>
                <c:pt idx="314">
                  <c:v>241000.0</c:v>
                </c:pt>
                <c:pt idx="315">
                  <c:v>241000.0</c:v>
                </c:pt>
                <c:pt idx="316">
                  <c:v>241000.0</c:v>
                </c:pt>
                <c:pt idx="317">
                  <c:v>241000.0</c:v>
                </c:pt>
                <c:pt idx="318">
                  <c:v>241000.0</c:v>
                </c:pt>
                <c:pt idx="319">
                  <c:v>241000.0</c:v>
                </c:pt>
                <c:pt idx="320">
                  <c:v>241000.0</c:v>
                </c:pt>
                <c:pt idx="321">
                  <c:v>241000.0</c:v>
                </c:pt>
                <c:pt idx="322">
                  <c:v>241000.0</c:v>
                </c:pt>
                <c:pt idx="323">
                  <c:v>241000.0</c:v>
                </c:pt>
                <c:pt idx="324">
                  <c:v>241000.0</c:v>
                </c:pt>
                <c:pt idx="325">
                  <c:v>241000.0</c:v>
                </c:pt>
                <c:pt idx="326">
                  <c:v>241000.0</c:v>
                </c:pt>
                <c:pt idx="327">
                  <c:v>241000.0</c:v>
                </c:pt>
                <c:pt idx="328">
                  <c:v>241000.0</c:v>
                </c:pt>
                <c:pt idx="329">
                  <c:v>241000.0</c:v>
                </c:pt>
                <c:pt idx="330">
                  <c:v>241000.0</c:v>
                </c:pt>
                <c:pt idx="331">
                  <c:v>241000.0</c:v>
                </c:pt>
                <c:pt idx="332">
                  <c:v>241000.0</c:v>
                </c:pt>
                <c:pt idx="333">
                  <c:v>241000.0</c:v>
                </c:pt>
                <c:pt idx="334">
                  <c:v>241000.0</c:v>
                </c:pt>
                <c:pt idx="335">
                  <c:v>241000.0</c:v>
                </c:pt>
                <c:pt idx="336">
                  <c:v>241000.0</c:v>
                </c:pt>
                <c:pt idx="337">
                  <c:v>241000.0</c:v>
                </c:pt>
                <c:pt idx="338">
                  <c:v>241000.0</c:v>
                </c:pt>
                <c:pt idx="339">
                  <c:v>241000.0</c:v>
                </c:pt>
                <c:pt idx="340">
                  <c:v>241000.0</c:v>
                </c:pt>
                <c:pt idx="341">
                  <c:v>241000.0</c:v>
                </c:pt>
                <c:pt idx="342">
                  <c:v>241000.0</c:v>
                </c:pt>
                <c:pt idx="343">
                  <c:v>241000.0</c:v>
                </c:pt>
                <c:pt idx="344">
                  <c:v>241000.0</c:v>
                </c:pt>
                <c:pt idx="345">
                  <c:v>241000.0</c:v>
                </c:pt>
                <c:pt idx="346">
                  <c:v>241000.0</c:v>
                </c:pt>
                <c:pt idx="347">
                  <c:v>241000.0</c:v>
                </c:pt>
                <c:pt idx="348">
                  <c:v>241000.0</c:v>
                </c:pt>
                <c:pt idx="349">
                  <c:v>241000.0</c:v>
                </c:pt>
                <c:pt idx="350">
                  <c:v>241000.0</c:v>
                </c:pt>
                <c:pt idx="351">
                  <c:v>241000.0</c:v>
                </c:pt>
                <c:pt idx="352">
                  <c:v>241000.0</c:v>
                </c:pt>
                <c:pt idx="353">
                  <c:v>241000.0</c:v>
                </c:pt>
                <c:pt idx="354">
                  <c:v>241000.0</c:v>
                </c:pt>
                <c:pt idx="355">
                  <c:v>241000.0</c:v>
                </c:pt>
                <c:pt idx="356">
                  <c:v>241000.0</c:v>
                </c:pt>
                <c:pt idx="357">
                  <c:v>241000.0</c:v>
                </c:pt>
                <c:pt idx="358">
                  <c:v>241000.0</c:v>
                </c:pt>
                <c:pt idx="359">
                  <c:v>241000.0</c:v>
                </c:pt>
                <c:pt idx="360">
                  <c:v>241000.0</c:v>
                </c:pt>
                <c:pt idx="361">
                  <c:v>241000.0</c:v>
                </c:pt>
                <c:pt idx="362">
                  <c:v>241000.0</c:v>
                </c:pt>
                <c:pt idx="363">
                  <c:v>241000.0</c:v>
                </c:pt>
                <c:pt idx="364">
                  <c:v>241000.0</c:v>
                </c:pt>
                <c:pt idx="365">
                  <c:v>241000.0</c:v>
                </c:pt>
                <c:pt idx="366">
                  <c:v>241000.0</c:v>
                </c:pt>
                <c:pt idx="367">
                  <c:v>241000.0</c:v>
                </c:pt>
                <c:pt idx="368">
                  <c:v>241000.0</c:v>
                </c:pt>
                <c:pt idx="369">
                  <c:v>241000.0</c:v>
                </c:pt>
                <c:pt idx="370">
                  <c:v>241000.0</c:v>
                </c:pt>
                <c:pt idx="371">
                  <c:v>241000.0</c:v>
                </c:pt>
                <c:pt idx="372">
                  <c:v>241000.0</c:v>
                </c:pt>
                <c:pt idx="373">
                  <c:v>241000.0</c:v>
                </c:pt>
                <c:pt idx="374">
                  <c:v>241000.0</c:v>
                </c:pt>
                <c:pt idx="375">
                  <c:v>241000.0</c:v>
                </c:pt>
                <c:pt idx="376">
                  <c:v>241000.0</c:v>
                </c:pt>
                <c:pt idx="377">
                  <c:v>241000.0</c:v>
                </c:pt>
                <c:pt idx="378">
                  <c:v>241000.0</c:v>
                </c:pt>
                <c:pt idx="379">
                  <c:v>241000.0</c:v>
                </c:pt>
                <c:pt idx="380">
                  <c:v>241000.0</c:v>
                </c:pt>
                <c:pt idx="381">
                  <c:v>241000.0</c:v>
                </c:pt>
                <c:pt idx="382">
                  <c:v>241000.0</c:v>
                </c:pt>
                <c:pt idx="383">
                  <c:v>241000.0</c:v>
                </c:pt>
                <c:pt idx="384">
                  <c:v>241000.0</c:v>
                </c:pt>
                <c:pt idx="385">
                  <c:v>241000.0</c:v>
                </c:pt>
                <c:pt idx="386">
                  <c:v>241000.0</c:v>
                </c:pt>
                <c:pt idx="387">
                  <c:v>241000.0</c:v>
                </c:pt>
                <c:pt idx="388">
                  <c:v>241000.0</c:v>
                </c:pt>
                <c:pt idx="389">
                  <c:v>241000.0</c:v>
                </c:pt>
                <c:pt idx="390">
                  <c:v>241000.0</c:v>
                </c:pt>
                <c:pt idx="391">
                  <c:v>241000.0</c:v>
                </c:pt>
                <c:pt idx="392">
                  <c:v>241000.0</c:v>
                </c:pt>
                <c:pt idx="393">
                  <c:v>241000.0</c:v>
                </c:pt>
                <c:pt idx="394">
                  <c:v>241000.0</c:v>
                </c:pt>
                <c:pt idx="395">
                  <c:v>241000.0</c:v>
                </c:pt>
                <c:pt idx="396">
                  <c:v>241000.0</c:v>
                </c:pt>
                <c:pt idx="397">
                  <c:v>241000.0</c:v>
                </c:pt>
                <c:pt idx="398">
                  <c:v>241000.0</c:v>
                </c:pt>
                <c:pt idx="399">
                  <c:v>241000.0</c:v>
                </c:pt>
                <c:pt idx="400">
                  <c:v>241000.0</c:v>
                </c:pt>
                <c:pt idx="401">
                  <c:v>241000.0</c:v>
                </c:pt>
                <c:pt idx="402">
                  <c:v>241000.0</c:v>
                </c:pt>
                <c:pt idx="403">
                  <c:v>241000.0</c:v>
                </c:pt>
                <c:pt idx="404">
                  <c:v>241000.0</c:v>
                </c:pt>
                <c:pt idx="405">
                  <c:v>241000.0</c:v>
                </c:pt>
                <c:pt idx="406">
                  <c:v>241000.0</c:v>
                </c:pt>
                <c:pt idx="407">
                  <c:v>241000.0</c:v>
                </c:pt>
                <c:pt idx="408">
                  <c:v>241000.0</c:v>
                </c:pt>
                <c:pt idx="409">
                  <c:v>241000.0</c:v>
                </c:pt>
                <c:pt idx="410">
                  <c:v>241000.0</c:v>
                </c:pt>
                <c:pt idx="411">
                  <c:v>241000.0</c:v>
                </c:pt>
                <c:pt idx="412">
                  <c:v>241000.0</c:v>
                </c:pt>
                <c:pt idx="413">
                  <c:v>241000.0</c:v>
                </c:pt>
                <c:pt idx="414">
                  <c:v>241000.0</c:v>
                </c:pt>
                <c:pt idx="415">
                  <c:v>241000.0</c:v>
                </c:pt>
                <c:pt idx="416">
                  <c:v>241000.0</c:v>
                </c:pt>
                <c:pt idx="417">
                  <c:v>241000.0</c:v>
                </c:pt>
                <c:pt idx="418">
                  <c:v>241000.0</c:v>
                </c:pt>
                <c:pt idx="419">
                  <c:v>241000.0</c:v>
                </c:pt>
                <c:pt idx="420">
                  <c:v>241000.0</c:v>
                </c:pt>
                <c:pt idx="421">
                  <c:v>241000.0</c:v>
                </c:pt>
                <c:pt idx="422">
                  <c:v>241000.0</c:v>
                </c:pt>
                <c:pt idx="423">
                  <c:v>241000.0</c:v>
                </c:pt>
                <c:pt idx="424">
                  <c:v>241000.0</c:v>
                </c:pt>
                <c:pt idx="425">
                  <c:v>241000.0</c:v>
                </c:pt>
                <c:pt idx="426">
                  <c:v>241000.0</c:v>
                </c:pt>
                <c:pt idx="427">
                  <c:v>241000.0</c:v>
                </c:pt>
                <c:pt idx="428">
                  <c:v>241000.0</c:v>
                </c:pt>
                <c:pt idx="429">
                  <c:v>241000.0</c:v>
                </c:pt>
                <c:pt idx="430">
                  <c:v>241000.0</c:v>
                </c:pt>
                <c:pt idx="431">
                  <c:v>241000.0</c:v>
                </c:pt>
                <c:pt idx="432">
                  <c:v>241000.0</c:v>
                </c:pt>
                <c:pt idx="433">
                  <c:v>241000.0</c:v>
                </c:pt>
                <c:pt idx="434">
                  <c:v>241000.0</c:v>
                </c:pt>
                <c:pt idx="435">
                  <c:v>241000.0</c:v>
                </c:pt>
                <c:pt idx="436">
                  <c:v>241000.0</c:v>
                </c:pt>
                <c:pt idx="437">
                  <c:v>241000.0</c:v>
                </c:pt>
                <c:pt idx="438">
                  <c:v>241000.0</c:v>
                </c:pt>
                <c:pt idx="439">
                  <c:v>241000.0</c:v>
                </c:pt>
                <c:pt idx="440">
                  <c:v>241000.0</c:v>
                </c:pt>
                <c:pt idx="441">
                  <c:v>241000.0</c:v>
                </c:pt>
                <c:pt idx="442">
                  <c:v>241000.0</c:v>
                </c:pt>
                <c:pt idx="443">
                  <c:v>241000.0</c:v>
                </c:pt>
                <c:pt idx="444">
                  <c:v>241000.0</c:v>
                </c:pt>
                <c:pt idx="445">
                  <c:v>241000.0</c:v>
                </c:pt>
                <c:pt idx="446">
                  <c:v>241000.0</c:v>
                </c:pt>
                <c:pt idx="447">
                  <c:v>241000.0</c:v>
                </c:pt>
                <c:pt idx="448">
                  <c:v>241000.0</c:v>
                </c:pt>
                <c:pt idx="449">
                  <c:v>241000.0</c:v>
                </c:pt>
                <c:pt idx="450">
                  <c:v>241000.0</c:v>
                </c:pt>
                <c:pt idx="451">
                  <c:v>241000.0</c:v>
                </c:pt>
                <c:pt idx="452">
                  <c:v>241000.0</c:v>
                </c:pt>
                <c:pt idx="453">
                  <c:v>241000.0</c:v>
                </c:pt>
                <c:pt idx="454">
                  <c:v>241000.0</c:v>
                </c:pt>
                <c:pt idx="455">
                  <c:v>241000.0</c:v>
                </c:pt>
                <c:pt idx="456">
                  <c:v>241000.0</c:v>
                </c:pt>
                <c:pt idx="457">
                  <c:v>241000.0</c:v>
                </c:pt>
                <c:pt idx="458">
                  <c:v>241000.0</c:v>
                </c:pt>
                <c:pt idx="459">
                  <c:v>241000.0</c:v>
                </c:pt>
                <c:pt idx="460">
                  <c:v>241000.0</c:v>
                </c:pt>
                <c:pt idx="461">
                  <c:v>241000.0</c:v>
                </c:pt>
                <c:pt idx="462">
                  <c:v>241000.0</c:v>
                </c:pt>
                <c:pt idx="463">
                  <c:v>241000.0</c:v>
                </c:pt>
                <c:pt idx="464">
                  <c:v>241000.0</c:v>
                </c:pt>
                <c:pt idx="465">
                  <c:v>241000.0</c:v>
                </c:pt>
                <c:pt idx="466">
                  <c:v>241000.0</c:v>
                </c:pt>
                <c:pt idx="467">
                  <c:v>241000.0</c:v>
                </c:pt>
                <c:pt idx="468">
                  <c:v>241000.0</c:v>
                </c:pt>
                <c:pt idx="469">
                  <c:v>241000.0</c:v>
                </c:pt>
                <c:pt idx="470">
                  <c:v>241000.0</c:v>
                </c:pt>
                <c:pt idx="471">
                  <c:v>241000.0</c:v>
                </c:pt>
                <c:pt idx="472">
                  <c:v>241000.0</c:v>
                </c:pt>
                <c:pt idx="473">
                  <c:v>241000.0</c:v>
                </c:pt>
                <c:pt idx="474">
                  <c:v>241000.0</c:v>
                </c:pt>
                <c:pt idx="475">
                  <c:v>241000.0</c:v>
                </c:pt>
                <c:pt idx="476">
                  <c:v>241000.0</c:v>
                </c:pt>
                <c:pt idx="477">
                  <c:v>241000.0</c:v>
                </c:pt>
                <c:pt idx="478">
                  <c:v>241000.0</c:v>
                </c:pt>
                <c:pt idx="479">
                  <c:v>241000.0</c:v>
                </c:pt>
                <c:pt idx="480">
                  <c:v>241000.0</c:v>
                </c:pt>
                <c:pt idx="481">
                  <c:v>241000.0</c:v>
                </c:pt>
                <c:pt idx="482">
                  <c:v>241000.0</c:v>
                </c:pt>
                <c:pt idx="483">
                  <c:v>241000.0</c:v>
                </c:pt>
                <c:pt idx="484">
                  <c:v>241000.0</c:v>
                </c:pt>
                <c:pt idx="485">
                  <c:v>241000.0</c:v>
                </c:pt>
                <c:pt idx="486">
                  <c:v>241000.0</c:v>
                </c:pt>
                <c:pt idx="487">
                  <c:v>241000.0</c:v>
                </c:pt>
                <c:pt idx="488">
                  <c:v>241000.0</c:v>
                </c:pt>
                <c:pt idx="489">
                  <c:v>241000.0</c:v>
                </c:pt>
                <c:pt idx="490">
                  <c:v>241000.0</c:v>
                </c:pt>
                <c:pt idx="491">
                  <c:v>241000.0</c:v>
                </c:pt>
                <c:pt idx="492">
                  <c:v>241000.0</c:v>
                </c:pt>
                <c:pt idx="493">
                  <c:v>241000.0</c:v>
                </c:pt>
                <c:pt idx="494">
                  <c:v>241000.0</c:v>
                </c:pt>
                <c:pt idx="495">
                  <c:v>241000.0</c:v>
                </c:pt>
                <c:pt idx="496">
                  <c:v>241000.0</c:v>
                </c:pt>
                <c:pt idx="497">
                  <c:v>241000.0</c:v>
                </c:pt>
                <c:pt idx="498">
                  <c:v>241000.0</c:v>
                </c:pt>
                <c:pt idx="499">
                  <c:v>241000.0</c:v>
                </c:pt>
                <c:pt idx="500">
                  <c:v>241000.0</c:v>
                </c:pt>
                <c:pt idx="501">
                  <c:v>241000.0</c:v>
                </c:pt>
                <c:pt idx="502">
                  <c:v>241000.0</c:v>
                </c:pt>
                <c:pt idx="503">
                  <c:v>241000.0</c:v>
                </c:pt>
                <c:pt idx="504">
                  <c:v>241000.0</c:v>
                </c:pt>
                <c:pt idx="505">
                  <c:v>241000.0</c:v>
                </c:pt>
                <c:pt idx="506">
                  <c:v>241000.0</c:v>
                </c:pt>
                <c:pt idx="507">
                  <c:v>241000.0</c:v>
                </c:pt>
                <c:pt idx="508">
                  <c:v>241000.0</c:v>
                </c:pt>
                <c:pt idx="509">
                  <c:v>241000.0</c:v>
                </c:pt>
                <c:pt idx="510">
                  <c:v>241000.0</c:v>
                </c:pt>
                <c:pt idx="511">
                  <c:v>241000.0</c:v>
                </c:pt>
                <c:pt idx="512">
                  <c:v>241000.0</c:v>
                </c:pt>
                <c:pt idx="513">
                  <c:v>241000.0</c:v>
                </c:pt>
                <c:pt idx="514">
                  <c:v>241000.0</c:v>
                </c:pt>
                <c:pt idx="515">
                  <c:v>241000.0</c:v>
                </c:pt>
                <c:pt idx="516">
                  <c:v>241000.0</c:v>
                </c:pt>
                <c:pt idx="517">
                  <c:v>241000.0</c:v>
                </c:pt>
                <c:pt idx="518">
                  <c:v>241000.0</c:v>
                </c:pt>
                <c:pt idx="519">
                  <c:v>241000.0</c:v>
                </c:pt>
                <c:pt idx="520">
                  <c:v>241000.0</c:v>
                </c:pt>
                <c:pt idx="521">
                  <c:v>241000.0</c:v>
                </c:pt>
                <c:pt idx="522">
                  <c:v>241000.0</c:v>
                </c:pt>
                <c:pt idx="523">
                  <c:v>241000.0</c:v>
                </c:pt>
                <c:pt idx="524">
                  <c:v>241000.0</c:v>
                </c:pt>
                <c:pt idx="525">
                  <c:v>241000.0</c:v>
                </c:pt>
                <c:pt idx="526">
                  <c:v>241000.0</c:v>
                </c:pt>
                <c:pt idx="527">
                  <c:v>241000.0</c:v>
                </c:pt>
                <c:pt idx="528">
                  <c:v>241000.0</c:v>
                </c:pt>
                <c:pt idx="529">
                  <c:v>241000.0</c:v>
                </c:pt>
                <c:pt idx="530">
                  <c:v>241000.0</c:v>
                </c:pt>
                <c:pt idx="531">
                  <c:v>241000.0</c:v>
                </c:pt>
                <c:pt idx="532">
                  <c:v>241000.0</c:v>
                </c:pt>
                <c:pt idx="533">
                  <c:v>241000.0</c:v>
                </c:pt>
                <c:pt idx="534">
                  <c:v>241000.0</c:v>
                </c:pt>
                <c:pt idx="535">
                  <c:v>241000.0</c:v>
                </c:pt>
                <c:pt idx="536">
                  <c:v>241000.0</c:v>
                </c:pt>
                <c:pt idx="537">
                  <c:v>241000.0</c:v>
                </c:pt>
                <c:pt idx="538">
                  <c:v>241000.0</c:v>
                </c:pt>
                <c:pt idx="539">
                  <c:v>241000.0</c:v>
                </c:pt>
                <c:pt idx="540">
                  <c:v>241000.0</c:v>
                </c:pt>
                <c:pt idx="541">
                  <c:v>241000.0</c:v>
                </c:pt>
                <c:pt idx="542">
                  <c:v>241000.0</c:v>
                </c:pt>
                <c:pt idx="543">
                  <c:v>241000.0</c:v>
                </c:pt>
                <c:pt idx="544">
                  <c:v>241000.0</c:v>
                </c:pt>
                <c:pt idx="545">
                  <c:v>241000.0</c:v>
                </c:pt>
                <c:pt idx="546">
                  <c:v>241000.0</c:v>
                </c:pt>
                <c:pt idx="547">
                  <c:v>241000.0</c:v>
                </c:pt>
                <c:pt idx="548">
                  <c:v>241000.0</c:v>
                </c:pt>
                <c:pt idx="549">
                  <c:v>241000.0</c:v>
                </c:pt>
                <c:pt idx="550">
                  <c:v>241000.0</c:v>
                </c:pt>
                <c:pt idx="551">
                  <c:v>241000.0</c:v>
                </c:pt>
                <c:pt idx="552">
                  <c:v>241000.0</c:v>
                </c:pt>
                <c:pt idx="553">
                  <c:v>241000.0</c:v>
                </c:pt>
                <c:pt idx="554">
                  <c:v>241000.0</c:v>
                </c:pt>
                <c:pt idx="555">
                  <c:v>241000.0</c:v>
                </c:pt>
                <c:pt idx="556">
                  <c:v>241000.0</c:v>
                </c:pt>
                <c:pt idx="557">
                  <c:v>241000.0</c:v>
                </c:pt>
                <c:pt idx="558">
                  <c:v>241000.0</c:v>
                </c:pt>
                <c:pt idx="559">
                  <c:v>241000.0</c:v>
                </c:pt>
                <c:pt idx="560">
                  <c:v>241000.0</c:v>
                </c:pt>
                <c:pt idx="561">
                  <c:v>241000.0</c:v>
                </c:pt>
                <c:pt idx="562">
                  <c:v>241000.0</c:v>
                </c:pt>
                <c:pt idx="563">
                  <c:v>241000.0</c:v>
                </c:pt>
                <c:pt idx="564">
                  <c:v>241000.0</c:v>
                </c:pt>
                <c:pt idx="565">
                  <c:v>241000.0</c:v>
                </c:pt>
                <c:pt idx="566">
                  <c:v>241000.0</c:v>
                </c:pt>
                <c:pt idx="567">
                  <c:v>241000.0</c:v>
                </c:pt>
                <c:pt idx="568">
                  <c:v>241000.0</c:v>
                </c:pt>
                <c:pt idx="569">
                  <c:v>241000.0</c:v>
                </c:pt>
                <c:pt idx="570">
                  <c:v>241000.0</c:v>
                </c:pt>
                <c:pt idx="571">
                  <c:v>241000.0</c:v>
                </c:pt>
                <c:pt idx="572">
                  <c:v>241000.0</c:v>
                </c:pt>
                <c:pt idx="573">
                  <c:v>241000.0</c:v>
                </c:pt>
                <c:pt idx="574">
                  <c:v>241000.0</c:v>
                </c:pt>
                <c:pt idx="575">
                  <c:v>241000.0</c:v>
                </c:pt>
                <c:pt idx="576">
                  <c:v>241000.0</c:v>
                </c:pt>
                <c:pt idx="577">
                  <c:v>241000.0</c:v>
                </c:pt>
                <c:pt idx="578">
                  <c:v>241000.0</c:v>
                </c:pt>
                <c:pt idx="579">
                  <c:v>241000.0</c:v>
                </c:pt>
                <c:pt idx="580">
                  <c:v>241000.0</c:v>
                </c:pt>
                <c:pt idx="581">
                  <c:v>241000.0</c:v>
                </c:pt>
                <c:pt idx="582">
                  <c:v>241000.0</c:v>
                </c:pt>
                <c:pt idx="583">
                  <c:v>241000.0</c:v>
                </c:pt>
                <c:pt idx="584">
                  <c:v>241000.0</c:v>
                </c:pt>
                <c:pt idx="585">
                  <c:v>241000.0</c:v>
                </c:pt>
                <c:pt idx="586">
                  <c:v>241000.0</c:v>
                </c:pt>
                <c:pt idx="587">
                  <c:v>241000.0</c:v>
                </c:pt>
                <c:pt idx="588">
                  <c:v>241000.0</c:v>
                </c:pt>
                <c:pt idx="589">
                  <c:v>241000.0</c:v>
                </c:pt>
                <c:pt idx="590">
                  <c:v>241000.0</c:v>
                </c:pt>
                <c:pt idx="591">
                  <c:v>241000.0</c:v>
                </c:pt>
                <c:pt idx="592">
                  <c:v>241000.0</c:v>
                </c:pt>
                <c:pt idx="593">
                  <c:v>241000.0</c:v>
                </c:pt>
                <c:pt idx="594">
                  <c:v>241000.0</c:v>
                </c:pt>
                <c:pt idx="595">
                  <c:v>241000.0</c:v>
                </c:pt>
                <c:pt idx="596">
                  <c:v>241000.0</c:v>
                </c:pt>
                <c:pt idx="597">
                  <c:v>241000.0</c:v>
                </c:pt>
                <c:pt idx="598">
                  <c:v>241000.0</c:v>
                </c:pt>
                <c:pt idx="599">
                  <c:v>241000.0</c:v>
                </c:pt>
                <c:pt idx="600">
                  <c:v>241000.0</c:v>
                </c:pt>
                <c:pt idx="601">
                  <c:v>241000.0</c:v>
                </c:pt>
                <c:pt idx="602">
                  <c:v>241000.0</c:v>
                </c:pt>
                <c:pt idx="603">
                  <c:v>241000.0</c:v>
                </c:pt>
                <c:pt idx="604">
                  <c:v>241000.0</c:v>
                </c:pt>
                <c:pt idx="605">
                  <c:v>241000.0</c:v>
                </c:pt>
                <c:pt idx="606">
                  <c:v>241000.0</c:v>
                </c:pt>
                <c:pt idx="607">
                  <c:v>241000.0</c:v>
                </c:pt>
                <c:pt idx="608">
                  <c:v>241000.0</c:v>
                </c:pt>
                <c:pt idx="609">
                  <c:v>241000.0</c:v>
                </c:pt>
                <c:pt idx="610">
                  <c:v>241000.0</c:v>
                </c:pt>
                <c:pt idx="611">
                  <c:v>241000.0</c:v>
                </c:pt>
                <c:pt idx="612">
                  <c:v>241000.0</c:v>
                </c:pt>
                <c:pt idx="613">
                  <c:v>241000.0</c:v>
                </c:pt>
                <c:pt idx="614">
                  <c:v>241000.0</c:v>
                </c:pt>
                <c:pt idx="615">
                  <c:v>241000.0</c:v>
                </c:pt>
                <c:pt idx="616">
                  <c:v>241000.0</c:v>
                </c:pt>
                <c:pt idx="617">
                  <c:v>241000.0</c:v>
                </c:pt>
                <c:pt idx="618">
                  <c:v>241000.0</c:v>
                </c:pt>
                <c:pt idx="619">
                  <c:v>241000.0</c:v>
                </c:pt>
                <c:pt idx="620">
                  <c:v>241000.0</c:v>
                </c:pt>
                <c:pt idx="621">
                  <c:v>241000.0</c:v>
                </c:pt>
                <c:pt idx="622">
                  <c:v>241000.0</c:v>
                </c:pt>
                <c:pt idx="623">
                  <c:v>241000.0</c:v>
                </c:pt>
                <c:pt idx="624">
                  <c:v>241000.0</c:v>
                </c:pt>
                <c:pt idx="625">
                  <c:v>241000.0</c:v>
                </c:pt>
                <c:pt idx="626">
                  <c:v>241000.0</c:v>
                </c:pt>
                <c:pt idx="627">
                  <c:v>241000.0</c:v>
                </c:pt>
                <c:pt idx="628">
                  <c:v>241000.0</c:v>
                </c:pt>
                <c:pt idx="629">
                  <c:v>241000.0</c:v>
                </c:pt>
                <c:pt idx="630">
                  <c:v>241000.0</c:v>
                </c:pt>
                <c:pt idx="631">
                  <c:v>241000.0</c:v>
                </c:pt>
                <c:pt idx="632">
                  <c:v>241000.0</c:v>
                </c:pt>
                <c:pt idx="633">
                  <c:v>241000.0</c:v>
                </c:pt>
                <c:pt idx="634">
                  <c:v>241000.0</c:v>
                </c:pt>
                <c:pt idx="635">
                  <c:v>241000.0</c:v>
                </c:pt>
                <c:pt idx="636">
                  <c:v>241000.0</c:v>
                </c:pt>
                <c:pt idx="637">
                  <c:v>241000.0</c:v>
                </c:pt>
                <c:pt idx="638">
                  <c:v>241000.0</c:v>
                </c:pt>
                <c:pt idx="639">
                  <c:v>241000.0</c:v>
                </c:pt>
                <c:pt idx="640">
                  <c:v>241000.0</c:v>
                </c:pt>
                <c:pt idx="641">
                  <c:v>241000.0</c:v>
                </c:pt>
                <c:pt idx="642">
                  <c:v>241000.0</c:v>
                </c:pt>
                <c:pt idx="643">
                  <c:v>241000.0</c:v>
                </c:pt>
                <c:pt idx="644">
                  <c:v>241000.0</c:v>
                </c:pt>
                <c:pt idx="645">
                  <c:v>241000.0</c:v>
                </c:pt>
                <c:pt idx="646">
                  <c:v>241000.0</c:v>
                </c:pt>
                <c:pt idx="647">
                  <c:v>241000.0</c:v>
                </c:pt>
                <c:pt idx="648">
                  <c:v>241000.0</c:v>
                </c:pt>
                <c:pt idx="649">
                  <c:v>241000.0</c:v>
                </c:pt>
                <c:pt idx="650">
                  <c:v>241000.0</c:v>
                </c:pt>
                <c:pt idx="651">
                  <c:v>241000.0</c:v>
                </c:pt>
                <c:pt idx="652">
                  <c:v>241000.0</c:v>
                </c:pt>
                <c:pt idx="653">
                  <c:v>241000.0</c:v>
                </c:pt>
                <c:pt idx="654">
                  <c:v>241000.0</c:v>
                </c:pt>
                <c:pt idx="655">
                  <c:v>241000.0</c:v>
                </c:pt>
                <c:pt idx="656">
                  <c:v>241000.0</c:v>
                </c:pt>
                <c:pt idx="657">
                  <c:v>241000.0</c:v>
                </c:pt>
                <c:pt idx="658">
                  <c:v>241000.0</c:v>
                </c:pt>
                <c:pt idx="659">
                  <c:v>241000.0</c:v>
                </c:pt>
                <c:pt idx="660">
                  <c:v>241000.0</c:v>
                </c:pt>
                <c:pt idx="661">
                  <c:v>241000.0</c:v>
                </c:pt>
                <c:pt idx="662">
                  <c:v>241000.0</c:v>
                </c:pt>
                <c:pt idx="663">
                  <c:v>241000.0</c:v>
                </c:pt>
                <c:pt idx="664">
                  <c:v>241000.0</c:v>
                </c:pt>
                <c:pt idx="665">
                  <c:v>241000.0</c:v>
                </c:pt>
                <c:pt idx="666">
                  <c:v>241000.0</c:v>
                </c:pt>
                <c:pt idx="667">
                  <c:v>241000.0</c:v>
                </c:pt>
                <c:pt idx="668">
                  <c:v>241000.0</c:v>
                </c:pt>
                <c:pt idx="669">
                  <c:v>241000.0</c:v>
                </c:pt>
                <c:pt idx="670">
                  <c:v>241000.0</c:v>
                </c:pt>
                <c:pt idx="671">
                  <c:v>241000.0</c:v>
                </c:pt>
                <c:pt idx="672">
                  <c:v>241000.0</c:v>
                </c:pt>
                <c:pt idx="673">
                  <c:v>241000.0</c:v>
                </c:pt>
                <c:pt idx="674">
                  <c:v>241000.0</c:v>
                </c:pt>
                <c:pt idx="675">
                  <c:v>241000.0</c:v>
                </c:pt>
                <c:pt idx="676">
                  <c:v>241000.0</c:v>
                </c:pt>
                <c:pt idx="677">
                  <c:v>241000.0</c:v>
                </c:pt>
                <c:pt idx="678">
                  <c:v>241000.0</c:v>
                </c:pt>
                <c:pt idx="679">
                  <c:v>241000.0</c:v>
                </c:pt>
                <c:pt idx="680">
                  <c:v>241000.0</c:v>
                </c:pt>
                <c:pt idx="681">
                  <c:v>241000.0</c:v>
                </c:pt>
                <c:pt idx="682">
                  <c:v>241000.0</c:v>
                </c:pt>
                <c:pt idx="683">
                  <c:v>241000.0</c:v>
                </c:pt>
                <c:pt idx="684">
                  <c:v>241000.0</c:v>
                </c:pt>
                <c:pt idx="685">
                  <c:v>241000.0</c:v>
                </c:pt>
                <c:pt idx="686">
                  <c:v>241000.0</c:v>
                </c:pt>
                <c:pt idx="687">
                  <c:v>241000.0</c:v>
                </c:pt>
                <c:pt idx="688">
                  <c:v>241000.0</c:v>
                </c:pt>
                <c:pt idx="689">
                  <c:v>241000.0</c:v>
                </c:pt>
                <c:pt idx="690">
                  <c:v>241000.0</c:v>
                </c:pt>
                <c:pt idx="691">
                  <c:v>241000.0</c:v>
                </c:pt>
                <c:pt idx="692">
                  <c:v>241000.0</c:v>
                </c:pt>
                <c:pt idx="693">
                  <c:v>241000.0</c:v>
                </c:pt>
                <c:pt idx="694">
                  <c:v>241000.0</c:v>
                </c:pt>
                <c:pt idx="695">
                  <c:v>241000.0</c:v>
                </c:pt>
                <c:pt idx="696">
                  <c:v>241000.0</c:v>
                </c:pt>
                <c:pt idx="697">
                  <c:v>241000.0</c:v>
                </c:pt>
                <c:pt idx="698">
                  <c:v>241000.0</c:v>
                </c:pt>
                <c:pt idx="699">
                  <c:v>241000.0</c:v>
                </c:pt>
                <c:pt idx="700">
                  <c:v>241000.0</c:v>
                </c:pt>
                <c:pt idx="701">
                  <c:v>241000.0</c:v>
                </c:pt>
                <c:pt idx="702">
                  <c:v>241000.0</c:v>
                </c:pt>
                <c:pt idx="703">
                  <c:v>241000.0</c:v>
                </c:pt>
                <c:pt idx="704">
                  <c:v>241000.0</c:v>
                </c:pt>
                <c:pt idx="705">
                  <c:v>241000.0</c:v>
                </c:pt>
                <c:pt idx="706">
                  <c:v>241000.0</c:v>
                </c:pt>
                <c:pt idx="707">
                  <c:v>241000.0</c:v>
                </c:pt>
                <c:pt idx="708">
                  <c:v>241000.0</c:v>
                </c:pt>
                <c:pt idx="709">
                  <c:v>241000.0</c:v>
                </c:pt>
                <c:pt idx="710">
                  <c:v>241000.0</c:v>
                </c:pt>
                <c:pt idx="711">
                  <c:v>241000.0</c:v>
                </c:pt>
                <c:pt idx="712">
                  <c:v>241000.0</c:v>
                </c:pt>
                <c:pt idx="713">
                  <c:v>241000.0</c:v>
                </c:pt>
                <c:pt idx="714">
                  <c:v>241000.0</c:v>
                </c:pt>
                <c:pt idx="715">
                  <c:v>241000.0</c:v>
                </c:pt>
                <c:pt idx="716">
                  <c:v>241000.0</c:v>
                </c:pt>
                <c:pt idx="717">
                  <c:v>241000.0</c:v>
                </c:pt>
                <c:pt idx="718">
                  <c:v>241000.0</c:v>
                </c:pt>
                <c:pt idx="719">
                  <c:v>241000.0</c:v>
                </c:pt>
                <c:pt idx="720">
                  <c:v>241000.0</c:v>
                </c:pt>
                <c:pt idx="721">
                  <c:v>241000.0</c:v>
                </c:pt>
                <c:pt idx="722">
                  <c:v>241000.0</c:v>
                </c:pt>
                <c:pt idx="723">
                  <c:v>241000.0</c:v>
                </c:pt>
                <c:pt idx="724">
                  <c:v>241000.0</c:v>
                </c:pt>
                <c:pt idx="725">
                  <c:v>241000.0</c:v>
                </c:pt>
                <c:pt idx="726">
                  <c:v>241000.0</c:v>
                </c:pt>
                <c:pt idx="727">
                  <c:v>241000.0</c:v>
                </c:pt>
                <c:pt idx="728">
                  <c:v>241000.0</c:v>
                </c:pt>
                <c:pt idx="729">
                  <c:v>241000.0</c:v>
                </c:pt>
                <c:pt idx="730">
                  <c:v>241000.0</c:v>
                </c:pt>
                <c:pt idx="731">
                  <c:v>241000.0</c:v>
                </c:pt>
                <c:pt idx="732">
                  <c:v>241000.0</c:v>
                </c:pt>
                <c:pt idx="733">
                  <c:v>241000.0</c:v>
                </c:pt>
                <c:pt idx="734">
                  <c:v>241000.0</c:v>
                </c:pt>
                <c:pt idx="735">
                  <c:v>241000.0</c:v>
                </c:pt>
                <c:pt idx="736">
                  <c:v>241000.0</c:v>
                </c:pt>
                <c:pt idx="737">
                  <c:v>241000.0</c:v>
                </c:pt>
                <c:pt idx="738">
                  <c:v>241000.0</c:v>
                </c:pt>
                <c:pt idx="739">
                  <c:v>241000.0</c:v>
                </c:pt>
                <c:pt idx="740">
                  <c:v>241000.0</c:v>
                </c:pt>
                <c:pt idx="741">
                  <c:v>241000.0</c:v>
                </c:pt>
                <c:pt idx="742">
                  <c:v>241000.0</c:v>
                </c:pt>
                <c:pt idx="743">
                  <c:v>241000.0</c:v>
                </c:pt>
                <c:pt idx="744">
                  <c:v>241000.0</c:v>
                </c:pt>
                <c:pt idx="745">
                  <c:v>241000.0</c:v>
                </c:pt>
                <c:pt idx="746">
                  <c:v>241000.0</c:v>
                </c:pt>
                <c:pt idx="747">
                  <c:v>241000.0</c:v>
                </c:pt>
                <c:pt idx="748">
                  <c:v>241000.0</c:v>
                </c:pt>
                <c:pt idx="749">
                  <c:v>241000.0</c:v>
                </c:pt>
                <c:pt idx="750">
                  <c:v>241000.0</c:v>
                </c:pt>
                <c:pt idx="751">
                  <c:v>241000.0</c:v>
                </c:pt>
                <c:pt idx="752">
                  <c:v>241000.0</c:v>
                </c:pt>
                <c:pt idx="753">
                  <c:v>241000.0</c:v>
                </c:pt>
                <c:pt idx="754">
                  <c:v>241000.0</c:v>
                </c:pt>
                <c:pt idx="755">
                  <c:v>241000.0</c:v>
                </c:pt>
                <c:pt idx="756">
                  <c:v>241000.0</c:v>
                </c:pt>
                <c:pt idx="757">
                  <c:v>241000.0</c:v>
                </c:pt>
                <c:pt idx="758">
                  <c:v>241000.0</c:v>
                </c:pt>
                <c:pt idx="759">
                  <c:v>241000.0</c:v>
                </c:pt>
                <c:pt idx="760">
                  <c:v>241000.0</c:v>
                </c:pt>
                <c:pt idx="761">
                  <c:v>241000.0</c:v>
                </c:pt>
                <c:pt idx="762">
                  <c:v>241000.0</c:v>
                </c:pt>
                <c:pt idx="763">
                  <c:v>241000.0</c:v>
                </c:pt>
                <c:pt idx="764">
                  <c:v>241000.0</c:v>
                </c:pt>
                <c:pt idx="765">
                  <c:v>241000.0</c:v>
                </c:pt>
                <c:pt idx="766">
                  <c:v>241000.0</c:v>
                </c:pt>
                <c:pt idx="767">
                  <c:v>241000.0</c:v>
                </c:pt>
                <c:pt idx="768">
                  <c:v>241000.0</c:v>
                </c:pt>
                <c:pt idx="769">
                  <c:v>241000.0</c:v>
                </c:pt>
                <c:pt idx="770">
                  <c:v>241000.0</c:v>
                </c:pt>
                <c:pt idx="771">
                  <c:v>241000.0</c:v>
                </c:pt>
                <c:pt idx="772">
                  <c:v>241000.0</c:v>
                </c:pt>
                <c:pt idx="773">
                  <c:v>241000.0</c:v>
                </c:pt>
                <c:pt idx="774">
                  <c:v>241000.0</c:v>
                </c:pt>
                <c:pt idx="775">
                  <c:v>241000.0</c:v>
                </c:pt>
                <c:pt idx="776">
                  <c:v>241000.0</c:v>
                </c:pt>
                <c:pt idx="777">
                  <c:v>241000.0</c:v>
                </c:pt>
                <c:pt idx="778">
                  <c:v>241000.0</c:v>
                </c:pt>
                <c:pt idx="779">
                  <c:v>241000.0</c:v>
                </c:pt>
                <c:pt idx="780">
                  <c:v>241000.0</c:v>
                </c:pt>
                <c:pt idx="781">
                  <c:v>241000.0</c:v>
                </c:pt>
                <c:pt idx="782">
                  <c:v>241000.0</c:v>
                </c:pt>
                <c:pt idx="783">
                  <c:v>241000.0</c:v>
                </c:pt>
                <c:pt idx="784">
                  <c:v>241000.0</c:v>
                </c:pt>
                <c:pt idx="785">
                  <c:v>241000.0</c:v>
                </c:pt>
                <c:pt idx="786">
                  <c:v>241000.0</c:v>
                </c:pt>
                <c:pt idx="787">
                  <c:v>241000.0</c:v>
                </c:pt>
                <c:pt idx="788">
                  <c:v>241000.0</c:v>
                </c:pt>
                <c:pt idx="789">
                  <c:v>241000.0</c:v>
                </c:pt>
                <c:pt idx="790">
                  <c:v>241000.0</c:v>
                </c:pt>
                <c:pt idx="791">
                  <c:v>241000.0</c:v>
                </c:pt>
                <c:pt idx="792">
                  <c:v>241000.0</c:v>
                </c:pt>
                <c:pt idx="793">
                  <c:v>241000.0</c:v>
                </c:pt>
                <c:pt idx="794">
                  <c:v>241000.0</c:v>
                </c:pt>
                <c:pt idx="795">
                  <c:v>241000.0</c:v>
                </c:pt>
                <c:pt idx="796">
                  <c:v>241000.0</c:v>
                </c:pt>
                <c:pt idx="797">
                  <c:v>241000.0</c:v>
                </c:pt>
                <c:pt idx="798">
                  <c:v>241000.0</c:v>
                </c:pt>
                <c:pt idx="799">
                  <c:v>241000.0</c:v>
                </c:pt>
                <c:pt idx="800">
                  <c:v>241000.0</c:v>
                </c:pt>
                <c:pt idx="801">
                  <c:v>241000.0</c:v>
                </c:pt>
                <c:pt idx="802">
                  <c:v>241000.0</c:v>
                </c:pt>
                <c:pt idx="803">
                  <c:v>241000.0</c:v>
                </c:pt>
                <c:pt idx="804">
                  <c:v>241000.0</c:v>
                </c:pt>
                <c:pt idx="805">
                  <c:v>241000.0</c:v>
                </c:pt>
                <c:pt idx="806">
                  <c:v>241000.0</c:v>
                </c:pt>
                <c:pt idx="807">
                  <c:v>241000.0</c:v>
                </c:pt>
                <c:pt idx="808">
                  <c:v>241000.0</c:v>
                </c:pt>
                <c:pt idx="809">
                  <c:v>241000.0</c:v>
                </c:pt>
                <c:pt idx="810">
                  <c:v>241000.0</c:v>
                </c:pt>
                <c:pt idx="811">
                  <c:v>241000.0</c:v>
                </c:pt>
                <c:pt idx="812">
                  <c:v>241000.0</c:v>
                </c:pt>
                <c:pt idx="813">
                  <c:v>241000.0</c:v>
                </c:pt>
                <c:pt idx="814">
                  <c:v>241000.0</c:v>
                </c:pt>
                <c:pt idx="815">
                  <c:v>241000.0</c:v>
                </c:pt>
                <c:pt idx="816">
                  <c:v>241000.0</c:v>
                </c:pt>
                <c:pt idx="817">
                  <c:v>241000.0</c:v>
                </c:pt>
                <c:pt idx="818">
                  <c:v>241000.0</c:v>
                </c:pt>
                <c:pt idx="819">
                  <c:v>241000.0</c:v>
                </c:pt>
                <c:pt idx="820">
                  <c:v>241000.0</c:v>
                </c:pt>
                <c:pt idx="821">
                  <c:v>241000.0</c:v>
                </c:pt>
                <c:pt idx="822">
                  <c:v>241000.0</c:v>
                </c:pt>
                <c:pt idx="823">
                  <c:v>241000.0</c:v>
                </c:pt>
                <c:pt idx="824">
                  <c:v>241000.0</c:v>
                </c:pt>
                <c:pt idx="825">
                  <c:v>241000.0</c:v>
                </c:pt>
                <c:pt idx="826">
                  <c:v>241000.0</c:v>
                </c:pt>
                <c:pt idx="827">
                  <c:v>241000.0</c:v>
                </c:pt>
                <c:pt idx="828">
                  <c:v>241000.0</c:v>
                </c:pt>
                <c:pt idx="829">
                  <c:v>241000.0</c:v>
                </c:pt>
                <c:pt idx="830">
                  <c:v>241000.0</c:v>
                </c:pt>
                <c:pt idx="831">
                  <c:v>241000.0</c:v>
                </c:pt>
                <c:pt idx="832">
                  <c:v>241000.0</c:v>
                </c:pt>
                <c:pt idx="833">
                  <c:v>241000.0</c:v>
                </c:pt>
                <c:pt idx="834">
                  <c:v>241000.0</c:v>
                </c:pt>
                <c:pt idx="835">
                  <c:v>241000.0</c:v>
                </c:pt>
                <c:pt idx="836">
                  <c:v>241000.0</c:v>
                </c:pt>
                <c:pt idx="837">
                  <c:v>241000.0</c:v>
                </c:pt>
                <c:pt idx="838">
                  <c:v>241000.0</c:v>
                </c:pt>
                <c:pt idx="839">
                  <c:v>241000.0</c:v>
                </c:pt>
                <c:pt idx="840">
                  <c:v>241000.0</c:v>
                </c:pt>
                <c:pt idx="841">
                  <c:v>241000.0</c:v>
                </c:pt>
                <c:pt idx="842">
                  <c:v>241000.0</c:v>
                </c:pt>
                <c:pt idx="843">
                  <c:v>241000.0</c:v>
                </c:pt>
                <c:pt idx="844">
                  <c:v>241000.0</c:v>
                </c:pt>
                <c:pt idx="845">
                  <c:v>241000.0</c:v>
                </c:pt>
                <c:pt idx="846">
                  <c:v>241000.0</c:v>
                </c:pt>
                <c:pt idx="847">
                  <c:v>241000.0</c:v>
                </c:pt>
                <c:pt idx="848">
                  <c:v>241000.0</c:v>
                </c:pt>
                <c:pt idx="849">
                  <c:v>241000.0</c:v>
                </c:pt>
                <c:pt idx="850">
                  <c:v>241000.0</c:v>
                </c:pt>
                <c:pt idx="851">
                  <c:v>241000.0</c:v>
                </c:pt>
                <c:pt idx="852">
                  <c:v>241000.0</c:v>
                </c:pt>
                <c:pt idx="853">
                  <c:v>241000.0</c:v>
                </c:pt>
                <c:pt idx="854">
                  <c:v>241000.0</c:v>
                </c:pt>
                <c:pt idx="855">
                  <c:v>241000.0</c:v>
                </c:pt>
                <c:pt idx="856">
                  <c:v>241000.0</c:v>
                </c:pt>
                <c:pt idx="857">
                  <c:v>241000.0</c:v>
                </c:pt>
                <c:pt idx="858">
                  <c:v>241000.0</c:v>
                </c:pt>
                <c:pt idx="859">
                  <c:v>241000.0</c:v>
                </c:pt>
                <c:pt idx="860">
                  <c:v>241000.0</c:v>
                </c:pt>
                <c:pt idx="861">
                  <c:v>241000.0</c:v>
                </c:pt>
                <c:pt idx="862">
                  <c:v>241000.0</c:v>
                </c:pt>
                <c:pt idx="863">
                  <c:v>241000.0</c:v>
                </c:pt>
                <c:pt idx="864">
                  <c:v>241000.0</c:v>
                </c:pt>
                <c:pt idx="865">
                  <c:v>241000.0</c:v>
                </c:pt>
                <c:pt idx="866">
                  <c:v>241000.0</c:v>
                </c:pt>
                <c:pt idx="867">
                  <c:v>241000.0</c:v>
                </c:pt>
                <c:pt idx="868">
                  <c:v>241000.0</c:v>
                </c:pt>
                <c:pt idx="869">
                  <c:v>241000.0</c:v>
                </c:pt>
                <c:pt idx="870">
                  <c:v>241000.0</c:v>
                </c:pt>
                <c:pt idx="871">
                  <c:v>241000.0</c:v>
                </c:pt>
                <c:pt idx="872">
                  <c:v>241000.0</c:v>
                </c:pt>
                <c:pt idx="873">
                  <c:v>241000.0</c:v>
                </c:pt>
                <c:pt idx="874">
                  <c:v>241000.0</c:v>
                </c:pt>
                <c:pt idx="875">
                  <c:v>241000.0</c:v>
                </c:pt>
                <c:pt idx="876">
                  <c:v>241000.0</c:v>
                </c:pt>
                <c:pt idx="877">
                  <c:v>241000.0</c:v>
                </c:pt>
                <c:pt idx="878">
                  <c:v>241000.0</c:v>
                </c:pt>
                <c:pt idx="879">
                  <c:v>241000.0</c:v>
                </c:pt>
                <c:pt idx="880">
                  <c:v>241000.0</c:v>
                </c:pt>
                <c:pt idx="881">
                  <c:v>241000.0</c:v>
                </c:pt>
                <c:pt idx="882">
                  <c:v>241000.0</c:v>
                </c:pt>
                <c:pt idx="883">
                  <c:v>241000.0</c:v>
                </c:pt>
                <c:pt idx="884">
                  <c:v>241000.0</c:v>
                </c:pt>
                <c:pt idx="885">
                  <c:v>241000.0</c:v>
                </c:pt>
                <c:pt idx="886">
                  <c:v>241000.0</c:v>
                </c:pt>
                <c:pt idx="887">
                  <c:v>241000.0</c:v>
                </c:pt>
                <c:pt idx="888">
                  <c:v>241000.0</c:v>
                </c:pt>
                <c:pt idx="889">
                  <c:v>241000.0</c:v>
                </c:pt>
                <c:pt idx="890">
                  <c:v>241000.0</c:v>
                </c:pt>
                <c:pt idx="891">
                  <c:v>241000.0</c:v>
                </c:pt>
                <c:pt idx="892">
                  <c:v>241000.0</c:v>
                </c:pt>
                <c:pt idx="893">
                  <c:v>241000.0</c:v>
                </c:pt>
                <c:pt idx="894">
                  <c:v>241000.0</c:v>
                </c:pt>
                <c:pt idx="895">
                  <c:v>241000.0</c:v>
                </c:pt>
                <c:pt idx="896">
                  <c:v>241000.0</c:v>
                </c:pt>
                <c:pt idx="897">
                  <c:v>241000.0</c:v>
                </c:pt>
                <c:pt idx="898">
                  <c:v>241000.0</c:v>
                </c:pt>
                <c:pt idx="899">
                  <c:v>241000.0</c:v>
                </c:pt>
                <c:pt idx="900">
                  <c:v>241000.0</c:v>
                </c:pt>
                <c:pt idx="901">
                  <c:v>241000.0</c:v>
                </c:pt>
                <c:pt idx="902">
                  <c:v>241000.0</c:v>
                </c:pt>
                <c:pt idx="903">
                  <c:v>241000.0</c:v>
                </c:pt>
                <c:pt idx="904">
                  <c:v>241000.0</c:v>
                </c:pt>
                <c:pt idx="905">
                  <c:v>241000.0</c:v>
                </c:pt>
                <c:pt idx="906">
                  <c:v>241000.0</c:v>
                </c:pt>
                <c:pt idx="907">
                  <c:v>241000.0</c:v>
                </c:pt>
                <c:pt idx="908">
                  <c:v>241000.0</c:v>
                </c:pt>
                <c:pt idx="909">
                  <c:v>241000.0</c:v>
                </c:pt>
                <c:pt idx="910">
                  <c:v>241000.0</c:v>
                </c:pt>
                <c:pt idx="911">
                  <c:v>241000.0</c:v>
                </c:pt>
                <c:pt idx="912">
                  <c:v>241000.0</c:v>
                </c:pt>
                <c:pt idx="913">
                  <c:v>241000.0</c:v>
                </c:pt>
                <c:pt idx="914">
                  <c:v>241000.0</c:v>
                </c:pt>
                <c:pt idx="915">
                  <c:v>241000.0</c:v>
                </c:pt>
                <c:pt idx="916">
                  <c:v>241000.0</c:v>
                </c:pt>
                <c:pt idx="917">
                  <c:v>241000.0</c:v>
                </c:pt>
                <c:pt idx="918">
                  <c:v>241000.0</c:v>
                </c:pt>
                <c:pt idx="919">
                  <c:v>241000.0</c:v>
                </c:pt>
                <c:pt idx="920">
                  <c:v>241000.0</c:v>
                </c:pt>
                <c:pt idx="921">
                  <c:v>241000.0</c:v>
                </c:pt>
                <c:pt idx="922">
                  <c:v>241000.0</c:v>
                </c:pt>
                <c:pt idx="923">
                  <c:v>241000.0</c:v>
                </c:pt>
                <c:pt idx="924">
                  <c:v>241000.0</c:v>
                </c:pt>
                <c:pt idx="925">
                  <c:v>241000.0</c:v>
                </c:pt>
                <c:pt idx="926">
                  <c:v>241000.0</c:v>
                </c:pt>
                <c:pt idx="927">
                  <c:v>241000.0</c:v>
                </c:pt>
                <c:pt idx="928">
                  <c:v>241000.0</c:v>
                </c:pt>
                <c:pt idx="929">
                  <c:v>241000.0</c:v>
                </c:pt>
                <c:pt idx="930">
                  <c:v>241000.0</c:v>
                </c:pt>
                <c:pt idx="931">
                  <c:v>241000.0</c:v>
                </c:pt>
                <c:pt idx="932">
                  <c:v>241000.0</c:v>
                </c:pt>
                <c:pt idx="933">
                  <c:v>241000.0</c:v>
                </c:pt>
                <c:pt idx="934">
                  <c:v>241000.0</c:v>
                </c:pt>
                <c:pt idx="935">
                  <c:v>241000.0</c:v>
                </c:pt>
                <c:pt idx="936">
                  <c:v>241000.0</c:v>
                </c:pt>
                <c:pt idx="937">
                  <c:v>241000.0</c:v>
                </c:pt>
                <c:pt idx="938">
                  <c:v>241000.0</c:v>
                </c:pt>
                <c:pt idx="939">
                  <c:v>241000.0</c:v>
                </c:pt>
                <c:pt idx="940">
                  <c:v>241000.0</c:v>
                </c:pt>
                <c:pt idx="941">
                  <c:v>241000.0</c:v>
                </c:pt>
                <c:pt idx="942">
                  <c:v>241000.0</c:v>
                </c:pt>
                <c:pt idx="943">
                  <c:v>241000.0</c:v>
                </c:pt>
                <c:pt idx="944">
                  <c:v>241000.0</c:v>
                </c:pt>
                <c:pt idx="945">
                  <c:v>241000.0</c:v>
                </c:pt>
                <c:pt idx="946">
                  <c:v>241000.0</c:v>
                </c:pt>
                <c:pt idx="947">
                  <c:v>241000.0</c:v>
                </c:pt>
                <c:pt idx="948">
                  <c:v>241000.0</c:v>
                </c:pt>
                <c:pt idx="949">
                  <c:v>241000.0</c:v>
                </c:pt>
                <c:pt idx="950">
                  <c:v>241000.0</c:v>
                </c:pt>
                <c:pt idx="951">
                  <c:v>241000.0</c:v>
                </c:pt>
                <c:pt idx="952">
                  <c:v>241000.0</c:v>
                </c:pt>
                <c:pt idx="953">
                  <c:v>241000.0</c:v>
                </c:pt>
                <c:pt idx="954">
                  <c:v>241000.0</c:v>
                </c:pt>
                <c:pt idx="955">
                  <c:v>241000.0</c:v>
                </c:pt>
                <c:pt idx="956">
                  <c:v>241000.0</c:v>
                </c:pt>
                <c:pt idx="957">
                  <c:v>241000.0</c:v>
                </c:pt>
                <c:pt idx="958">
                  <c:v>241000.0</c:v>
                </c:pt>
                <c:pt idx="959">
                  <c:v>241000.0</c:v>
                </c:pt>
                <c:pt idx="960">
                  <c:v>241000.0</c:v>
                </c:pt>
                <c:pt idx="961">
                  <c:v>241000.0</c:v>
                </c:pt>
                <c:pt idx="962">
                  <c:v>241000.0</c:v>
                </c:pt>
                <c:pt idx="963">
                  <c:v>241000.0</c:v>
                </c:pt>
                <c:pt idx="964">
                  <c:v>241000.0</c:v>
                </c:pt>
                <c:pt idx="965">
                  <c:v>241000.0</c:v>
                </c:pt>
                <c:pt idx="966">
                  <c:v>241000.0</c:v>
                </c:pt>
                <c:pt idx="967">
                  <c:v>241000.0</c:v>
                </c:pt>
                <c:pt idx="968">
                  <c:v>241000.0</c:v>
                </c:pt>
                <c:pt idx="969">
                  <c:v>241000.0</c:v>
                </c:pt>
                <c:pt idx="970">
                  <c:v>241000.0</c:v>
                </c:pt>
                <c:pt idx="971">
                  <c:v>241000.0</c:v>
                </c:pt>
                <c:pt idx="972">
                  <c:v>241000.0</c:v>
                </c:pt>
                <c:pt idx="973">
                  <c:v>241000.0</c:v>
                </c:pt>
                <c:pt idx="974">
                  <c:v>241000.0</c:v>
                </c:pt>
                <c:pt idx="975">
                  <c:v>241000.0</c:v>
                </c:pt>
                <c:pt idx="976">
                  <c:v>241000.0</c:v>
                </c:pt>
                <c:pt idx="977">
                  <c:v>241000.0</c:v>
                </c:pt>
                <c:pt idx="978">
                  <c:v>241000.0</c:v>
                </c:pt>
                <c:pt idx="979">
                  <c:v>241000.0</c:v>
                </c:pt>
                <c:pt idx="980">
                  <c:v>241000.0</c:v>
                </c:pt>
                <c:pt idx="981">
                  <c:v>241000.0</c:v>
                </c:pt>
                <c:pt idx="982">
                  <c:v>241000.0</c:v>
                </c:pt>
                <c:pt idx="983">
                  <c:v>241000.0</c:v>
                </c:pt>
                <c:pt idx="984">
                  <c:v>241000.0</c:v>
                </c:pt>
                <c:pt idx="985">
                  <c:v>241000.0</c:v>
                </c:pt>
                <c:pt idx="986">
                  <c:v>241000.0</c:v>
                </c:pt>
                <c:pt idx="987">
                  <c:v>241000.0</c:v>
                </c:pt>
                <c:pt idx="988">
                  <c:v>241000.0</c:v>
                </c:pt>
                <c:pt idx="989">
                  <c:v>241000.0</c:v>
                </c:pt>
                <c:pt idx="990">
                  <c:v>241000.0</c:v>
                </c:pt>
                <c:pt idx="991">
                  <c:v>241000.0</c:v>
                </c:pt>
                <c:pt idx="992">
                  <c:v>241000.0</c:v>
                </c:pt>
                <c:pt idx="993">
                  <c:v>241000.0</c:v>
                </c:pt>
                <c:pt idx="994">
                  <c:v>241000.0</c:v>
                </c:pt>
                <c:pt idx="995">
                  <c:v>241000.0</c:v>
                </c:pt>
                <c:pt idx="996">
                  <c:v>241000.0</c:v>
                </c:pt>
                <c:pt idx="997">
                  <c:v>241000.0</c:v>
                </c:pt>
                <c:pt idx="998">
                  <c:v>241000.0</c:v>
                </c:pt>
                <c:pt idx="999">
                  <c:v>241000.0</c:v>
                </c:pt>
                <c:pt idx="1000">
                  <c:v>241000.0</c:v>
                </c:pt>
                <c:pt idx="1001">
                  <c:v>241000.0</c:v>
                </c:pt>
                <c:pt idx="1002">
                  <c:v>241000.0</c:v>
                </c:pt>
                <c:pt idx="1003">
                  <c:v>241000.0</c:v>
                </c:pt>
                <c:pt idx="1004">
                  <c:v>241000.0</c:v>
                </c:pt>
                <c:pt idx="1005">
                  <c:v>241000.0</c:v>
                </c:pt>
                <c:pt idx="1006">
                  <c:v>241000.0</c:v>
                </c:pt>
                <c:pt idx="1007">
                  <c:v>241000.0</c:v>
                </c:pt>
                <c:pt idx="1008">
                  <c:v>241000.0</c:v>
                </c:pt>
                <c:pt idx="1009">
                  <c:v>241000.0</c:v>
                </c:pt>
                <c:pt idx="1010">
                  <c:v>241000.0</c:v>
                </c:pt>
                <c:pt idx="1011">
                  <c:v>241000.0</c:v>
                </c:pt>
                <c:pt idx="1012">
                  <c:v>241000.0</c:v>
                </c:pt>
                <c:pt idx="1013">
                  <c:v>241000.0</c:v>
                </c:pt>
                <c:pt idx="1014">
                  <c:v>241000.0</c:v>
                </c:pt>
                <c:pt idx="1015">
                  <c:v>241000.0</c:v>
                </c:pt>
                <c:pt idx="1016">
                  <c:v>241000.0</c:v>
                </c:pt>
                <c:pt idx="1017">
                  <c:v>241000.0</c:v>
                </c:pt>
                <c:pt idx="1018">
                  <c:v>241000.0</c:v>
                </c:pt>
                <c:pt idx="1019">
                  <c:v>241000.0</c:v>
                </c:pt>
                <c:pt idx="1020">
                  <c:v>241000.0</c:v>
                </c:pt>
                <c:pt idx="1021">
                  <c:v>241000.0</c:v>
                </c:pt>
                <c:pt idx="1022">
                  <c:v>241000.0</c:v>
                </c:pt>
                <c:pt idx="1023">
                  <c:v>241000.0</c:v>
                </c:pt>
                <c:pt idx="1024">
                  <c:v>241000.0</c:v>
                </c:pt>
                <c:pt idx="1025">
                  <c:v>241000.0</c:v>
                </c:pt>
                <c:pt idx="1026">
                  <c:v>241000.0</c:v>
                </c:pt>
                <c:pt idx="1027">
                  <c:v>241000.0</c:v>
                </c:pt>
                <c:pt idx="1028">
                  <c:v>241000.0</c:v>
                </c:pt>
                <c:pt idx="1029">
                  <c:v>241000.0</c:v>
                </c:pt>
                <c:pt idx="1030">
                  <c:v>241000.0</c:v>
                </c:pt>
                <c:pt idx="1031">
                  <c:v>241000.0</c:v>
                </c:pt>
                <c:pt idx="1032">
                  <c:v>241000.0</c:v>
                </c:pt>
                <c:pt idx="1033">
                  <c:v>241000.0</c:v>
                </c:pt>
                <c:pt idx="1034">
                  <c:v>241000.0</c:v>
                </c:pt>
                <c:pt idx="1035">
                  <c:v>241000.0</c:v>
                </c:pt>
                <c:pt idx="1036">
                  <c:v>241000.0</c:v>
                </c:pt>
                <c:pt idx="1037">
                  <c:v>241000.0</c:v>
                </c:pt>
                <c:pt idx="1038">
                  <c:v>241000.0</c:v>
                </c:pt>
                <c:pt idx="1039">
                  <c:v>241000.0</c:v>
                </c:pt>
                <c:pt idx="1040">
                  <c:v>241000.0</c:v>
                </c:pt>
                <c:pt idx="1041">
                  <c:v>241000.0</c:v>
                </c:pt>
                <c:pt idx="1042">
                  <c:v>241000.0</c:v>
                </c:pt>
                <c:pt idx="1043">
                  <c:v>241000.0</c:v>
                </c:pt>
                <c:pt idx="1044">
                  <c:v>241000.0</c:v>
                </c:pt>
                <c:pt idx="1045">
                  <c:v>241000.0</c:v>
                </c:pt>
                <c:pt idx="1046">
                  <c:v>241000.0</c:v>
                </c:pt>
                <c:pt idx="1047">
                  <c:v>241000.0</c:v>
                </c:pt>
                <c:pt idx="1048">
                  <c:v>241000.0</c:v>
                </c:pt>
                <c:pt idx="1049">
                  <c:v>241000.0</c:v>
                </c:pt>
                <c:pt idx="1050">
                  <c:v>241000.0</c:v>
                </c:pt>
                <c:pt idx="1051">
                  <c:v>241000.0</c:v>
                </c:pt>
                <c:pt idx="1052">
                  <c:v>241000.0</c:v>
                </c:pt>
                <c:pt idx="1053">
                  <c:v>241000.0</c:v>
                </c:pt>
                <c:pt idx="1054">
                  <c:v>241000.0</c:v>
                </c:pt>
                <c:pt idx="1055">
                  <c:v>241000.0</c:v>
                </c:pt>
                <c:pt idx="1056">
                  <c:v>241000.0</c:v>
                </c:pt>
                <c:pt idx="1057">
                  <c:v>241000.0</c:v>
                </c:pt>
                <c:pt idx="1058">
                  <c:v>241000.0</c:v>
                </c:pt>
                <c:pt idx="1059">
                  <c:v>241000.0</c:v>
                </c:pt>
                <c:pt idx="1060">
                  <c:v>241000.0</c:v>
                </c:pt>
                <c:pt idx="1061">
                  <c:v>241000.0</c:v>
                </c:pt>
                <c:pt idx="1062">
                  <c:v>241000.0</c:v>
                </c:pt>
                <c:pt idx="1063">
                  <c:v>241000.0</c:v>
                </c:pt>
                <c:pt idx="1064">
                  <c:v>241000.0</c:v>
                </c:pt>
                <c:pt idx="1065">
                  <c:v>241000.0</c:v>
                </c:pt>
                <c:pt idx="1066">
                  <c:v>241000.0</c:v>
                </c:pt>
                <c:pt idx="1067">
                  <c:v>241000.0</c:v>
                </c:pt>
                <c:pt idx="1068">
                  <c:v>241000.0</c:v>
                </c:pt>
                <c:pt idx="1069">
                  <c:v>241000.0</c:v>
                </c:pt>
                <c:pt idx="1070">
                  <c:v>241000.0</c:v>
                </c:pt>
                <c:pt idx="1071">
                  <c:v>241000.0</c:v>
                </c:pt>
                <c:pt idx="1072">
                  <c:v>241000.0</c:v>
                </c:pt>
                <c:pt idx="1073">
                  <c:v>241000.0</c:v>
                </c:pt>
                <c:pt idx="1074">
                  <c:v>241000.0</c:v>
                </c:pt>
                <c:pt idx="1075">
                  <c:v>241000.0</c:v>
                </c:pt>
                <c:pt idx="1076">
                  <c:v>241000.0</c:v>
                </c:pt>
                <c:pt idx="1077">
                  <c:v>241000.0</c:v>
                </c:pt>
                <c:pt idx="1078">
                  <c:v>241000.0</c:v>
                </c:pt>
                <c:pt idx="1079">
                  <c:v>241000.0</c:v>
                </c:pt>
                <c:pt idx="1080">
                  <c:v>241000.0</c:v>
                </c:pt>
                <c:pt idx="1081">
                  <c:v>241000.0</c:v>
                </c:pt>
                <c:pt idx="1082">
                  <c:v>241000.0</c:v>
                </c:pt>
                <c:pt idx="1083">
                  <c:v>241000.0</c:v>
                </c:pt>
                <c:pt idx="1084">
                  <c:v>241000.0</c:v>
                </c:pt>
                <c:pt idx="1085">
                  <c:v>241000.0</c:v>
                </c:pt>
                <c:pt idx="1086">
                  <c:v>241000.0</c:v>
                </c:pt>
                <c:pt idx="1087">
                  <c:v>241000.0</c:v>
                </c:pt>
                <c:pt idx="1088">
                  <c:v>241000.0</c:v>
                </c:pt>
                <c:pt idx="1089">
                  <c:v>241000.0</c:v>
                </c:pt>
                <c:pt idx="1090">
                  <c:v>241000.0</c:v>
                </c:pt>
                <c:pt idx="1091">
                  <c:v>241000.0</c:v>
                </c:pt>
                <c:pt idx="1092">
                  <c:v>241000.0</c:v>
                </c:pt>
                <c:pt idx="1093">
                  <c:v>241000.0</c:v>
                </c:pt>
                <c:pt idx="1094">
                  <c:v>241000.0</c:v>
                </c:pt>
                <c:pt idx="1095">
                  <c:v>241000.0</c:v>
                </c:pt>
                <c:pt idx="1096">
                  <c:v>241000.0</c:v>
                </c:pt>
                <c:pt idx="1097">
                  <c:v>241000.0</c:v>
                </c:pt>
                <c:pt idx="1098">
                  <c:v>241000.0</c:v>
                </c:pt>
                <c:pt idx="1099">
                  <c:v>241000.0</c:v>
                </c:pt>
                <c:pt idx="1100">
                  <c:v>241000.0</c:v>
                </c:pt>
                <c:pt idx="1101">
                  <c:v>241000.0</c:v>
                </c:pt>
                <c:pt idx="1102">
                  <c:v>241000.0</c:v>
                </c:pt>
                <c:pt idx="1103">
                  <c:v>241000.0</c:v>
                </c:pt>
                <c:pt idx="1104">
                  <c:v>241000.0</c:v>
                </c:pt>
                <c:pt idx="1105">
                  <c:v>241000.0</c:v>
                </c:pt>
                <c:pt idx="1106">
                  <c:v>241000.0</c:v>
                </c:pt>
                <c:pt idx="1107">
                  <c:v>241000.0</c:v>
                </c:pt>
                <c:pt idx="1108">
                  <c:v>241000.0</c:v>
                </c:pt>
                <c:pt idx="1109">
                  <c:v>241000.0</c:v>
                </c:pt>
                <c:pt idx="1110">
                  <c:v>241000.0</c:v>
                </c:pt>
                <c:pt idx="1111">
                  <c:v>241000.0</c:v>
                </c:pt>
                <c:pt idx="1112">
                  <c:v>241000.0</c:v>
                </c:pt>
                <c:pt idx="1113">
                  <c:v>241000.0</c:v>
                </c:pt>
                <c:pt idx="1114">
                  <c:v>241000.0</c:v>
                </c:pt>
                <c:pt idx="1115">
                  <c:v>241000.0</c:v>
                </c:pt>
                <c:pt idx="1116">
                  <c:v>241000.0</c:v>
                </c:pt>
                <c:pt idx="1117">
                  <c:v>241000.0</c:v>
                </c:pt>
                <c:pt idx="1118">
                  <c:v>241000.0</c:v>
                </c:pt>
                <c:pt idx="1119">
                  <c:v>241000.0</c:v>
                </c:pt>
                <c:pt idx="1120">
                  <c:v>241000.0</c:v>
                </c:pt>
                <c:pt idx="1121">
                  <c:v>241000.0</c:v>
                </c:pt>
                <c:pt idx="1122">
                  <c:v>241000.0</c:v>
                </c:pt>
                <c:pt idx="1123">
                  <c:v>241000.0</c:v>
                </c:pt>
                <c:pt idx="1124">
                  <c:v>241000.0</c:v>
                </c:pt>
                <c:pt idx="1125">
                  <c:v>241000.0</c:v>
                </c:pt>
                <c:pt idx="1126">
                  <c:v>241000.0</c:v>
                </c:pt>
                <c:pt idx="1127">
                  <c:v>241000.0</c:v>
                </c:pt>
                <c:pt idx="1128">
                  <c:v>241000.0</c:v>
                </c:pt>
                <c:pt idx="1129">
                  <c:v>241000.0</c:v>
                </c:pt>
                <c:pt idx="1130">
                  <c:v>241000.0</c:v>
                </c:pt>
                <c:pt idx="1131">
                  <c:v>241000.0</c:v>
                </c:pt>
                <c:pt idx="1132">
                  <c:v>241000.0</c:v>
                </c:pt>
                <c:pt idx="1133">
                  <c:v>241000.0</c:v>
                </c:pt>
                <c:pt idx="1134">
                  <c:v>241000.0</c:v>
                </c:pt>
                <c:pt idx="1135">
                  <c:v>241000.0</c:v>
                </c:pt>
                <c:pt idx="1136">
                  <c:v>241000.0</c:v>
                </c:pt>
                <c:pt idx="1137">
                  <c:v>241000.0</c:v>
                </c:pt>
                <c:pt idx="1138">
                  <c:v>241000.0</c:v>
                </c:pt>
                <c:pt idx="1139">
                  <c:v>241000.0</c:v>
                </c:pt>
                <c:pt idx="1140">
                  <c:v>241000.0</c:v>
                </c:pt>
                <c:pt idx="1141">
                  <c:v>241000.0</c:v>
                </c:pt>
                <c:pt idx="1142">
                  <c:v>241000.0</c:v>
                </c:pt>
                <c:pt idx="1143">
                  <c:v>241000.0</c:v>
                </c:pt>
                <c:pt idx="1144">
                  <c:v>241000.0</c:v>
                </c:pt>
                <c:pt idx="1145">
                  <c:v>241000.0</c:v>
                </c:pt>
                <c:pt idx="1146">
                  <c:v>241000.0</c:v>
                </c:pt>
                <c:pt idx="1147">
                  <c:v>241000.0</c:v>
                </c:pt>
                <c:pt idx="1148">
                  <c:v>241000.0</c:v>
                </c:pt>
                <c:pt idx="1149">
                  <c:v>241000.0</c:v>
                </c:pt>
                <c:pt idx="1150">
                  <c:v>241000.0</c:v>
                </c:pt>
                <c:pt idx="1151">
                  <c:v>241000.0</c:v>
                </c:pt>
                <c:pt idx="1152">
                  <c:v>241000.0</c:v>
                </c:pt>
                <c:pt idx="1153">
                  <c:v>241000.0</c:v>
                </c:pt>
                <c:pt idx="1154">
                  <c:v>241000.0</c:v>
                </c:pt>
                <c:pt idx="1155">
                  <c:v>241000.0</c:v>
                </c:pt>
                <c:pt idx="1156">
                  <c:v>241000.0</c:v>
                </c:pt>
                <c:pt idx="1157">
                  <c:v>241000.0</c:v>
                </c:pt>
                <c:pt idx="1158">
                  <c:v>241000.0</c:v>
                </c:pt>
                <c:pt idx="1159">
                  <c:v>241000.0</c:v>
                </c:pt>
                <c:pt idx="1160">
                  <c:v>241000.0</c:v>
                </c:pt>
                <c:pt idx="1161">
                  <c:v>241000.0</c:v>
                </c:pt>
                <c:pt idx="1162">
                  <c:v>241000.0</c:v>
                </c:pt>
                <c:pt idx="1163">
                  <c:v>241000.0</c:v>
                </c:pt>
                <c:pt idx="1164">
                  <c:v>241000.0</c:v>
                </c:pt>
                <c:pt idx="1165">
                  <c:v>241000.0</c:v>
                </c:pt>
                <c:pt idx="1166">
                  <c:v>241000.0</c:v>
                </c:pt>
                <c:pt idx="1167">
                  <c:v>241000.0</c:v>
                </c:pt>
                <c:pt idx="1168">
                  <c:v>241000.0</c:v>
                </c:pt>
                <c:pt idx="1169">
                  <c:v>241000.0</c:v>
                </c:pt>
                <c:pt idx="1170">
                  <c:v>241000.0</c:v>
                </c:pt>
                <c:pt idx="1171">
                  <c:v>241000.0</c:v>
                </c:pt>
                <c:pt idx="1172">
                  <c:v>241000.0</c:v>
                </c:pt>
                <c:pt idx="1173">
                  <c:v>241000.0</c:v>
                </c:pt>
                <c:pt idx="1174">
                  <c:v>241000.0</c:v>
                </c:pt>
                <c:pt idx="1175">
                  <c:v>241000.0</c:v>
                </c:pt>
                <c:pt idx="1176">
                  <c:v>241000.0</c:v>
                </c:pt>
                <c:pt idx="1177">
                  <c:v>241000.0</c:v>
                </c:pt>
                <c:pt idx="1178">
                  <c:v>241000.0</c:v>
                </c:pt>
                <c:pt idx="1179">
                  <c:v>241000.0</c:v>
                </c:pt>
                <c:pt idx="1180">
                  <c:v>241000.0</c:v>
                </c:pt>
                <c:pt idx="1181">
                  <c:v>241000.0</c:v>
                </c:pt>
                <c:pt idx="1182">
                  <c:v>241000.0</c:v>
                </c:pt>
                <c:pt idx="1183">
                  <c:v>241000.0</c:v>
                </c:pt>
                <c:pt idx="1184">
                  <c:v>241000.0</c:v>
                </c:pt>
                <c:pt idx="1185">
                  <c:v>241000.0</c:v>
                </c:pt>
                <c:pt idx="1186">
                  <c:v>241000.0</c:v>
                </c:pt>
                <c:pt idx="1187">
                  <c:v>241000.0</c:v>
                </c:pt>
                <c:pt idx="1188">
                  <c:v>241000.0</c:v>
                </c:pt>
                <c:pt idx="1189">
                  <c:v>241000.0</c:v>
                </c:pt>
                <c:pt idx="1190">
                  <c:v>241000.0</c:v>
                </c:pt>
                <c:pt idx="1191">
                  <c:v>241000.0</c:v>
                </c:pt>
                <c:pt idx="1192">
                  <c:v>241000.0</c:v>
                </c:pt>
                <c:pt idx="1193">
                  <c:v>241000.0</c:v>
                </c:pt>
                <c:pt idx="1194">
                  <c:v>241000.0</c:v>
                </c:pt>
                <c:pt idx="1195">
                  <c:v>241000.0</c:v>
                </c:pt>
                <c:pt idx="1196">
                  <c:v>241000.0</c:v>
                </c:pt>
                <c:pt idx="1197">
                  <c:v>241000.0</c:v>
                </c:pt>
                <c:pt idx="1198">
                  <c:v>241000.0</c:v>
                </c:pt>
                <c:pt idx="1199">
                  <c:v>241000.0</c:v>
                </c:pt>
                <c:pt idx="1200">
                  <c:v>241000.0</c:v>
                </c:pt>
                <c:pt idx="1201">
                  <c:v>241000.0</c:v>
                </c:pt>
                <c:pt idx="1202">
                  <c:v>241000.0</c:v>
                </c:pt>
                <c:pt idx="1203">
                  <c:v>241000.0</c:v>
                </c:pt>
                <c:pt idx="1204">
                  <c:v>241000.0</c:v>
                </c:pt>
                <c:pt idx="1205">
                  <c:v>241000.0</c:v>
                </c:pt>
                <c:pt idx="1206">
                  <c:v>241000.0</c:v>
                </c:pt>
                <c:pt idx="1207">
                  <c:v>241000.0</c:v>
                </c:pt>
                <c:pt idx="1208">
                  <c:v>241000.0</c:v>
                </c:pt>
                <c:pt idx="1209">
                  <c:v>241000.0</c:v>
                </c:pt>
                <c:pt idx="1210">
                  <c:v>241000.0</c:v>
                </c:pt>
                <c:pt idx="1211">
                  <c:v>241000.0</c:v>
                </c:pt>
                <c:pt idx="1212">
                  <c:v>241000.0</c:v>
                </c:pt>
                <c:pt idx="1213">
                  <c:v>241000.0</c:v>
                </c:pt>
                <c:pt idx="1214">
                  <c:v>241000.0</c:v>
                </c:pt>
                <c:pt idx="1215">
                  <c:v>241000.0</c:v>
                </c:pt>
                <c:pt idx="1216">
                  <c:v>241000.0</c:v>
                </c:pt>
                <c:pt idx="1217">
                  <c:v>241000.0</c:v>
                </c:pt>
                <c:pt idx="1218">
                  <c:v>241000.0</c:v>
                </c:pt>
                <c:pt idx="1219">
                  <c:v>241000.0</c:v>
                </c:pt>
                <c:pt idx="1220">
                  <c:v>241000.0</c:v>
                </c:pt>
                <c:pt idx="1221">
                  <c:v>241000.0</c:v>
                </c:pt>
                <c:pt idx="1222">
                  <c:v>241000.0</c:v>
                </c:pt>
                <c:pt idx="1223">
                  <c:v>241000.0</c:v>
                </c:pt>
                <c:pt idx="1224">
                  <c:v>241000.0</c:v>
                </c:pt>
                <c:pt idx="1225">
                  <c:v>241000.0</c:v>
                </c:pt>
                <c:pt idx="1226">
                  <c:v>241000.0</c:v>
                </c:pt>
                <c:pt idx="1227">
                  <c:v>241000.0</c:v>
                </c:pt>
                <c:pt idx="1228">
                  <c:v>241000.0</c:v>
                </c:pt>
                <c:pt idx="1229">
                  <c:v>241000.0</c:v>
                </c:pt>
                <c:pt idx="1230">
                  <c:v>241000.0</c:v>
                </c:pt>
                <c:pt idx="1231">
                  <c:v>241000.0</c:v>
                </c:pt>
                <c:pt idx="1232">
                  <c:v>241000.0</c:v>
                </c:pt>
                <c:pt idx="1233">
                  <c:v>241000.0</c:v>
                </c:pt>
                <c:pt idx="1234">
                  <c:v>241000.0</c:v>
                </c:pt>
                <c:pt idx="1235">
                  <c:v>241000.0</c:v>
                </c:pt>
                <c:pt idx="1236">
                  <c:v>241000.0</c:v>
                </c:pt>
                <c:pt idx="1237">
                  <c:v>241000.0</c:v>
                </c:pt>
                <c:pt idx="1238">
                  <c:v>241000.0</c:v>
                </c:pt>
                <c:pt idx="1239">
                  <c:v>241000.0</c:v>
                </c:pt>
                <c:pt idx="1240">
                  <c:v>241000.0</c:v>
                </c:pt>
                <c:pt idx="1241">
                  <c:v>241000.0</c:v>
                </c:pt>
                <c:pt idx="1242">
                  <c:v>241000.0</c:v>
                </c:pt>
                <c:pt idx="1243">
                  <c:v>241000.0</c:v>
                </c:pt>
                <c:pt idx="1244">
                  <c:v>241000.0</c:v>
                </c:pt>
                <c:pt idx="1245">
                  <c:v>241000.0</c:v>
                </c:pt>
                <c:pt idx="1246">
                  <c:v>241000.0</c:v>
                </c:pt>
                <c:pt idx="1247">
                  <c:v>241000.0</c:v>
                </c:pt>
                <c:pt idx="1248">
                  <c:v>241000.0</c:v>
                </c:pt>
                <c:pt idx="1249">
                  <c:v>241000.0</c:v>
                </c:pt>
                <c:pt idx="1250">
                  <c:v>241000.0</c:v>
                </c:pt>
                <c:pt idx="1251">
                  <c:v>241000.0</c:v>
                </c:pt>
                <c:pt idx="1252">
                  <c:v>241000.0</c:v>
                </c:pt>
                <c:pt idx="1253">
                  <c:v>241000.0</c:v>
                </c:pt>
                <c:pt idx="1254">
                  <c:v>241000.0</c:v>
                </c:pt>
                <c:pt idx="1255">
                  <c:v>241000.0</c:v>
                </c:pt>
                <c:pt idx="1256">
                  <c:v>241000.0</c:v>
                </c:pt>
                <c:pt idx="1257">
                  <c:v>241000.0</c:v>
                </c:pt>
                <c:pt idx="1258">
                  <c:v>241000.0</c:v>
                </c:pt>
                <c:pt idx="1259">
                  <c:v>241000.0</c:v>
                </c:pt>
                <c:pt idx="1260">
                  <c:v>241000.0</c:v>
                </c:pt>
                <c:pt idx="1261">
                  <c:v>241000.0</c:v>
                </c:pt>
                <c:pt idx="1262">
                  <c:v>241000.0</c:v>
                </c:pt>
                <c:pt idx="1263">
                  <c:v>241000.0</c:v>
                </c:pt>
                <c:pt idx="1264">
                  <c:v>241000.0</c:v>
                </c:pt>
                <c:pt idx="1265">
                  <c:v>241000.0</c:v>
                </c:pt>
                <c:pt idx="1266">
                  <c:v>241000.0</c:v>
                </c:pt>
                <c:pt idx="1267">
                  <c:v>241000.0</c:v>
                </c:pt>
                <c:pt idx="1268">
                  <c:v>241000.0</c:v>
                </c:pt>
                <c:pt idx="1269">
                  <c:v>241000.0</c:v>
                </c:pt>
                <c:pt idx="1270">
                  <c:v>241000.0</c:v>
                </c:pt>
                <c:pt idx="1271">
                  <c:v>241000.0</c:v>
                </c:pt>
                <c:pt idx="1272">
                  <c:v>241000.0</c:v>
                </c:pt>
                <c:pt idx="1273">
                  <c:v>241000.0</c:v>
                </c:pt>
                <c:pt idx="1274">
                  <c:v>241000.0</c:v>
                </c:pt>
                <c:pt idx="1275">
                  <c:v>241000.0</c:v>
                </c:pt>
                <c:pt idx="1276">
                  <c:v>241000.0</c:v>
                </c:pt>
                <c:pt idx="1277">
                  <c:v>241000.0</c:v>
                </c:pt>
                <c:pt idx="1278">
                  <c:v>241000.0</c:v>
                </c:pt>
                <c:pt idx="1279">
                  <c:v>241000.0</c:v>
                </c:pt>
                <c:pt idx="1280">
                  <c:v>241000.0</c:v>
                </c:pt>
                <c:pt idx="1281">
                  <c:v>241000.0</c:v>
                </c:pt>
                <c:pt idx="1282">
                  <c:v>241000.0</c:v>
                </c:pt>
                <c:pt idx="1283">
                  <c:v>241000.0</c:v>
                </c:pt>
                <c:pt idx="1284">
                  <c:v>241000.0</c:v>
                </c:pt>
                <c:pt idx="1285">
                  <c:v>241000.0</c:v>
                </c:pt>
                <c:pt idx="1286">
                  <c:v>241000.0</c:v>
                </c:pt>
                <c:pt idx="1287">
                  <c:v>241000.0</c:v>
                </c:pt>
                <c:pt idx="1288">
                  <c:v>241000.0</c:v>
                </c:pt>
                <c:pt idx="1289">
                  <c:v>241000.0</c:v>
                </c:pt>
                <c:pt idx="1290">
                  <c:v>241000.0</c:v>
                </c:pt>
                <c:pt idx="1291">
                  <c:v>241000.0</c:v>
                </c:pt>
                <c:pt idx="1292">
                  <c:v>241000.0</c:v>
                </c:pt>
                <c:pt idx="1293">
                  <c:v>241000.0</c:v>
                </c:pt>
                <c:pt idx="1294">
                  <c:v>241000.0</c:v>
                </c:pt>
                <c:pt idx="1295">
                  <c:v>241000.0</c:v>
                </c:pt>
                <c:pt idx="1296">
                  <c:v>241000.0</c:v>
                </c:pt>
                <c:pt idx="1297">
                  <c:v>241000.0</c:v>
                </c:pt>
                <c:pt idx="1298">
                  <c:v>241000.0</c:v>
                </c:pt>
                <c:pt idx="1299">
                  <c:v>241000.0</c:v>
                </c:pt>
                <c:pt idx="1300">
                  <c:v>241000.0</c:v>
                </c:pt>
                <c:pt idx="1301">
                  <c:v>241000.0</c:v>
                </c:pt>
                <c:pt idx="1302">
                  <c:v>241000.0</c:v>
                </c:pt>
                <c:pt idx="1303">
                  <c:v>241000.0</c:v>
                </c:pt>
                <c:pt idx="1304">
                  <c:v>241000.0</c:v>
                </c:pt>
                <c:pt idx="1305">
                  <c:v>241000.0</c:v>
                </c:pt>
                <c:pt idx="1306">
                  <c:v>241000.0</c:v>
                </c:pt>
                <c:pt idx="1307">
                  <c:v>241000.0</c:v>
                </c:pt>
                <c:pt idx="1308">
                  <c:v>241000.0</c:v>
                </c:pt>
                <c:pt idx="1309">
                  <c:v>241000.0</c:v>
                </c:pt>
                <c:pt idx="1310">
                  <c:v>241000.0</c:v>
                </c:pt>
                <c:pt idx="1311">
                  <c:v>241000.0</c:v>
                </c:pt>
                <c:pt idx="1312">
                  <c:v>241000.0</c:v>
                </c:pt>
                <c:pt idx="1313">
                  <c:v>241000.0</c:v>
                </c:pt>
                <c:pt idx="1314">
                  <c:v>241000.0</c:v>
                </c:pt>
                <c:pt idx="1315">
                  <c:v>241000.0</c:v>
                </c:pt>
                <c:pt idx="1316">
                  <c:v>241000.0</c:v>
                </c:pt>
                <c:pt idx="1317">
                  <c:v>241000.0</c:v>
                </c:pt>
                <c:pt idx="1318">
                  <c:v>241000.0</c:v>
                </c:pt>
                <c:pt idx="1319">
                  <c:v>241000.0</c:v>
                </c:pt>
                <c:pt idx="1320">
                  <c:v>241000.0</c:v>
                </c:pt>
                <c:pt idx="1321">
                  <c:v>241000.0</c:v>
                </c:pt>
                <c:pt idx="1322">
                  <c:v>241000.0</c:v>
                </c:pt>
                <c:pt idx="1323">
                  <c:v>241000.0</c:v>
                </c:pt>
                <c:pt idx="1324">
                  <c:v>241000.0</c:v>
                </c:pt>
                <c:pt idx="1325">
                  <c:v>241000.0</c:v>
                </c:pt>
                <c:pt idx="1326">
                  <c:v>241000.0</c:v>
                </c:pt>
                <c:pt idx="1327">
                  <c:v>241000.0</c:v>
                </c:pt>
                <c:pt idx="1328">
                  <c:v>241000.0</c:v>
                </c:pt>
                <c:pt idx="1329">
                  <c:v>241000.0</c:v>
                </c:pt>
                <c:pt idx="1330">
                  <c:v>241000.0</c:v>
                </c:pt>
                <c:pt idx="1331">
                  <c:v>241000.0</c:v>
                </c:pt>
                <c:pt idx="1332">
                  <c:v>241000.0</c:v>
                </c:pt>
                <c:pt idx="1333">
                  <c:v>241000.0</c:v>
                </c:pt>
                <c:pt idx="1334">
                  <c:v>241000.0</c:v>
                </c:pt>
                <c:pt idx="1335">
                  <c:v>241000.0</c:v>
                </c:pt>
                <c:pt idx="1336">
                  <c:v>241000.0</c:v>
                </c:pt>
                <c:pt idx="1337">
                  <c:v>241000.0</c:v>
                </c:pt>
                <c:pt idx="1338">
                  <c:v>241000.0</c:v>
                </c:pt>
                <c:pt idx="1339">
                  <c:v>241000.0</c:v>
                </c:pt>
                <c:pt idx="1340">
                  <c:v>241000.0</c:v>
                </c:pt>
                <c:pt idx="1341">
                  <c:v>241000.0</c:v>
                </c:pt>
                <c:pt idx="1342">
                  <c:v>241000.0</c:v>
                </c:pt>
                <c:pt idx="1343">
                  <c:v>241000.0</c:v>
                </c:pt>
                <c:pt idx="1344">
                  <c:v>241000.0</c:v>
                </c:pt>
                <c:pt idx="1345">
                  <c:v>241000.0</c:v>
                </c:pt>
                <c:pt idx="1346">
                  <c:v>241000.0</c:v>
                </c:pt>
                <c:pt idx="1347">
                  <c:v>241000.0</c:v>
                </c:pt>
                <c:pt idx="1348">
                  <c:v>241000.0</c:v>
                </c:pt>
                <c:pt idx="1349">
                  <c:v>241000.0</c:v>
                </c:pt>
                <c:pt idx="1350">
                  <c:v>241000.0</c:v>
                </c:pt>
                <c:pt idx="1351">
                  <c:v>241000.0</c:v>
                </c:pt>
                <c:pt idx="1352">
                  <c:v>241000.0</c:v>
                </c:pt>
                <c:pt idx="1353">
                  <c:v>241000.0</c:v>
                </c:pt>
                <c:pt idx="1354">
                  <c:v>241000.0</c:v>
                </c:pt>
                <c:pt idx="1355">
                  <c:v>241000.0</c:v>
                </c:pt>
                <c:pt idx="1356">
                  <c:v>241000.0</c:v>
                </c:pt>
                <c:pt idx="1357">
                  <c:v>241000.0</c:v>
                </c:pt>
                <c:pt idx="1358">
                  <c:v>241000.0</c:v>
                </c:pt>
                <c:pt idx="1359">
                  <c:v>241000.0</c:v>
                </c:pt>
                <c:pt idx="1360">
                  <c:v>241000.0</c:v>
                </c:pt>
                <c:pt idx="1361">
                  <c:v>241000.0</c:v>
                </c:pt>
                <c:pt idx="1362">
                  <c:v>241000.0</c:v>
                </c:pt>
                <c:pt idx="1363">
                  <c:v>241000.0</c:v>
                </c:pt>
                <c:pt idx="1364">
                  <c:v>241000.0</c:v>
                </c:pt>
                <c:pt idx="1365">
                  <c:v>241000.0</c:v>
                </c:pt>
                <c:pt idx="1366">
                  <c:v>241000.0</c:v>
                </c:pt>
                <c:pt idx="1367">
                  <c:v>241000.0</c:v>
                </c:pt>
                <c:pt idx="1368">
                  <c:v>241000.0</c:v>
                </c:pt>
                <c:pt idx="1369">
                  <c:v>241000.0</c:v>
                </c:pt>
                <c:pt idx="1370">
                  <c:v>241000.0</c:v>
                </c:pt>
                <c:pt idx="1371">
                  <c:v>241000.0</c:v>
                </c:pt>
                <c:pt idx="1372">
                  <c:v>241000.0</c:v>
                </c:pt>
                <c:pt idx="1373">
                  <c:v>241000.0</c:v>
                </c:pt>
                <c:pt idx="1374">
                  <c:v>241000.0</c:v>
                </c:pt>
                <c:pt idx="1375">
                  <c:v>241000.0</c:v>
                </c:pt>
                <c:pt idx="1376">
                  <c:v>241000.0</c:v>
                </c:pt>
                <c:pt idx="1377">
                  <c:v>241000.0</c:v>
                </c:pt>
                <c:pt idx="1378">
                  <c:v>241000.0</c:v>
                </c:pt>
                <c:pt idx="1379">
                  <c:v>241000.0</c:v>
                </c:pt>
                <c:pt idx="1380">
                  <c:v>241000.0</c:v>
                </c:pt>
                <c:pt idx="1381">
                  <c:v>241000.0</c:v>
                </c:pt>
                <c:pt idx="1382">
                  <c:v>241000.0</c:v>
                </c:pt>
                <c:pt idx="1383">
                  <c:v>241000.0</c:v>
                </c:pt>
                <c:pt idx="1384">
                  <c:v>241000.0</c:v>
                </c:pt>
                <c:pt idx="1385">
                  <c:v>241000.0</c:v>
                </c:pt>
                <c:pt idx="1386">
                  <c:v>241000.0</c:v>
                </c:pt>
                <c:pt idx="1387">
                  <c:v>241000.0</c:v>
                </c:pt>
                <c:pt idx="1388">
                  <c:v>241000.0</c:v>
                </c:pt>
                <c:pt idx="1389">
                  <c:v>241000.0</c:v>
                </c:pt>
                <c:pt idx="1390">
                  <c:v>241000.0</c:v>
                </c:pt>
                <c:pt idx="1391">
                  <c:v>241000.0</c:v>
                </c:pt>
                <c:pt idx="1392">
                  <c:v>241000.0</c:v>
                </c:pt>
                <c:pt idx="1393">
                  <c:v>241000.0</c:v>
                </c:pt>
                <c:pt idx="1394">
                  <c:v>241000.0</c:v>
                </c:pt>
                <c:pt idx="1395">
                  <c:v>241000.0</c:v>
                </c:pt>
                <c:pt idx="1396">
                  <c:v>241000.0</c:v>
                </c:pt>
                <c:pt idx="1397">
                  <c:v>241000.0</c:v>
                </c:pt>
                <c:pt idx="1398">
                  <c:v>241000.0</c:v>
                </c:pt>
                <c:pt idx="1399">
                  <c:v>241000.0</c:v>
                </c:pt>
                <c:pt idx="1400">
                  <c:v>241000.0</c:v>
                </c:pt>
                <c:pt idx="1401">
                  <c:v>241000.0</c:v>
                </c:pt>
                <c:pt idx="1402">
                  <c:v>241000.0</c:v>
                </c:pt>
                <c:pt idx="1403">
                  <c:v>241000.0</c:v>
                </c:pt>
                <c:pt idx="1404">
                  <c:v>241000.0</c:v>
                </c:pt>
                <c:pt idx="1405">
                  <c:v>241000.0</c:v>
                </c:pt>
                <c:pt idx="1406">
                  <c:v>241000.0</c:v>
                </c:pt>
                <c:pt idx="1407">
                  <c:v>241000.0</c:v>
                </c:pt>
                <c:pt idx="1408">
                  <c:v>241000.0</c:v>
                </c:pt>
                <c:pt idx="1409">
                  <c:v>241000.0</c:v>
                </c:pt>
                <c:pt idx="1410">
                  <c:v>241000.0</c:v>
                </c:pt>
                <c:pt idx="1411">
                  <c:v>241000.0</c:v>
                </c:pt>
                <c:pt idx="1412">
                  <c:v>241000.0</c:v>
                </c:pt>
                <c:pt idx="1413">
                  <c:v>241000.0</c:v>
                </c:pt>
                <c:pt idx="1414">
                  <c:v>241000.0</c:v>
                </c:pt>
                <c:pt idx="1415">
                  <c:v>241000.0</c:v>
                </c:pt>
                <c:pt idx="1416">
                  <c:v>241000.0</c:v>
                </c:pt>
                <c:pt idx="1417">
                  <c:v>241000.0</c:v>
                </c:pt>
                <c:pt idx="1418">
                  <c:v>241000.0</c:v>
                </c:pt>
                <c:pt idx="1419">
                  <c:v>241000.0</c:v>
                </c:pt>
                <c:pt idx="1420">
                  <c:v>241000.0</c:v>
                </c:pt>
                <c:pt idx="1421">
                  <c:v>241000.0</c:v>
                </c:pt>
                <c:pt idx="1422">
                  <c:v>241000.0</c:v>
                </c:pt>
                <c:pt idx="1423">
                  <c:v>241000.0</c:v>
                </c:pt>
                <c:pt idx="1424">
                  <c:v>241000.0</c:v>
                </c:pt>
                <c:pt idx="1425">
                  <c:v>241000.0</c:v>
                </c:pt>
                <c:pt idx="1426">
                  <c:v>241000.0</c:v>
                </c:pt>
                <c:pt idx="1427">
                  <c:v>241000.0</c:v>
                </c:pt>
                <c:pt idx="1428">
                  <c:v>241000.0</c:v>
                </c:pt>
                <c:pt idx="1429">
                  <c:v>241000.0</c:v>
                </c:pt>
                <c:pt idx="1430">
                  <c:v>241000.0</c:v>
                </c:pt>
                <c:pt idx="1431">
                  <c:v>241000.0</c:v>
                </c:pt>
                <c:pt idx="1432">
                  <c:v>241000.0</c:v>
                </c:pt>
                <c:pt idx="1433">
                  <c:v>241000.0</c:v>
                </c:pt>
                <c:pt idx="1434">
                  <c:v>241000.0</c:v>
                </c:pt>
                <c:pt idx="1435">
                  <c:v>241000.0</c:v>
                </c:pt>
                <c:pt idx="1436">
                  <c:v>241000.0</c:v>
                </c:pt>
                <c:pt idx="1437">
                  <c:v>241000.0</c:v>
                </c:pt>
                <c:pt idx="1438">
                  <c:v>241000.0</c:v>
                </c:pt>
                <c:pt idx="1439">
                  <c:v>241000.0</c:v>
                </c:pt>
                <c:pt idx="1440">
                  <c:v>241000.0</c:v>
                </c:pt>
                <c:pt idx="1441">
                  <c:v>241000.0</c:v>
                </c:pt>
                <c:pt idx="1442">
                  <c:v>241000.0</c:v>
                </c:pt>
                <c:pt idx="1443">
                  <c:v>241000.0</c:v>
                </c:pt>
                <c:pt idx="1444">
                  <c:v>241000.0</c:v>
                </c:pt>
                <c:pt idx="1445">
                  <c:v>241000.0</c:v>
                </c:pt>
                <c:pt idx="1446">
                  <c:v>241000.0</c:v>
                </c:pt>
                <c:pt idx="1447">
                  <c:v>241000.0</c:v>
                </c:pt>
                <c:pt idx="1448">
                  <c:v>241000.0</c:v>
                </c:pt>
                <c:pt idx="1449">
                  <c:v>241000.0</c:v>
                </c:pt>
                <c:pt idx="1450">
                  <c:v>241000.0</c:v>
                </c:pt>
                <c:pt idx="1451">
                  <c:v>241000.0</c:v>
                </c:pt>
                <c:pt idx="1452">
                  <c:v>241000.0</c:v>
                </c:pt>
                <c:pt idx="1453">
                  <c:v>241000.0</c:v>
                </c:pt>
                <c:pt idx="1454">
                  <c:v>241000.0</c:v>
                </c:pt>
                <c:pt idx="1455">
                  <c:v>241000.0</c:v>
                </c:pt>
                <c:pt idx="1456">
                  <c:v>241000.0</c:v>
                </c:pt>
                <c:pt idx="1457">
                  <c:v>241000.0</c:v>
                </c:pt>
                <c:pt idx="1458">
                  <c:v>241000.0</c:v>
                </c:pt>
                <c:pt idx="1459">
                  <c:v>241000.0</c:v>
                </c:pt>
                <c:pt idx="1460">
                  <c:v>241000.0</c:v>
                </c:pt>
                <c:pt idx="1461">
                  <c:v>241000.0</c:v>
                </c:pt>
                <c:pt idx="1462">
                  <c:v>241000.0</c:v>
                </c:pt>
                <c:pt idx="1463">
                  <c:v>241000.0</c:v>
                </c:pt>
                <c:pt idx="1464">
                  <c:v>241000.0</c:v>
                </c:pt>
                <c:pt idx="1465">
                  <c:v>241000.0</c:v>
                </c:pt>
                <c:pt idx="1466">
                  <c:v>241000.0</c:v>
                </c:pt>
                <c:pt idx="1467">
                  <c:v>241000.0</c:v>
                </c:pt>
                <c:pt idx="1468">
                  <c:v>241000.0</c:v>
                </c:pt>
                <c:pt idx="1469">
                  <c:v>241000.0</c:v>
                </c:pt>
                <c:pt idx="1470">
                  <c:v>241000.0</c:v>
                </c:pt>
                <c:pt idx="1471">
                  <c:v>241000.0</c:v>
                </c:pt>
                <c:pt idx="1472">
                  <c:v>241000.0</c:v>
                </c:pt>
                <c:pt idx="1473">
                  <c:v>241000.0</c:v>
                </c:pt>
                <c:pt idx="1474">
                  <c:v>241000.0</c:v>
                </c:pt>
                <c:pt idx="1475">
                  <c:v>241000.0</c:v>
                </c:pt>
                <c:pt idx="1476">
                  <c:v>241000.0</c:v>
                </c:pt>
                <c:pt idx="1477">
                  <c:v>241000.0</c:v>
                </c:pt>
                <c:pt idx="1478">
                  <c:v>241000.0</c:v>
                </c:pt>
                <c:pt idx="1479">
                  <c:v>241000.0</c:v>
                </c:pt>
                <c:pt idx="1480">
                  <c:v>241000.0</c:v>
                </c:pt>
                <c:pt idx="1481">
                  <c:v>241000.0</c:v>
                </c:pt>
                <c:pt idx="1482">
                  <c:v>241000.0</c:v>
                </c:pt>
                <c:pt idx="1483">
                  <c:v>241000.0</c:v>
                </c:pt>
                <c:pt idx="1484">
                  <c:v>241000.0</c:v>
                </c:pt>
                <c:pt idx="1485">
                  <c:v>241000.0</c:v>
                </c:pt>
                <c:pt idx="1486">
                  <c:v>241000.0</c:v>
                </c:pt>
                <c:pt idx="1487">
                  <c:v>241000.0</c:v>
                </c:pt>
                <c:pt idx="1488">
                  <c:v>241000.0</c:v>
                </c:pt>
                <c:pt idx="1489">
                  <c:v>241000.0</c:v>
                </c:pt>
                <c:pt idx="1490">
                  <c:v>241000.0</c:v>
                </c:pt>
                <c:pt idx="1491">
                  <c:v>241000.0</c:v>
                </c:pt>
                <c:pt idx="1492">
                  <c:v>241000.0</c:v>
                </c:pt>
                <c:pt idx="1493">
                  <c:v>241000.0</c:v>
                </c:pt>
                <c:pt idx="1494">
                  <c:v>241000.0</c:v>
                </c:pt>
                <c:pt idx="1495">
                  <c:v>241000.0</c:v>
                </c:pt>
                <c:pt idx="1496">
                  <c:v>241000.0</c:v>
                </c:pt>
                <c:pt idx="1497">
                  <c:v>241000.0</c:v>
                </c:pt>
                <c:pt idx="1498">
                  <c:v>241000.0</c:v>
                </c:pt>
                <c:pt idx="1499">
                  <c:v>241000.0</c:v>
                </c:pt>
                <c:pt idx="1500">
                  <c:v>241000.0</c:v>
                </c:pt>
                <c:pt idx="1501">
                  <c:v>241000.0</c:v>
                </c:pt>
                <c:pt idx="1502">
                  <c:v>241000.0</c:v>
                </c:pt>
                <c:pt idx="1503">
                  <c:v>241000.0</c:v>
                </c:pt>
                <c:pt idx="1504">
                  <c:v>241000.0</c:v>
                </c:pt>
                <c:pt idx="1505">
                  <c:v>241000.0</c:v>
                </c:pt>
                <c:pt idx="1506">
                  <c:v>241000.0</c:v>
                </c:pt>
                <c:pt idx="1507">
                  <c:v>241000.0</c:v>
                </c:pt>
                <c:pt idx="1508">
                  <c:v>241000.0</c:v>
                </c:pt>
                <c:pt idx="1509">
                  <c:v>241000.0</c:v>
                </c:pt>
                <c:pt idx="1510">
                  <c:v>241000.0</c:v>
                </c:pt>
                <c:pt idx="1511">
                  <c:v>241000.0</c:v>
                </c:pt>
                <c:pt idx="1512">
                  <c:v>241000.0</c:v>
                </c:pt>
                <c:pt idx="1513">
                  <c:v>241000.0</c:v>
                </c:pt>
                <c:pt idx="1514">
                  <c:v>241000.0</c:v>
                </c:pt>
                <c:pt idx="1515">
                  <c:v>241000.0</c:v>
                </c:pt>
                <c:pt idx="1516">
                  <c:v>241000.0</c:v>
                </c:pt>
                <c:pt idx="1517">
                  <c:v>241000.0</c:v>
                </c:pt>
                <c:pt idx="1518">
                  <c:v>241000.0</c:v>
                </c:pt>
                <c:pt idx="1519">
                  <c:v>241000.0</c:v>
                </c:pt>
                <c:pt idx="1520">
                  <c:v>241000.0</c:v>
                </c:pt>
                <c:pt idx="1521">
                  <c:v>241000.0</c:v>
                </c:pt>
                <c:pt idx="1522">
                  <c:v>241000.0</c:v>
                </c:pt>
                <c:pt idx="1523">
                  <c:v>241000.0</c:v>
                </c:pt>
                <c:pt idx="1524">
                  <c:v>241000.0</c:v>
                </c:pt>
                <c:pt idx="1525">
                  <c:v>241000.0</c:v>
                </c:pt>
                <c:pt idx="1526">
                  <c:v>241000.0</c:v>
                </c:pt>
                <c:pt idx="1527">
                  <c:v>241000.0</c:v>
                </c:pt>
                <c:pt idx="1528">
                  <c:v>241000.0</c:v>
                </c:pt>
                <c:pt idx="1529">
                  <c:v>241000.0</c:v>
                </c:pt>
                <c:pt idx="1530">
                  <c:v>241000.0</c:v>
                </c:pt>
                <c:pt idx="1531">
                  <c:v>241000.0</c:v>
                </c:pt>
                <c:pt idx="1532">
                  <c:v>241000.0</c:v>
                </c:pt>
                <c:pt idx="1533">
                  <c:v>241000.0</c:v>
                </c:pt>
                <c:pt idx="1534">
                  <c:v>241000.0</c:v>
                </c:pt>
                <c:pt idx="1535">
                  <c:v>241000.0</c:v>
                </c:pt>
                <c:pt idx="1536">
                  <c:v>241000.0</c:v>
                </c:pt>
                <c:pt idx="1537">
                  <c:v>241000.0</c:v>
                </c:pt>
                <c:pt idx="1538">
                  <c:v>241000.0</c:v>
                </c:pt>
                <c:pt idx="1539">
                  <c:v>241000.0</c:v>
                </c:pt>
                <c:pt idx="1540">
                  <c:v>241000.0</c:v>
                </c:pt>
                <c:pt idx="1541">
                  <c:v>241000.0</c:v>
                </c:pt>
                <c:pt idx="1542">
                  <c:v>241000.0</c:v>
                </c:pt>
                <c:pt idx="1543">
                  <c:v>241000.0</c:v>
                </c:pt>
                <c:pt idx="1544">
                  <c:v>241000.0</c:v>
                </c:pt>
                <c:pt idx="1545">
                  <c:v>241000.0</c:v>
                </c:pt>
                <c:pt idx="1546">
                  <c:v>241000.0</c:v>
                </c:pt>
                <c:pt idx="1547">
                  <c:v>241000.0</c:v>
                </c:pt>
                <c:pt idx="1548">
                  <c:v>241000.0</c:v>
                </c:pt>
                <c:pt idx="1549">
                  <c:v>241000.0</c:v>
                </c:pt>
                <c:pt idx="1550">
                  <c:v>241000.0</c:v>
                </c:pt>
                <c:pt idx="1551">
                  <c:v>241000.0</c:v>
                </c:pt>
                <c:pt idx="1552">
                  <c:v>241000.0</c:v>
                </c:pt>
                <c:pt idx="1553">
                  <c:v>241000.0</c:v>
                </c:pt>
                <c:pt idx="1554">
                  <c:v>241000.0</c:v>
                </c:pt>
                <c:pt idx="1555">
                  <c:v>241000.0</c:v>
                </c:pt>
                <c:pt idx="1556">
                  <c:v>241000.0</c:v>
                </c:pt>
                <c:pt idx="1557">
                  <c:v>241000.0</c:v>
                </c:pt>
                <c:pt idx="1558">
                  <c:v>241000.0</c:v>
                </c:pt>
                <c:pt idx="1559">
                  <c:v>241000.0</c:v>
                </c:pt>
                <c:pt idx="1560">
                  <c:v>241000.0</c:v>
                </c:pt>
                <c:pt idx="1561">
                  <c:v>241000.0</c:v>
                </c:pt>
                <c:pt idx="1562">
                  <c:v>241000.0</c:v>
                </c:pt>
                <c:pt idx="1563">
                  <c:v>241000.0</c:v>
                </c:pt>
                <c:pt idx="1564">
                  <c:v>241000.0</c:v>
                </c:pt>
                <c:pt idx="1565">
                  <c:v>241000.0</c:v>
                </c:pt>
                <c:pt idx="1566">
                  <c:v>241000.0</c:v>
                </c:pt>
                <c:pt idx="1567">
                  <c:v>241000.0</c:v>
                </c:pt>
                <c:pt idx="1568">
                  <c:v>241000.0</c:v>
                </c:pt>
                <c:pt idx="1569">
                  <c:v>241000.0</c:v>
                </c:pt>
                <c:pt idx="1570">
                  <c:v>241000.0</c:v>
                </c:pt>
                <c:pt idx="1571">
                  <c:v>241000.0</c:v>
                </c:pt>
                <c:pt idx="1572">
                  <c:v>241000.0</c:v>
                </c:pt>
                <c:pt idx="1573">
                  <c:v>241000.0</c:v>
                </c:pt>
                <c:pt idx="1574">
                  <c:v>241000.0</c:v>
                </c:pt>
                <c:pt idx="1575">
                  <c:v>241000.0</c:v>
                </c:pt>
                <c:pt idx="1576">
                  <c:v>241000.0</c:v>
                </c:pt>
                <c:pt idx="1577">
                  <c:v>241000.0</c:v>
                </c:pt>
                <c:pt idx="1578">
                  <c:v>241000.0</c:v>
                </c:pt>
                <c:pt idx="1579">
                  <c:v>241000.0</c:v>
                </c:pt>
                <c:pt idx="1580">
                  <c:v>241000.0</c:v>
                </c:pt>
                <c:pt idx="1581">
                  <c:v>241000.0</c:v>
                </c:pt>
                <c:pt idx="1582">
                  <c:v>241000.0</c:v>
                </c:pt>
                <c:pt idx="1583">
                  <c:v>241000.0</c:v>
                </c:pt>
                <c:pt idx="1584">
                  <c:v>241000.0</c:v>
                </c:pt>
                <c:pt idx="1585">
                  <c:v>241000.0</c:v>
                </c:pt>
                <c:pt idx="1586">
                  <c:v>241000.0</c:v>
                </c:pt>
                <c:pt idx="1587">
                  <c:v>241000.0</c:v>
                </c:pt>
                <c:pt idx="1588">
                  <c:v>241000.0</c:v>
                </c:pt>
                <c:pt idx="1589">
                  <c:v>241000.0</c:v>
                </c:pt>
                <c:pt idx="1590">
                  <c:v>241000.0</c:v>
                </c:pt>
                <c:pt idx="1591">
                  <c:v>241000.0</c:v>
                </c:pt>
                <c:pt idx="1592">
                  <c:v>241000.0</c:v>
                </c:pt>
                <c:pt idx="1593">
                  <c:v>241000.0</c:v>
                </c:pt>
                <c:pt idx="1594">
                  <c:v>241000.0</c:v>
                </c:pt>
                <c:pt idx="1595">
                  <c:v>241000.0</c:v>
                </c:pt>
                <c:pt idx="1596">
                  <c:v>241000.0</c:v>
                </c:pt>
                <c:pt idx="1597">
                  <c:v>241000.0</c:v>
                </c:pt>
                <c:pt idx="1598">
                  <c:v>241000.0</c:v>
                </c:pt>
                <c:pt idx="1599">
                  <c:v>241000.0</c:v>
                </c:pt>
                <c:pt idx="1600">
                  <c:v>241000.0</c:v>
                </c:pt>
                <c:pt idx="1601">
                  <c:v>241000.0</c:v>
                </c:pt>
                <c:pt idx="1602">
                  <c:v>241000.0</c:v>
                </c:pt>
                <c:pt idx="1603">
                  <c:v>241000.0</c:v>
                </c:pt>
                <c:pt idx="1604">
                  <c:v>241000.0</c:v>
                </c:pt>
                <c:pt idx="1605">
                  <c:v>241000.0</c:v>
                </c:pt>
                <c:pt idx="1606">
                  <c:v>241000.0</c:v>
                </c:pt>
                <c:pt idx="1607">
                  <c:v>241000.0</c:v>
                </c:pt>
                <c:pt idx="1608">
                  <c:v>241000.0</c:v>
                </c:pt>
                <c:pt idx="1609">
                  <c:v>241000.0</c:v>
                </c:pt>
                <c:pt idx="1610">
                  <c:v>241000.0</c:v>
                </c:pt>
                <c:pt idx="1611">
                  <c:v>241000.0</c:v>
                </c:pt>
                <c:pt idx="1612">
                  <c:v>241000.0</c:v>
                </c:pt>
                <c:pt idx="1613">
                  <c:v>241000.0</c:v>
                </c:pt>
                <c:pt idx="1614">
                  <c:v>241000.0</c:v>
                </c:pt>
                <c:pt idx="1615">
                  <c:v>241000.0</c:v>
                </c:pt>
                <c:pt idx="1616">
                  <c:v>241000.0</c:v>
                </c:pt>
                <c:pt idx="1617">
                  <c:v>241000.0</c:v>
                </c:pt>
                <c:pt idx="1618">
                  <c:v>241000.0</c:v>
                </c:pt>
                <c:pt idx="1619">
                  <c:v>241000.0</c:v>
                </c:pt>
                <c:pt idx="1620">
                  <c:v>241000.0</c:v>
                </c:pt>
                <c:pt idx="1621">
                  <c:v>241000.0</c:v>
                </c:pt>
                <c:pt idx="1622">
                  <c:v>241000.0</c:v>
                </c:pt>
                <c:pt idx="1623">
                  <c:v>241000.0</c:v>
                </c:pt>
                <c:pt idx="1624">
                  <c:v>241000.0</c:v>
                </c:pt>
                <c:pt idx="1625">
                  <c:v>241000.0</c:v>
                </c:pt>
                <c:pt idx="1626">
                  <c:v>241000.0</c:v>
                </c:pt>
                <c:pt idx="1627">
                  <c:v>241000.0</c:v>
                </c:pt>
                <c:pt idx="1628">
                  <c:v>241000.0</c:v>
                </c:pt>
                <c:pt idx="1629">
                  <c:v>241000.0</c:v>
                </c:pt>
                <c:pt idx="1630">
                  <c:v>241000.0</c:v>
                </c:pt>
                <c:pt idx="1631">
                  <c:v>241000.0</c:v>
                </c:pt>
                <c:pt idx="1632">
                  <c:v>241000.0</c:v>
                </c:pt>
                <c:pt idx="1633">
                  <c:v>241000.0</c:v>
                </c:pt>
                <c:pt idx="1634">
                  <c:v>241000.0</c:v>
                </c:pt>
                <c:pt idx="1635">
                  <c:v>241000.0</c:v>
                </c:pt>
                <c:pt idx="1636">
                  <c:v>241000.0</c:v>
                </c:pt>
                <c:pt idx="1637">
                  <c:v>241000.0</c:v>
                </c:pt>
                <c:pt idx="1638">
                  <c:v>241000.0</c:v>
                </c:pt>
                <c:pt idx="1639">
                  <c:v>241000.0</c:v>
                </c:pt>
                <c:pt idx="1640">
                  <c:v>241000.0</c:v>
                </c:pt>
                <c:pt idx="1641">
                  <c:v>241000.0</c:v>
                </c:pt>
                <c:pt idx="1642">
                  <c:v>241000.0</c:v>
                </c:pt>
                <c:pt idx="1643">
                  <c:v>241000.0</c:v>
                </c:pt>
                <c:pt idx="1644">
                  <c:v>241000.0</c:v>
                </c:pt>
                <c:pt idx="1645">
                  <c:v>241000.0</c:v>
                </c:pt>
                <c:pt idx="1646">
                  <c:v>241000.0</c:v>
                </c:pt>
                <c:pt idx="1647">
                  <c:v>241000.0</c:v>
                </c:pt>
                <c:pt idx="1648">
                  <c:v>241000.0</c:v>
                </c:pt>
                <c:pt idx="1649">
                  <c:v>241000.0</c:v>
                </c:pt>
                <c:pt idx="1650">
                  <c:v>241000.0</c:v>
                </c:pt>
                <c:pt idx="1651">
                  <c:v>241000.0</c:v>
                </c:pt>
                <c:pt idx="1652">
                  <c:v>241000.0</c:v>
                </c:pt>
                <c:pt idx="1653">
                  <c:v>241000.0</c:v>
                </c:pt>
                <c:pt idx="1654">
                  <c:v>241000.0</c:v>
                </c:pt>
                <c:pt idx="1655">
                  <c:v>241000.0</c:v>
                </c:pt>
                <c:pt idx="1656">
                  <c:v>241000.0</c:v>
                </c:pt>
                <c:pt idx="1657">
                  <c:v>241000.0</c:v>
                </c:pt>
                <c:pt idx="1658">
                  <c:v>241000.0</c:v>
                </c:pt>
                <c:pt idx="1659">
                  <c:v>241000.0</c:v>
                </c:pt>
                <c:pt idx="1660">
                  <c:v>241000.0</c:v>
                </c:pt>
                <c:pt idx="1661">
                  <c:v>241000.0</c:v>
                </c:pt>
                <c:pt idx="1662">
                  <c:v>241000.0</c:v>
                </c:pt>
                <c:pt idx="1663">
                  <c:v>241000.0</c:v>
                </c:pt>
                <c:pt idx="1664">
                  <c:v>241000.0</c:v>
                </c:pt>
                <c:pt idx="1665">
                  <c:v>241000.0</c:v>
                </c:pt>
                <c:pt idx="1666">
                  <c:v>241000.0</c:v>
                </c:pt>
                <c:pt idx="1667">
                  <c:v>241000.0</c:v>
                </c:pt>
                <c:pt idx="1668">
                  <c:v>241000.0</c:v>
                </c:pt>
                <c:pt idx="1669">
                  <c:v>241000.0</c:v>
                </c:pt>
                <c:pt idx="1670">
                  <c:v>241000.0</c:v>
                </c:pt>
                <c:pt idx="1671">
                  <c:v>241000.0</c:v>
                </c:pt>
                <c:pt idx="1672">
                  <c:v>241000.0</c:v>
                </c:pt>
                <c:pt idx="1673">
                  <c:v>241000.0</c:v>
                </c:pt>
                <c:pt idx="1674">
                  <c:v>241000.0</c:v>
                </c:pt>
                <c:pt idx="1675">
                  <c:v>241000.0</c:v>
                </c:pt>
                <c:pt idx="1676">
                  <c:v>241000.0</c:v>
                </c:pt>
                <c:pt idx="1677">
                  <c:v>241000.0</c:v>
                </c:pt>
                <c:pt idx="1678">
                  <c:v>241000.0</c:v>
                </c:pt>
                <c:pt idx="1679">
                  <c:v>241000.0</c:v>
                </c:pt>
                <c:pt idx="1680">
                  <c:v>241000.0</c:v>
                </c:pt>
                <c:pt idx="1681">
                  <c:v>241000.0</c:v>
                </c:pt>
                <c:pt idx="1682">
                  <c:v>241000.0</c:v>
                </c:pt>
                <c:pt idx="1683">
                  <c:v>241000.0</c:v>
                </c:pt>
                <c:pt idx="1684">
                  <c:v>241000.0</c:v>
                </c:pt>
                <c:pt idx="1685">
                  <c:v>241000.0</c:v>
                </c:pt>
                <c:pt idx="1686">
                  <c:v>241000.0</c:v>
                </c:pt>
                <c:pt idx="1687">
                  <c:v>241000.0</c:v>
                </c:pt>
                <c:pt idx="1688">
                  <c:v>241000.0</c:v>
                </c:pt>
                <c:pt idx="1689">
                  <c:v>241000.0</c:v>
                </c:pt>
                <c:pt idx="1690">
                  <c:v>241000.0</c:v>
                </c:pt>
                <c:pt idx="1691">
                  <c:v>241000.0</c:v>
                </c:pt>
                <c:pt idx="1692">
                  <c:v>241000.0</c:v>
                </c:pt>
                <c:pt idx="1693">
                  <c:v>241000.0</c:v>
                </c:pt>
                <c:pt idx="1694">
                  <c:v>241000.0</c:v>
                </c:pt>
                <c:pt idx="1695">
                  <c:v>241000.0</c:v>
                </c:pt>
                <c:pt idx="1696">
                  <c:v>241000.0</c:v>
                </c:pt>
                <c:pt idx="1697">
                  <c:v>241000.0</c:v>
                </c:pt>
                <c:pt idx="1698">
                  <c:v>241000.0</c:v>
                </c:pt>
                <c:pt idx="1699">
                  <c:v>241000.0</c:v>
                </c:pt>
                <c:pt idx="1700">
                  <c:v>241000.0</c:v>
                </c:pt>
                <c:pt idx="1701">
                  <c:v>241000.0</c:v>
                </c:pt>
                <c:pt idx="1702">
                  <c:v>241000.0</c:v>
                </c:pt>
                <c:pt idx="1703">
                  <c:v>241000.0</c:v>
                </c:pt>
                <c:pt idx="1704">
                  <c:v>241000.0</c:v>
                </c:pt>
                <c:pt idx="1705">
                  <c:v>241000.0</c:v>
                </c:pt>
                <c:pt idx="1706">
                  <c:v>241000.0</c:v>
                </c:pt>
                <c:pt idx="1707">
                  <c:v>241000.0</c:v>
                </c:pt>
                <c:pt idx="1708">
                  <c:v>241000.0</c:v>
                </c:pt>
                <c:pt idx="1709">
                  <c:v>241000.0</c:v>
                </c:pt>
                <c:pt idx="1710">
                  <c:v>241000.0</c:v>
                </c:pt>
                <c:pt idx="1711">
                  <c:v>241000.0</c:v>
                </c:pt>
                <c:pt idx="1712">
                  <c:v>241000.0</c:v>
                </c:pt>
                <c:pt idx="1713">
                  <c:v>241000.0</c:v>
                </c:pt>
                <c:pt idx="1714">
                  <c:v>241000.0</c:v>
                </c:pt>
                <c:pt idx="1715">
                  <c:v>241000.0</c:v>
                </c:pt>
                <c:pt idx="1716">
                  <c:v>241000.0</c:v>
                </c:pt>
                <c:pt idx="1717">
                  <c:v>241000.0</c:v>
                </c:pt>
                <c:pt idx="1718">
                  <c:v>241000.0</c:v>
                </c:pt>
                <c:pt idx="1719">
                  <c:v>241000.0</c:v>
                </c:pt>
                <c:pt idx="1720">
                  <c:v>241000.0</c:v>
                </c:pt>
                <c:pt idx="1721">
                  <c:v>241000.0</c:v>
                </c:pt>
                <c:pt idx="1722">
                  <c:v>241000.0</c:v>
                </c:pt>
                <c:pt idx="1723">
                  <c:v>241000.0</c:v>
                </c:pt>
                <c:pt idx="1724">
                  <c:v>241000.0</c:v>
                </c:pt>
                <c:pt idx="1725">
                  <c:v>241000.0</c:v>
                </c:pt>
                <c:pt idx="1726">
                  <c:v>241000.0</c:v>
                </c:pt>
                <c:pt idx="1727">
                  <c:v>241000.0</c:v>
                </c:pt>
                <c:pt idx="1728">
                  <c:v>241000.0</c:v>
                </c:pt>
                <c:pt idx="1729">
                  <c:v>241000.0</c:v>
                </c:pt>
                <c:pt idx="1730">
                  <c:v>241000.0</c:v>
                </c:pt>
                <c:pt idx="1731">
                  <c:v>241000.0</c:v>
                </c:pt>
                <c:pt idx="1732">
                  <c:v>241000.0</c:v>
                </c:pt>
                <c:pt idx="1733">
                  <c:v>241000.0</c:v>
                </c:pt>
                <c:pt idx="1734">
                  <c:v>241000.0</c:v>
                </c:pt>
                <c:pt idx="1735">
                  <c:v>241000.0</c:v>
                </c:pt>
                <c:pt idx="1736">
                  <c:v>241000.0</c:v>
                </c:pt>
                <c:pt idx="1737">
                  <c:v>241000.0</c:v>
                </c:pt>
                <c:pt idx="1738">
                  <c:v>241000.0</c:v>
                </c:pt>
                <c:pt idx="1739">
                  <c:v>241000.0</c:v>
                </c:pt>
                <c:pt idx="1740">
                  <c:v>241000.0</c:v>
                </c:pt>
                <c:pt idx="1741">
                  <c:v>241000.0</c:v>
                </c:pt>
                <c:pt idx="1742">
                  <c:v>241000.0</c:v>
                </c:pt>
                <c:pt idx="1743">
                  <c:v>241000.0</c:v>
                </c:pt>
                <c:pt idx="1744">
                  <c:v>241000.0</c:v>
                </c:pt>
                <c:pt idx="1745">
                  <c:v>241000.0</c:v>
                </c:pt>
                <c:pt idx="1746">
                  <c:v>241000.0</c:v>
                </c:pt>
                <c:pt idx="1747">
                  <c:v>241000.0</c:v>
                </c:pt>
                <c:pt idx="1748">
                  <c:v>241000.0</c:v>
                </c:pt>
                <c:pt idx="1749">
                  <c:v>241000.0</c:v>
                </c:pt>
                <c:pt idx="1750">
                  <c:v>241000.0</c:v>
                </c:pt>
                <c:pt idx="1751">
                  <c:v>241000.0</c:v>
                </c:pt>
                <c:pt idx="1752">
                  <c:v>241000.0</c:v>
                </c:pt>
                <c:pt idx="1753">
                  <c:v>241000.0</c:v>
                </c:pt>
                <c:pt idx="1754">
                  <c:v>241000.0</c:v>
                </c:pt>
                <c:pt idx="1755">
                  <c:v>241000.0</c:v>
                </c:pt>
                <c:pt idx="1756">
                  <c:v>241000.0</c:v>
                </c:pt>
                <c:pt idx="1757">
                  <c:v>241000.0</c:v>
                </c:pt>
                <c:pt idx="1758">
                  <c:v>241000.0</c:v>
                </c:pt>
                <c:pt idx="1759">
                  <c:v>241000.0</c:v>
                </c:pt>
                <c:pt idx="1760">
                  <c:v>241000.0</c:v>
                </c:pt>
                <c:pt idx="1761">
                  <c:v>241000.0</c:v>
                </c:pt>
                <c:pt idx="1762">
                  <c:v>241000.0</c:v>
                </c:pt>
                <c:pt idx="1763">
                  <c:v>241000.0</c:v>
                </c:pt>
                <c:pt idx="1764">
                  <c:v>241000.0</c:v>
                </c:pt>
                <c:pt idx="1765">
                  <c:v>241000.0</c:v>
                </c:pt>
                <c:pt idx="1766">
                  <c:v>241000.0</c:v>
                </c:pt>
                <c:pt idx="1767">
                  <c:v>241000.0</c:v>
                </c:pt>
                <c:pt idx="1768">
                  <c:v>241000.0</c:v>
                </c:pt>
                <c:pt idx="1769">
                  <c:v>241000.0</c:v>
                </c:pt>
                <c:pt idx="1770">
                  <c:v>241000.0</c:v>
                </c:pt>
                <c:pt idx="1771">
                  <c:v>241000.0</c:v>
                </c:pt>
                <c:pt idx="1772">
                  <c:v>241000.0</c:v>
                </c:pt>
                <c:pt idx="1773">
                  <c:v>241000.0</c:v>
                </c:pt>
                <c:pt idx="1774">
                  <c:v>241000.0</c:v>
                </c:pt>
                <c:pt idx="1775">
                  <c:v>241000.0</c:v>
                </c:pt>
                <c:pt idx="1776">
                  <c:v>241000.0</c:v>
                </c:pt>
                <c:pt idx="1777">
                  <c:v>241000.0</c:v>
                </c:pt>
                <c:pt idx="1778">
                  <c:v>241000.0</c:v>
                </c:pt>
                <c:pt idx="1779">
                  <c:v>241000.0</c:v>
                </c:pt>
                <c:pt idx="1780">
                  <c:v>241000.0</c:v>
                </c:pt>
                <c:pt idx="1781">
                  <c:v>241000.0</c:v>
                </c:pt>
                <c:pt idx="1782">
                  <c:v>241000.0</c:v>
                </c:pt>
                <c:pt idx="1783">
                  <c:v>241000.0</c:v>
                </c:pt>
                <c:pt idx="1784">
                  <c:v>241000.0</c:v>
                </c:pt>
                <c:pt idx="1785">
                  <c:v>241000.0</c:v>
                </c:pt>
                <c:pt idx="1786">
                  <c:v>241000.0</c:v>
                </c:pt>
                <c:pt idx="1787">
                  <c:v>241000.0</c:v>
                </c:pt>
                <c:pt idx="1788">
                  <c:v>241000.0</c:v>
                </c:pt>
                <c:pt idx="1789">
                  <c:v>241000.0</c:v>
                </c:pt>
                <c:pt idx="1790">
                  <c:v>241000.0</c:v>
                </c:pt>
                <c:pt idx="1791">
                  <c:v>241000.0</c:v>
                </c:pt>
                <c:pt idx="1792">
                  <c:v>241000.0</c:v>
                </c:pt>
                <c:pt idx="1793">
                  <c:v>241000.0</c:v>
                </c:pt>
                <c:pt idx="1794">
                  <c:v>241000.0</c:v>
                </c:pt>
                <c:pt idx="1795">
                  <c:v>241000.0</c:v>
                </c:pt>
                <c:pt idx="1796">
                  <c:v>241000.0</c:v>
                </c:pt>
                <c:pt idx="1797">
                  <c:v>241000.0</c:v>
                </c:pt>
                <c:pt idx="1798">
                  <c:v>241000.0</c:v>
                </c:pt>
                <c:pt idx="1799">
                  <c:v>241000.0</c:v>
                </c:pt>
                <c:pt idx="1800">
                  <c:v>241000.0</c:v>
                </c:pt>
                <c:pt idx="1801">
                  <c:v>241000.0</c:v>
                </c:pt>
                <c:pt idx="1802">
                  <c:v>241000.0</c:v>
                </c:pt>
                <c:pt idx="1803">
                  <c:v>241000.0</c:v>
                </c:pt>
                <c:pt idx="1804">
                  <c:v>241000.0</c:v>
                </c:pt>
                <c:pt idx="1805">
                  <c:v>241000.0</c:v>
                </c:pt>
                <c:pt idx="1806">
                  <c:v>241000.0</c:v>
                </c:pt>
                <c:pt idx="1807">
                  <c:v>241000.0</c:v>
                </c:pt>
                <c:pt idx="1808">
                  <c:v>241000.0</c:v>
                </c:pt>
                <c:pt idx="1809">
                  <c:v>241000.0</c:v>
                </c:pt>
                <c:pt idx="1810">
                  <c:v>241000.0</c:v>
                </c:pt>
                <c:pt idx="1811">
                  <c:v>241000.0</c:v>
                </c:pt>
                <c:pt idx="1812">
                  <c:v>241000.0</c:v>
                </c:pt>
                <c:pt idx="1813">
                  <c:v>241000.0</c:v>
                </c:pt>
                <c:pt idx="1814">
                  <c:v>241000.0</c:v>
                </c:pt>
                <c:pt idx="1815">
                  <c:v>241000.0</c:v>
                </c:pt>
                <c:pt idx="1816">
                  <c:v>241000.0</c:v>
                </c:pt>
                <c:pt idx="1817">
                  <c:v>241000.0</c:v>
                </c:pt>
                <c:pt idx="1818">
                  <c:v>241000.0</c:v>
                </c:pt>
                <c:pt idx="1819">
                  <c:v>241000.0</c:v>
                </c:pt>
                <c:pt idx="1820">
                  <c:v>241000.0</c:v>
                </c:pt>
                <c:pt idx="1821">
                  <c:v>241000.0</c:v>
                </c:pt>
                <c:pt idx="1822">
                  <c:v>241000.0</c:v>
                </c:pt>
                <c:pt idx="1823">
                  <c:v>241000.0</c:v>
                </c:pt>
                <c:pt idx="1824">
                  <c:v>241000.0</c:v>
                </c:pt>
                <c:pt idx="1825">
                  <c:v>241000.0</c:v>
                </c:pt>
                <c:pt idx="1826">
                  <c:v>241000.0</c:v>
                </c:pt>
                <c:pt idx="1827">
                  <c:v>241000.0</c:v>
                </c:pt>
                <c:pt idx="1828">
                  <c:v>241000.0</c:v>
                </c:pt>
                <c:pt idx="1829">
                  <c:v>241000.0</c:v>
                </c:pt>
                <c:pt idx="1830">
                  <c:v>241000.0</c:v>
                </c:pt>
                <c:pt idx="1831">
                  <c:v>241000.0</c:v>
                </c:pt>
                <c:pt idx="1832">
                  <c:v>241000.0</c:v>
                </c:pt>
                <c:pt idx="1833">
                  <c:v>241000.0</c:v>
                </c:pt>
                <c:pt idx="1834">
                  <c:v>241000.0</c:v>
                </c:pt>
                <c:pt idx="1835">
                  <c:v>241000.0</c:v>
                </c:pt>
                <c:pt idx="1836">
                  <c:v>241000.0</c:v>
                </c:pt>
                <c:pt idx="1837">
                  <c:v>241000.0</c:v>
                </c:pt>
                <c:pt idx="1838">
                  <c:v>241000.0</c:v>
                </c:pt>
                <c:pt idx="1839">
                  <c:v>241000.0</c:v>
                </c:pt>
                <c:pt idx="1840">
                  <c:v>241000.0</c:v>
                </c:pt>
                <c:pt idx="1841">
                  <c:v>241000.0</c:v>
                </c:pt>
                <c:pt idx="1842">
                  <c:v>241000.0</c:v>
                </c:pt>
                <c:pt idx="1843">
                  <c:v>241000.0</c:v>
                </c:pt>
                <c:pt idx="1844">
                  <c:v>241000.0</c:v>
                </c:pt>
                <c:pt idx="1845">
                  <c:v>241000.0</c:v>
                </c:pt>
                <c:pt idx="1846">
                  <c:v>241000.0</c:v>
                </c:pt>
                <c:pt idx="1847">
                  <c:v>241000.0</c:v>
                </c:pt>
                <c:pt idx="1848">
                  <c:v>241000.0</c:v>
                </c:pt>
                <c:pt idx="1849">
                  <c:v>241000.0</c:v>
                </c:pt>
                <c:pt idx="1850">
                  <c:v>241000.0</c:v>
                </c:pt>
                <c:pt idx="1851">
                  <c:v>241000.0</c:v>
                </c:pt>
                <c:pt idx="1852">
                  <c:v>241000.0</c:v>
                </c:pt>
                <c:pt idx="1853">
                  <c:v>241000.0</c:v>
                </c:pt>
                <c:pt idx="1854">
                  <c:v>241000.0</c:v>
                </c:pt>
                <c:pt idx="1855">
                  <c:v>241000.0</c:v>
                </c:pt>
                <c:pt idx="1856">
                  <c:v>241000.0</c:v>
                </c:pt>
                <c:pt idx="1857">
                  <c:v>241000.0</c:v>
                </c:pt>
                <c:pt idx="1858">
                  <c:v>241000.0</c:v>
                </c:pt>
                <c:pt idx="1859">
                  <c:v>241000.0</c:v>
                </c:pt>
                <c:pt idx="1860">
                  <c:v>241000.0</c:v>
                </c:pt>
                <c:pt idx="1861">
                  <c:v>241000.0</c:v>
                </c:pt>
                <c:pt idx="1862">
                  <c:v>241000.0</c:v>
                </c:pt>
                <c:pt idx="1863">
                  <c:v>241000.0</c:v>
                </c:pt>
                <c:pt idx="1864">
                  <c:v>241000.0</c:v>
                </c:pt>
                <c:pt idx="1865">
                  <c:v>241000.0</c:v>
                </c:pt>
                <c:pt idx="1866">
                  <c:v>241000.0</c:v>
                </c:pt>
                <c:pt idx="1867">
                  <c:v>241000.0</c:v>
                </c:pt>
                <c:pt idx="1868">
                  <c:v>241000.0</c:v>
                </c:pt>
                <c:pt idx="1869">
                  <c:v>241000.0</c:v>
                </c:pt>
                <c:pt idx="1870">
                  <c:v>241000.0</c:v>
                </c:pt>
                <c:pt idx="1871">
                  <c:v>241000.0</c:v>
                </c:pt>
                <c:pt idx="1872">
                  <c:v>241000.0</c:v>
                </c:pt>
                <c:pt idx="1873">
                  <c:v>241000.0</c:v>
                </c:pt>
                <c:pt idx="1874">
                  <c:v>241000.0</c:v>
                </c:pt>
                <c:pt idx="1875">
                  <c:v>241000.0</c:v>
                </c:pt>
                <c:pt idx="1876">
                  <c:v>241000.0</c:v>
                </c:pt>
                <c:pt idx="1877">
                  <c:v>241000.0</c:v>
                </c:pt>
                <c:pt idx="1878">
                  <c:v>241000.0</c:v>
                </c:pt>
                <c:pt idx="1879">
                  <c:v>241000.0</c:v>
                </c:pt>
                <c:pt idx="1880">
                  <c:v>241000.0</c:v>
                </c:pt>
                <c:pt idx="1881">
                  <c:v>241000.0</c:v>
                </c:pt>
                <c:pt idx="1882">
                  <c:v>241000.0</c:v>
                </c:pt>
                <c:pt idx="1883">
                  <c:v>241000.0</c:v>
                </c:pt>
                <c:pt idx="1884">
                  <c:v>241000.0</c:v>
                </c:pt>
                <c:pt idx="1885">
                  <c:v>241000.0</c:v>
                </c:pt>
                <c:pt idx="1886">
                  <c:v>241000.0</c:v>
                </c:pt>
                <c:pt idx="1887">
                  <c:v>241000.0</c:v>
                </c:pt>
                <c:pt idx="1888">
                  <c:v>241000.0</c:v>
                </c:pt>
                <c:pt idx="1889">
                  <c:v>241000.0</c:v>
                </c:pt>
                <c:pt idx="1890">
                  <c:v>241000.0</c:v>
                </c:pt>
                <c:pt idx="1891">
                  <c:v>241000.0</c:v>
                </c:pt>
                <c:pt idx="1892">
                  <c:v>241000.0</c:v>
                </c:pt>
                <c:pt idx="1893">
                  <c:v>241000.0</c:v>
                </c:pt>
                <c:pt idx="1894">
                  <c:v>241000.0</c:v>
                </c:pt>
                <c:pt idx="1895">
                  <c:v>241000.0</c:v>
                </c:pt>
                <c:pt idx="1896">
                  <c:v>241000.0</c:v>
                </c:pt>
                <c:pt idx="1897">
                  <c:v>241000.0</c:v>
                </c:pt>
                <c:pt idx="1898">
                  <c:v>241000.0</c:v>
                </c:pt>
                <c:pt idx="1899">
                  <c:v>241000.0</c:v>
                </c:pt>
                <c:pt idx="1900">
                  <c:v>241000.0</c:v>
                </c:pt>
                <c:pt idx="1901">
                  <c:v>241000.0</c:v>
                </c:pt>
                <c:pt idx="1902">
                  <c:v>241000.0</c:v>
                </c:pt>
                <c:pt idx="1903">
                  <c:v>241000.0</c:v>
                </c:pt>
                <c:pt idx="1904">
                  <c:v>241000.0</c:v>
                </c:pt>
                <c:pt idx="1905">
                  <c:v>241000.0</c:v>
                </c:pt>
                <c:pt idx="1906">
                  <c:v>241000.0</c:v>
                </c:pt>
                <c:pt idx="1907">
                  <c:v>241000.0</c:v>
                </c:pt>
                <c:pt idx="1908">
                  <c:v>241000.0</c:v>
                </c:pt>
                <c:pt idx="1909">
                  <c:v>241000.0</c:v>
                </c:pt>
                <c:pt idx="1910">
                  <c:v>241000.0</c:v>
                </c:pt>
                <c:pt idx="1911">
                  <c:v>241000.0</c:v>
                </c:pt>
                <c:pt idx="1912">
                  <c:v>241000.0</c:v>
                </c:pt>
                <c:pt idx="1913">
                  <c:v>241000.0</c:v>
                </c:pt>
                <c:pt idx="1914">
                  <c:v>241000.0</c:v>
                </c:pt>
                <c:pt idx="1915">
                  <c:v>241000.0</c:v>
                </c:pt>
                <c:pt idx="1916">
                  <c:v>241000.0</c:v>
                </c:pt>
                <c:pt idx="1917">
                  <c:v>241000.0</c:v>
                </c:pt>
                <c:pt idx="1918">
                  <c:v>241000.0</c:v>
                </c:pt>
                <c:pt idx="1919">
                  <c:v>241000.0</c:v>
                </c:pt>
                <c:pt idx="1920">
                  <c:v>241000.0</c:v>
                </c:pt>
                <c:pt idx="1921">
                  <c:v>241000.0</c:v>
                </c:pt>
                <c:pt idx="1922">
                  <c:v>241000.0</c:v>
                </c:pt>
                <c:pt idx="1923">
                  <c:v>241000.0</c:v>
                </c:pt>
                <c:pt idx="1924">
                  <c:v>241000.0</c:v>
                </c:pt>
                <c:pt idx="1925">
                  <c:v>241000.0</c:v>
                </c:pt>
                <c:pt idx="1926">
                  <c:v>241000.0</c:v>
                </c:pt>
                <c:pt idx="1927">
                  <c:v>241000.0</c:v>
                </c:pt>
                <c:pt idx="1928">
                  <c:v>241000.0</c:v>
                </c:pt>
                <c:pt idx="1929">
                  <c:v>241000.0</c:v>
                </c:pt>
                <c:pt idx="1930">
                  <c:v>241000.0</c:v>
                </c:pt>
                <c:pt idx="1931">
                  <c:v>241000.0</c:v>
                </c:pt>
                <c:pt idx="1932">
                  <c:v>241000.0</c:v>
                </c:pt>
                <c:pt idx="1933">
                  <c:v>241000.0</c:v>
                </c:pt>
                <c:pt idx="1934">
                  <c:v>241000.0</c:v>
                </c:pt>
                <c:pt idx="1935">
                  <c:v>241000.0</c:v>
                </c:pt>
                <c:pt idx="1936">
                  <c:v>241000.0</c:v>
                </c:pt>
                <c:pt idx="1937">
                  <c:v>241000.0</c:v>
                </c:pt>
                <c:pt idx="1938">
                  <c:v>241000.0</c:v>
                </c:pt>
                <c:pt idx="1939">
                  <c:v>241000.0</c:v>
                </c:pt>
                <c:pt idx="1940">
                  <c:v>241000.0</c:v>
                </c:pt>
                <c:pt idx="1941">
                  <c:v>241000.0</c:v>
                </c:pt>
                <c:pt idx="1942">
                  <c:v>241000.0</c:v>
                </c:pt>
                <c:pt idx="1943">
                  <c:v>241000.0</c:v>
                </c:pt>
                <c:pt idx="1944">
                  <c:v>241000.0</c:v>
                </c:pt>
                <c:pt idx="1945">
                  <c:v>241000.0</c:v>
                </c:pt>
                <c:pt idx="1946">
                  <c:v>241000.0</c:v>
                </c:pt>
                <c:pt idx="1947">
                  <c:v>241000.0</c:v>
                </c:pt>
                <c:pt idx="1948">
                  <c:v>241000.0</c:v>
                </c:pt>
                <c:pt idx="1949">
                  <c:v>241000.0</c:v>
                </c:pt>
                <c:pt idx="1950">
                  <c:v>241000.0</c:v>
                </c:pt>
                <c:pt idx="1951">
                  <c:v>241000.0</c:v>
                </c:pt>
                <c:pt idx="1952">
                  <c:v>241000.0</c:v>
                </c:pt>
                <c:pt idx="1953">
                  <c:v>241000.0</c:v>
                </c:pt>
                <c:pt idx="1954">
                  <c:v>241000.0</c:v>
                </c:pt>
                <c:pt idx="1955">
                  <c:v>241000.0</c:v>
                </c:pt>
                <c:pt idx="1956">
                  <c:v>241000.0</c:v>
                </c:pt>
                <c:pt idx="1957">
                  <c:v>241000.0</c:v>
                </c:pt>
                <c:pt idx="1958">
                  <c:v>241000.0</c:v>
                </c:pt>
                <c:pt idx="1959">
                  <c:v>241000.0</c:v>
                </c:pt>
                <c:pt idx="1960">
                  <c:v>241000.0</c:v>
                </c:pt>
                <c:pt idx="1961">
                  <c:v>241000.0</c:v>
                </c:pt>
                <c:pt idx="1962">
                  <c:v>241000.0</c:v>
                </c:pt>
                <c:pt idx="1963">
                  <c:v>241000.0</c:v>
                </c:pt>
                <c:pt idx="1964">
                  <c:v>241000.0</c:v>
                </c:pt>
                <c:pt idx="1965">
                  <c:v>241000.0</c:v>
                </c:pt>
                <c:pt idx="1966">
                  <c:v>241000.0</c:v>
                </c:pt>
                <c:pt idx="1967">
                  <c:v>241000.0</c:v>
                </c:pt>
                <c:pt idx="1968">
                  <c:v>241000.0</c:v>
                </c:pt>
                <c:pt idx="1969">
                  <c:v>241000.0</c:v>
                </c:pt>
                <c:pt idx="1970">
                  <c:v>241000.0</c:v>
                </c:pt>
                <c:pt idx="1971">
                  <c:v>241000.0</c:v>
                </c:pt>
                <c:pt idx="1972">
                  <c:v>241000.0</c:v>
                </c:pt>
                <c:pt idx="1973">
                  <c:v>241000.0</c:v>
                </c:pt>
                <c:pt idx="1974">
                  <c:v>241000.0</c:v>
                </c:pt>
                <c:pt idx="1975">
                  <c:v>241000.0</c:v>
                </c:pt>
                <c:pt idx="1976">
                  <c:v>241000.0</c:v>
                </c:pt>
                <c:pt idx="1977">
                  <c:v>241000.0</c:v>
                </c:pt>
                <c:pt idx="1978">
                  <c:v>241000.0</c:v>
                </c:pt>
                <c:pt idx="1979">
                  <c:v>241000.0</c:v>
                </c:pt>
                <c:pt idx="1980">
                  <c:v>241000.0</c:v>
                </c:pt>
                <c:pt idx="1981">
                  <c:v>241000.0</c:v>
                </c:pt>
                <c:pt idx="1982">
                  <c:v>241000.0</c:v>
                </c:pt>
                <c:pt idx="1983">
                  <c:v>241000.0</c:v>
                </c:pt>
                <c:pt idx="1984">
                  <c:v>241000.0</c:v>
                </c:pt>
                <c:pt idx="1985">
                  <c:v>241000.0</c:v>
                </c:pt>
                <c:pt idx="1986">
                  <c:v>241000.0</c:v>
                </c:pt>
                <c:pt idx="1987">
                  <c:v>241000.0</c:v>
                </c:pt>
                <c:pt idx="1988">
                  <c:v>241000.0</c:v>
                </c:pt>
                <c:pt idx="1989">
                  <c:v>241000.0</c:v>
                </c:pt>
                <c:pt idx="1990">
                  <c:v>241000.0</c:v>
                </c:pt>
                <c:pt idx="1991">
                  <c:v>241000.0</c:v>
                </c:pt>
                <c:pt idx="1992">
                  <c:v>241000.0</c:v>
                </c:pt>
                <c:pt idx="1993">
                  <c:v>241000.0</c:v>
                </c:pt>
                <c:pt idx="1994">
                  <c:v>241000.0</c:v>
                </c:pt>
                <c:pt idx="1995">
                  <c:v>241000.0</c:v>
                </c:pt>
                <c:pt idx="1996">
                  <c:v>241000.0</c:v>
                </c:pt>
                <c:pt idx="1997">
                  <c:v>241000.0</c:v>
                </c:pt>
                <c:pt idx="1998">
                  <c:v>241000.0</c:v>
                </c:pt>
                <c:pt idx="1999">
                  <c:v>241000.0</c:v>
                </c:pt>
                <c:pt idx="2000">
                  <c:v>241000.0</c:v>
                </c:pt>
                <c:pt idx="2001">
                  <c:v>241000.0</c:v>
                </c:pt>
                <c:pt idx="2002">
                  <c:v>241000.0</c:v>
                </c:pt>
                <c:pt idx="2003">
                  <c:v>241000.0</c:v>
                </c:pt>
                <c:pt idx="2004">
                  <c:v>241000.0</c:v>
                </c:pt>
                <c:pt idx="2005">
                  <c:v>241000.0</c:v>
                </c:pt>
                <c:pt idx="2006">
                  <c:v>241000.0</c:v>
                </c:pt>
                <c:pt idx="2007">
                  <c:v>241000.0</c:v>
                </c:pt>
                <c:pt idx="2008">
                  <c:v>241000.0</c:v>
                </c:pt>
                <c:pt idx="2009">
                  <c:v>241000.0</c:v>
                </c:pt>
                <c:pt idx="2010">
                  <c:v>241000.0</c:v>
                </c:pt>
                <c:pt idx="2011">
                  <c:v>241000.0</c:v>
                </c:pt>
                <c:pt idx="2012">
                  <c:v>241000.0</c:v>
                </c:pt>
                <c:pt idx="2013">
                  <c:v>241000.0</c:v>
                </c:pt>
                <c:pt idx="2014">
                  <c:v>241000.0</c:v>
                </c:pt>
                <c:pt idx="2015">
                  <c:v>241000.0</c:v>
                </c:pt>
                <c:pt idx="2016">
                  <c:v>241000.0</c:v>
                </c:pt>
                <c:pt idx="2017">
                  <c:v>241000.0</c:v>
                </c:pt>
                <c:pt idx="2018">
                  <c:v>241000.0</c:v>
                </c:pt>
                <c:pt idx="2019">
                  <c:v>241000.0</c:v>
                </c:pt>
                <c:pt idx="2020">
                  <c:v>241000.0</c:v>
                </c:pt>
                <c:pt idx="2021">
                  <c:v>241000.0</c:v>
                </c:pt>
                <c:pt idx="2022">
                  <c:v>241000.0</c:v>
                </c:pt>
                <c:pt idx="2023">
                  <c:v>241000.0</c:v>
                </c:pt>
                <c:pt idx="2024">
                  <c:v>241000.0</c:v>
                </c:pt>
                <c:pt idx="2025">
                  <c:v>241000.0</c:v>
                </c:pt>
                <c:pt idx="2026">
                  <c:v>241000.0</c:v>
                </c:pt>
                <c:pt idx="2027">
                  <c:v>241000.0</c:v>
                </c:pt>
                <c:pt idx="2028">
                  <c:v>241000.0</c:v>
                </c:pt>
                <c:pt idx="2029">
                  <c:v>241000.0</c:v>
                </c:pt>
                <c:pt idx="2030">
                  <c:v>241000.0</c:v>
                </c:pt>
                <c:pt idx="2031">
                  <c:v>241000.0</c:v>
                </c:pt>
                <c:pt idx="2032">
                  <c:v>241000.0</c:v>
                </c:pt>
                <c:pt idx="2033">
                  <c:v>241000.0</c:v>
                </c:pt>
                <c:pt idx="2034">
                  <c:v>241000.0</c:v>
                </c:pt>
                <c:pt idx="2035">
                  <c:v>241000.0</c:v>
                </c:pt>
                <c:pt idx="2036">
                  <c:v>241000.0</c:v>
                </c:pt>
                <c:pt idx="2037">
                  <c:v>241000.0</c:v>
                </c:pt>
                <c:pt idx="2038">
                  <c:v>241000.0</c:v>
                </c:pt>
                <c:pt idx="2039">
                  <c:v>241000.0</c:v>
                </c:pt>
                <c:pt idx="2040">
                  <c:v>241000.0</c:v>
                </c:pt>
                <c:pt idx="2041">
                  <c:v>241000.0</c:v>
                </c:pt>
                <c:pt idx="2042">
                  <c:v>241000.0</c:v>
                </c:pt>
                <c:pt idx="2043">
                  <c:v>241000.0</c:v>
                </c:pt>
                <c:pt idx="2044">
                  <c:v>241000.0</c:v>
                </c:pt>
                <c:pt idx="2045">
                  <c:v>241000.0</c:v>
                </c:pt>
                <c:pt idx="2046">
                  <c:v>241000.0</c:v>
                </c:pt>
                <c:pt idx="2047">
                  <c:v>241000.0</c:v>
                </c:pt>
                <c:pt idx="2048">
                  <c:v>241000.0</c:v>
                </c:pt>
                <c:pt idx="2049">
                  <c:v>241000.0</c:v>
                </c:pt>
                <c:pt idx="2050">
                  <c:v>241000.0</c:v>
                </c:pt>
                <c:pt idx="2051">
                  <c:v>241000.0</c:v>
                </c:pt>
                <c:pt idx="2052">
                  <c:v>241000.0</c:v>
                </c:pt>
                <c:pt idx="2053">
                  <c:v>241000.0</c:v>
                </c:pt>
                <c:pt idx="2054">
                  <c:v>241000.0</c:v>
                </c:pt>
                <c:pt idx="2055">
                  <c:v>241000.0</c:v>
                </c:pt>
                <c:pt idx="2056">
                  <c:v>241000.0</c:v>
                </c:pt>
                <c:pt idx="2057">
                  <c:v>241000.0</c:v>
                </c:pt>
                <c:pt idx="2058">
                  <c:v>241000.0</c:v>
                </c:pt>
                <c:pt idx="2059">
                  <c:v>241000.0</c:v>
                </c:pt>
                <c:pt idx="2060">
                  <c:v>241000.0</c:v>
                </c:pt>
                <c:pt idx="2061">
                  <c:v>241000.0</c:v>
                </c:pt>
                <c:pt idx="2062">
                  <c:v>241000.0</c:v>
                </c:pt>
                <c:pt idx="2063">
                  <c:v>241000.0</c:v>
                </c:pt>
                <c:pt idx="2064">
                  <c:v>241000.0</c:v>
                </c:pt>
                <c:pt idx="2065">
                  <c:v>241000.0</c:v>
                </c:pt>
                <c:pt idx="2066">
                  <c:v>241000.0</c:v>
                </c:pt>
                <c:pt idx="2067">
                  <c:v>241000.0</c:v>
                </c:pt>
                <c:pt idx="2068">
                  <c:v>241000.0</c:v>
                </c:pt>
                <c:pt idx="2069">
                  <c:v>241000.0</c:v>
                </c:pt>
                <c:pt idx="2070">
                  <c:v>241000.0</c:v>
                </c:pt>
                <c:pt idx="2071">
                  <c:v>241000.0</c:v>
                </c:pt>
                <c:pt idx="2072">
                  <c:v>241000.0</c:v>
                </c:pt>
                <c:pt idx="2073">
                  <c:v>241000.0</c:v>
                </c:pt>
                <c:pt idx="2074">
                  <c:v>241000.0</c:v>
                </c:pt>
                <c:pt idx="2075">
                  <c:v>241000.0</c:v>
                </c:pt>
                <c:pt idx="2076">
                  <c:v>241000.0</c:v>
                </c:pt>
                <c:pt idx="2077">
                  <c:v>241000.0</c:v>
                </c:pt>
                <c:pt idx="2078">
                  <c:v>241000.0</c:v>
                </c:pt>
                <c:pt idx="2079">
                  <c:v>241000.0</c:v>
                </c:pt>
                <c:pt idx="2080">
                  <c:v>241000.0</c:v>
                </c:pt>
                <c:pt idx="2081">
                  <c:v>241000.0</c:v>
                </c:pt>
                <c:pt idx="2082">
                  <c:v>241000.0</c:v>
                </c:pt>
                <c:pt idx="2083">
                  <c:v>241000.0</c:v>
                </c:pt>
                <c:pt idx="2084">
                  <c:v>241000.0</c:v>
                </c:pt>
                <c:pt idx="2085">
                  <c:v>241000.0</c:v>
                </c:pt>
                <c:pt idx="2086">
                  <c:v>241000.0</c:v>
                </c:pt>
                <c:pt idx="2087">
                  <c:v>241000.0</c:v>
                </c:pt>
                <c:pt idx="2088">
                  <c:v>241000.0</c:v>
                </c:pt>
                <c:pt idx="2089">
                  <c:v>241000.0</c:v>
                </c:pt>
                <c:pt idx="2090">
                  <c:v>241000.0</c:v>
                </c:pt>
                <c:pt idx="2091">
                  <c:v>241000.0</c:v>
                </c:pt>
                <c:pt idx="2092">
                  <c:v>241000.0</c:v>
                </c:pt>
                <c:pt idx="2093">
                  <c:v>241000.0</c:v>
                </c:pt>
                <c:pt idx="2094">
                  <c:v>241000.0</c:v>
                </c:pt>
                <c:pt idx="2095">
                  <c:v>241000.0</c:v>
                </c:pt>
                <c:pt idx="2096">
                  <c:v>241000.0</c:v>
                </c:pt>
                <c:pt idx="2097">
                  <c:v>241000.0</c:v>
                </c:pt>
                <c:pt idx="2098">
                  <c:v>241000.0</c:v>
                </c:pt>
                <c:pt idx="2099">
                  <c:v>241000.0</c:v>
                </c:pt>
                <c:pt idx="2100">
                  <c:v>241000.0</c:v>
                </c:pt>
                <c:pt idx="2101">
                  <c:v>241000.0</c:v>
                </c:pt>
                <c:pt idx="2102">
                  <c:v>241000.0</c:v>
                </c:pt>
                <c:pt idx="2103">
                  <c:v>241000.0</c:v>
                </c:pt>
                <c:pt idx="2104">
                  <c:v>241000.0</c:v>
                </c:pt>
                <c:pt idx="2105">
                  <c:v>241000.0</c:v>
                </c:pt>
                <c:pt idx="2106">
                  <c:v>241000.0</c:v>
                </c:pt>
                <c:pt idx="2107">
                  <c:v>241000.0</c:v>
                </c:pt>
                <c:pt idx="2108">
                  <c:v>241000.0</c:v>
                </c:pt>
                <c:pt idx="2109">
                  <c:v>241000.0</c:v>
                </c:pt>
                <c:pt idx="2110">
                  <c:v>241000.0</c:v>
                </c:pt>
                <c:pt idx="2111">
                  <c:v>241000.0</c:v>
                </c:pt>
                <c:pt idx="2112">
                  <c:v>241000.0</c:v>
                </c:pt>
                <c:pt idx="2113">
                  <c:v>241000.0</c:v>
                </c:pt>
                <c:pt idx="2114">
                  <c:v>241000.0</c:v>
                </c:pt>
                <c:pt idx="2115">
                  <c:v>241000.0</c:v>
                </c:pt>
                <c:pt idx="2116">
                  <c:v>241000.0</c:v>
                </c:pt>
                <c:pt idx="2117">
                  <c:v>241000.0</c:v>
                </c:pt>
                <c:pt idx="2118">
                  <c:v>241000.0</c:v>
                </c:pt>
                <c:pt idx="2119">
                  <c:v>241000.0</c:v>
                </c:pt>
                <c:pt idx="2120">
                  <c:v>241000.0</c:v>
                </c:pt>
                <c:pt idx="2121">
                  <c:v>241000.0</c:v>
                </c:pt>
                <c:pt idx="2122">
                  <c:v>241000.0</c:v>
                </c:pt>
                <c:pt idx="2123">
                  <c:v>241000.0</c:v>
                </c:pt>
                <c:pt idx="2124">
                  <c:v>241000.0</c:v>
                </c:pt>
                <c:pt idx="2125">
                  <c:v>241000.0</c:v>
                </c:pt>
                <c:pt idx="2126">
                  <c:v>241000.0</c:v>
                </c:pt>
                <c:pt idx="2127">
                  <c:v>241000.0</c:v>
                </c:pt>
                <c:pt idx="2128">
                  <c:v>241000.0</c:v>
                </c:pt>
                <c:pt idx="2129">
                  <c:v>241000.0</c:v>
                </c:pt>
                <c:pt idx="2130">
                  <c:v>241000.0</c:v>
                </c:pt>
                <c:pt idx="2131">
                  <c:v>241000.0</c:v>
                </c:pt>
                <c:pt idx="2132">
                  <c:v>241000.0</c:v>
                </c:pt>
                <c:pt idx="2133">
                  <c:v>241000.0</c:v>
                </c:pt>
                <c:pt idx="2134">
                  <c:v>241000.0</c:v>
                </c:pt>
                <c:pt idx="2135">
                  <c:v>241000.0</c:v>
                </c:pt>
                <c:pt idx="2136">
                  <c:v>241000.0</c:v>
                </c:pt>
                <c:pt idx="2137">
                  <c:v>241000.0</c:v>
                </c:pt>
                <c:pt idx="2138">
                  <c:v>241000.0</c:v>
                </c:pt>
                <c:pt idx="2139">
                  <c:v>241000.0</c:v>
                </c:pt>
                <c:pt idx="2140">
                  <c:v>241000.0</c:v>
                </c:pt>
                <c:pt idx="2141">
                  <c:v>241000.0</c:v>
                </c:pt>
                <c:pt idx="2142">
                  <c:v>241000.0</c:v>
                </c:pt>
                <c:pt idx="2143">
                  <c:v>241000.0</c:v>
                </c:pt>
                <c:pt idx="2144">
                  <c:v>241000.0</c:v>
                </c:pt>
                <c:pt idx="2145">
                  <c:v>241000.0</c:v>
                </c:pt>
                <c:pt idx="2146">
                  <c:v>241000.0</c:v>
                </c:pt>
                <c:pt idx="2147">
                  <c:v>241000.0</c:v>
                </c:pt>
                <c:pt idx="2148">
                  <c:v>241000.0</c:v>
                </c:pt>
                <c:pt idx="2149">
                  <c:v>241000.0</c:v>
                </c:pt>
                <c:pt idx="2150">
                  <c:v>241000.0</c:v>
                </c:pt>
                <c:pt idx="2151">
                  <c:v>241000.0</c:v>
                </c:pt>
                <c:pt idx="2152">
                  <c:v>241000.0</c:v>
                </c:pt>
                <c:pt idx="2153">
                  <c:v>241000.0</c:v>
                </c:pt>
                <c:pt idx="2154">
                  <c:v>241000.0</c:v>
                </c:pt>
                <c:pt idx="2155">
                  <c:v>241000.0</c:v>
                </c:pt>
                <c:pt idx="2156">
                  <c:v>241000.0</c:v>
                </c:pt>
                <c:pt idx="2157">
                  <c:v>241000.0</c:v>
                </c:pt>
                <c:pt idx="2158">
                  <c:v>241000.0</c:v>
                </c:pt>
                <c:pt idx="2159">
                  <c:v>241000.0</c:v>
                </c:pt>
                <c:pt idx="2160">
                  <c:v>241000.0</c:v>
                </c:pt>
                <c:pt idx="2161">
                  <c:v>241000.0</c:v>
                </c:pt>
                <c:pt idx="2162">
                  <c:v>241000.0</c:v>
                </c:pt>
                <c:pt idx="2163">
                  <c:v>241000.0</c:v>
                </c:pt>
                <c:pt idx="2164">
                  <c:v>241000.0</c:v>
                </c:pt>
                <c:pt idx="2165">
                  <c:v>241000.0</c:v>
                </c:pt>
                <c:pt idx="2166">
                  <c:v>241000.0</c:v>
                </c:pt>
                <c:pt idx="2167">
                  <c:v>241000.0</c:v>
                </c:pt>
                <c:pt idx="2168">
                  <c:v>241000.0</c:v>
                </c:pt>
                <c:pt idx="2169">
                  <c:v>241000.0</c:v>
                </c:pt>
                <c:pt idx="2170">
                  <c:v>241000.0</c:v>
                </c:pt>
                <c:pt idx="2171">
                  <c:v>241000.0</c:v>
                </c:pt>
                <c:pt idx="2172">
                  <c:v>241000.0</c:v>
                </c:pt>
                <c:pt idx="2173">
                  <c:v>241000.0</c:v>
                </c:pt>
                <c:pt idx="2174">
                  <c:v>241000.0</c:v>
                </c:pt>
                <c:pt idx="2175">
                  <c:v>241000.0</c:v>
                </c:pt>
                <c:pt idx="2176">
                  <c:v>241000.0</c:v>
                </c:pt>
                <c:pt idx="2177">
                  <c:v>241000.0</c:v>
                </c:pt>
                <c:pt idx="2178">
                  <c:v>241000.0</c:v>
                </c:pt>
                <c:pt idx="2179">
                  <c:v>241000.0</c:v>
                </c:pt>
                <c:pt idx="2180">
                  <c:v>241000.0</c:v>
                </c:pt>
                <c:pt idx="2181">
                  <c:v>241000.0</c:v>
                </c:pt>
                <c:pt idx="2182">
                  <c:v>241000.0</c:v>
                </c:pt>
                <c:pt idx="2183">
                  <c:v>241000.0</c:v>
                </c:pt>
                <c:pt idx="2184">
                  <c:v>241000.0</c:v>
                </c:pt>
                <c:pt idx="2185">
                  <c:v>241000.0</c:v>
                </c:pt>
                <c:pt idx="2186">
                  <c:v>241000.0</c:v>
                </c:pt>
                <c:pt idx="2187">
                  <c:v>241000.0</c:v>
                </c:pt>
                <c:pt idx="2188">
                  <c:v>241000.0</c:v>
                </c:pt>
                <c:pt idx="2189">
                  <c:v>241000.0</c:v>
                </c:pt>
                <c:pt idx="2190">
                  <c:v>241000.0</c:v>
                </c:pt>
                <c:pt idx="2191">
                  <c:v>241000.0</c:v>
                </c:pt>
                <c:pt idx="2192">
                  <c:v>241000.0</c:v>
                </c:pt>
                <c:pt idx="2193">
                  <c:v>241000.0</c:v>
                </c:pt>
                <c:pt idx="2194">
                  <c:v>241000.0</c:v>
                </c:pt>
                <c:pt idx="2195">
                  <c:v>241000.0</c:v>
                </c:pt>
                <c:pt idx="2196">
                  <c:v>241000.0</c:v>
                </c:pt>
                <c:pt idx="2197">
                  <c:v>241000.0</c:v>
                </c:pt>
                <c:pt idx="2198">
                  <c:v>241000.0</c:v>
                </c:pt>
                <c:pt idx="2199">
                  <c:v>241000.0</c:v>
                </c:pt>
                <c:pt idx="2200">
                  <c:v>241000.0</c:v>
                </c:pt>
                <c:pt idx="2201">
                  <c:v>241000.0</c:v>
                </c:pt>
                <c:pt idx="2202">
                  <c:v>241000.0</c:v>
                </c:pt>
                <c:pt idx="2203">
                  <c:v>241000.0</c:v>
                </c:pt>
                <c:pt idx="2204">
                  <c:v>241000.0</c:v>
                </c:pt>
                <c:pt idx="2205">
                  <c:v>241000.0</c:v>
                </c:pt>
                <c:pt idx="2206">
                  <c:v>241000.0</c:v>
                </c:pt>
                <c:pt idx="2207">
                  <c:v>241000.0</c:v>
                </c:pt>
                <c:pt idx="2208">
                  <c:v>241000.0</c:v>
                </c:pt>
                <c:pt idx="2209">
                  <c:v>241000.0</c:v>
                </c:pt>
                <c:pt idx="2210">
                  <c:v>241000.0</c:v>
                </c:pt>
                <c:pt idx="2211">
                  <c:v>241000.0</c:v>
                </c:pt>
                <c:pt idx="2212">
                  <c:v>241000.0</c:v>
                </c:pt>
                <c:pt idx="2213">
                  <c:v>241000.0</c:v>
                </c:pt>
                <c:pt idx="2214">
                  <c:v>241000.0</c:v>
                </c:pt>
                <c:pt idx="2215">
                  <c:v>241000.0</c:v>
                </c:pt>
                <c:pt idx="2216">
                  <c:v>241000.0</c:v>
                </c:pt>
                <c:pt idx="2217">
                  <c:v>241000.0</c:v>
                </c:pt>
                <c:pt idx="2218">
                  <c:v>241000.0</c:v>
                </c:pt>
                <c:pt idx="2219">
                  <c:v>241000.0</c:v>
                </c:pt>
                <c:pt idx="2220">
                  <c:v>241000.0</c:v>
                </c:pt>
                <c:pt idx="2221">
                  <c:v>241000.0</c:v>
                </c:pt>
                <c:pt idx="2222">
                  <c:v>241000.0</c:v>
                </c:pt>
                <c:pt idx="2223">
                  <c:v>241000.0</c:v>
                </c:pt>
                <c:pt idx="2224">
                  <c:v>241000.0</c:v>
                </c:pt>
                <c:pt idx="2225">
                  <c:v>241000.0</c:v>
                </c:pt>
                <c:pt idx="2226">
                  <c:v>241000.0</c:v>
                </c:pt>
                <c:pt idx="2227">
                  <c:v>241000.0</c:v>
                </c:pt>
                <c:pt idx="2228">
                  <c:v>241000.0</c:v>
                </c:pt>
                <c:pt idx="2229">
                  <c:v>241000.0</c:v>
                </c:pt>
                <c:pt idx="2230">
                  <c:v>241000.0</c:v>
                </c:pt>
                <c:pt idx="2231">
                  <c:v>241000.0</c:v>
                </c:pt>
                <c:pt idx="2232">
                  <c:v>241000.0</c:v>
                </c:pt>
                <c:pt idx="2233">
                  <c:v>241000.0</c:v>
                </c:pt>
                <c:pt idx="2234">
                  <c:v>241000.0</c:v>
                </c:pt>
                <c:pt idx="2235">
                  <c:v>241000.0</c:v>
                </c:pt>
                <c:pt idx="2236">
                  <c:v>241000.0</c:v>
                </c:pt>
                <c:pt idx="2237">
                  <c:v>241000.0</c:v>
                </c:pt>
                <c:pt idx="2238">
                  <c:v>241000.0</c:v>
                </c:pt>
                <c:pt idx="2239">
                  <c:v>241000.0</c:v>
                </c:pt>
                <c:pt idx="2240">
                  <c:v>241000.0</c:v>
                </c:pt>
                <c:pt idx="2241">
                  <c:v>241000.0</c:v>
                </c:pt>
                <c:pt idx="2242">
                  <c:v>241000.0</c:v>
                </c:pt>
                <c:pt idx="2243">
                  <c:v>241000.0</c:v>
                </c:pt>
                <c:pt idx="2244">
                  <c:v>241000.0</c:v>
                </c:pt>
                <c:pt idx="2245">
                  <c:v>241000.0</c:v>
                </c:pt>
                <c:pt idx="2246">
                  <c:v>241000.0</c:v>
                </c:pt>
                <c:pt idx="2247">
                  <c:v>241000.0</c:v>
                </c:pt>
                <c:pt idx="2248">
                  <c:v>241000.0</c:v>
                </c:pt>
                <c:pt idx="2249">
                  <c:v>241000.0</c:v>
                </c:pt>
                <c:pt idx="2250">
                  <c:v>241000.0</c:v>
                </c:pt>
                <c:pt idx="2251">
                  <c:v>241000.0</c:v>
                </c:pt>
                <c:pt idx="2252">
                  <c:v>241000.0</c:v>
                </c:pt>
                <c:pt idx="2253">
                  <c:v>241000.0</c:v>
                </c:pt>
                <c:pt idx="2254">
                  <c:v>241000.0</c:v>
                </c:pt>
                <c:pt idx="2255">
                  <c:v>241000.0</c:v>
                </c:pt>
                <c:pt idx="2256">
                  <c:v>241000.0</c:v>
                </c:pt>
                <c:pt idx="2257">
                  <c:v>241000.0</c:v>
                </c:pt>
                <c:pt idx="2258">
                  <c:v>241000.0</c:v>
                </c:pt>
                <c:pt idx="2259">
                  <c:v>241000.0</c:v>
                </c:pt>
                <c:pt idx="2260">
                  <c:v>241000.0</c:v>
                </c:pt>
                <c:pt idx="2261">
                  <c:v>241000.0</c:v>
                </c:pt>
                <c:pt idx="2262">
                  <c:v>241000.0</c:v>
                </c:pt>
                <c:pt idx="2263">
                  <c:v>241000.0</c:v>
                </c:pt>
                <c:pt idx="2264">
                  <c:v>241000.0</c:v>
                </c:pt>
                <c:pt idx="2265">
                  <c:v>241000.0</c:v>
                </c:pt>
                <c:pt idx="2266">
                  <c:v>241000.0</c:v>
                </c:pt>
                <c:pt idx="2267">
                  <c:v>241000.0</c:v>
                </c:pt>
                <c:pt idx="2268">
                  <c:v>241000.0</c:v>
                </c:pt>
                <c:pt idx="2269">
                  <c:v>241000.0</c:v>
                </c:pt>
                <c:pt idx="2270">
                  <c:v>241000.0</c:v>
                </c:pt>
                <c:pt idx="2271">
                  <c:v>241000.0</c:v>
                </c:pt>
                <c:pt idx="2272">
                  <c:v>241000.0</c:v>
                </c:pt>
                <c:pt idx="2273">
                  <c:v>241000.0</c:v>
                </c:pt>
                <c:pt idx="2274">
                  <c:v>241000.0</c:v>
                </c:pt>
                <c:pt idx="2275">
                  <c:v>241000.0</c:v>
                </c:pt>
                <c:pt idx="2276">
                  <c:v>241000.0</c:v>
                </c:pt>
                <c:pt idx="2277">
                  <c:v>241000.0</c:v>
                </c:pt>
                <c:pt idx="2278">
                  <c:v>241000.0</c:v>
                </c:pt>
                <c:pt idx="2279">
                  <c:v>241000.0</c:v>
                </c:pt>
                <c:pt idx="2280">
                  <c:v>241000.0</c:v>
                </c:pt>
                <c:pt idx="2281">
                  <c:v>241000.0</c:v>
                </c:pt>
                <c:pt idx="2282">
                  <c:v>241000.0</c:v>
                </c:pt>
                <c:pt idx="2283">
                  <c:v>241000.0</c:v>
                </c:pt>
                <c:pt idx="2284">
                  <c:v>241000.0</c:v>
                </c:pt>
                <c:pt idx="2285">
                  <c:v>241000.0</c:v>
                </c:pt>
                <c:pt idx="2286">
                  <c:v>241000.0</c:v>
                </c:pt>
                <c:pt idx="2287">
                  <c:v>241000.0</c:v>
                </c:pt>
                <c:pt idx="2288">
                  <c:v>241000.0</c:v>
                </c:pt>
                <c:pt idx="2289">
                  <c:v>241000.0</c:v>
                </c:pt>
                <c:pt idx="2290">
                  <c:v>241000.0</c:v>
                </c:pt>
                <c:pt idx="2291">
                  <c:v>241000.0</c:v>
                </c:pt>
                <c:pt idx="2292">
                  <c:v>241000.0</c:v>
                </c:pt>
                <c:pt idx="2293">
                  <c:v>241000.0</c:v>
                </c:pt>
                <c:pt idx="2294">
                  <c:v>241000.0</c:v>
                </c:pt>
                <c:pt idx="2295">
                  <c:v>241000.0</c:v>
                </c:pt>
                <c:pt idx="2296">
                  <c:v>241000.0</c:v>
                </c:pt>
                <c:pt idx="2297">
                  <c:v>241000.0</c:v>
                </c:pt>
                <c:pt idx="2298">
                  <c:v>241000.0</c:v>
                </c:pt>
                <c:pt idx="2299">
                  <c:v>241000.0</c:v>
                </c:pt>
                <c:pt idx="2300">
                  <c:v>241000.0</c:v>
                </c:pt>
                <c:pt idx="2301">
                  <c:v>241000.0</c:v>
                </c:pt>
                <c:pt idx="2302">
                  <c:v>241000.0</c:v>
                </c:pt>
                <c:pt idx="2303">
                  <c:v>241000.0</c:v>
                </c:pt>
                <c:pt idx="2304">
                  <c:v>241000.0</c:v>
                </c:pt>
                <c:pt idx="2305">
                  <c:v>241000.0</c:v>
                </c:pt>
                <c:pt idx="2306">
                  <c:v>241000.0</c:v>
                </c:pt>
                <c:pt idx="2307">
                  <c:v>241000.0</c:v>
                </c:pt>
                <c:pt idx="2308">
                  <c:v>241000.0</c:v>
                </c:pt>
                <c:pt idx="2309">
                  <c:v>241000.0</c:v>
                </c:pt>
                <c:pt idx="2310">
                  <c:v>241000.0</c:v>
                </c:pt>
                <c:pt idx="2311">
                  <c:v>241000.0</c:v>
                </c:pt>
                <c:pt idx="2312">
                  <c:v>241000.0</c:v>
                </c:pt>
                <c:pt idx="2313">
                  <c:v>241000.0</c:v>
                </c:pt>
                <c:pt idx="2314">
                  <c:v>241000.0</c:v>
                </c:pt>
                <c:pt idx="2315">
                  <c:v>241000.0</c:v>
                </c:pt>
                <c:pt idx="2316">
                  <c:v>241000.0</c:v>
                </c:pt>
                <c:pt idx="2317">
                  <c:v>241000.0</c:v>
                </c:pt>
                <c:pt idx="2318">
                  <c:v>241000.0</c:v>
                </c:pt>
                <c:pt idx="2319">
                  <c:v>241000.0</c:v>
                </c:pt>
                <c:pt idx="2320">
                  <c:v>241000.0</c:v>
                </c:pt>
                <c:pt idx="2321">
                  <c:v>241000.0</c:v>
                </c:pt>
                <c:pt idx="2322">
                  <c:v>241000.0</c:v>
                </c:pt>
                <c:pt idx="2323">
                  <c:v>241000.0</c:v>
                </c:pt>
                <c:pt idx="2324">
                  <c:v>241000.0</c:v>
                </c:pt>
                <c:pt idx="2325">
                  <c:v>241000.0</c:v>
                </c:pt>
                <c:pt idx="2326">
                  <c:v>241000.0</c:v>
                </c:pt>
                <c:pt idx="2327">
                  <c:v>241000.0</c:v>
                </c:pt>
                <c:pt idx="2328">
                  <c:v>241000.0</c:v>
                </c:pt>
                <c:pt idx="2329">
                  <c:v>241000.0</c:v>
                </c:pt>
                <c:pt idx="2330">
                  <c:v>241000.0</c:v>
                </c:pt>
                <c:pt idx="2331">
                  <c:v>241000.0</c:v>
                </c:pt>
                <c:pt idx="2332">
                  <c:v>241000.0</c:v>
                </c:pt>
                <c:pt idx="2333">
                  <c:v>241000.0</c:v>
                </c:pt>
                <c:pt idx="2334">
                  <c:v>241000.0</c:v>
                </c:pt>
                <c:pt idx="2335">
                  <c:v>241000.0</c:v>
                </c:pt>
                <c:pt idx="2336">
                  <c:v>241000.0</c:v>
                </c:pt>
                <c:pt idx="2337">
                  <c:v>241000.0</c:v>
                </c:pt>
                <c:pt idx="2338">
                  <c:v>241000.0</c:v>
                </c:pt>
                <c:pt idx="2339">
                  <c:v>241000.0</c:v>
                </c:pt>
                <c:pt idx="2340">
                  <c:v>241000.0</c:v>
                </c:pt>
                <c:pt idx="2341">
                  <c:v>241000.0</c:v>
                </c:pt>
                <c:pt idx="2342">
                  <c:v>241000.0</c:v>
                </c:pt>
                <c:pt idx="2343">
                  <c:v>241000.0</c:v>
                </c:pt>
                <c:pt idx="2344">
                  <c:v>241000.0</c:v>
                </c:pt>
                <c:pt idx="2345">
                  <c:v>241000.0</c:v>
                </c:pt>
                <c:pt idx="2346">
                  <c:v>241000.0</c:v>
                </c:pt>
                <c:pt idx="2347">
                  <c:v>241000.0</c:v>
                </c:pt>
                <c:pt idx="2348">
                  <c:v>241000.0</c:v>
                </c:pt>
                <c:pt idx="2349">
                  <c:v>241000.0</c:v>
                </c:pt>
                <c:pt idx="2350">
                  <c:v>241000.0</c:v>
                </c:pt>
                <c:pt idx="2351">
                  <c:v>241000.0</c:v>
                </c:pt>
                <c:pt idx="2352">
                  <c:v>241000.0</c:v>
                </c:pt>
                <c:pt idx="2353">
                  <c:v>241000.0</c:v>
                </c:pt>
                <c:pt idx="2354">
                  <c:v>241000.0</c:v>
                </c:pt>
                <c:pt idx="2355">
                  <c:v>241000.0</c:v>
                </c:pt>
                <c:pt idx="2356">
                  <c:v>241000.0</c:v>
                </c:pt>
                <c:pt idx="2357">
                  <c:v>241000.0</c:v>
                </c:pt>
                <c:pt idx="2358">
                  <c:v>241000.0</c:v>
                </c:pt>
                <c:pt idx="2359">
                  <c:v>241000.0</c:v>
                </c:pt>
                <c:pt idx="2360">
                  <c:v>241000.0</c:v>
                </c:pt>
                <c:pt idx="2361">
                  <c:v>241000.0</c:v>
                </c:pt>
                <c:pt idx="2362">
                  <c:v>241000.0</c:v>
                </c:pt>
                <c:pt idx="2363">
                  <c:v>241000.0</c:v>
                </c:pt>
                <c:pt idx="2364">
                  <c:v>241000.0</c:v>
                </c:pt>
                <c:pt idx="2365">
                  <c:v>241000.0</c:v>
                </c:pt>
                <c:pt idx="2366">
                  <c:v>241000.0</c:v>
                </c:pt>
                <c:pt idx="2367">
                  <c:v>241000.0</c:v>
                </c:pt>
                <c:pt idx="2368">
                  <c:v>241000.0</c:v>
                </c:pt>
                <c:pt idx="2369">
                  <c:v>241000.0</c:v>
                </c:pt>
                <c:pt idx="2370">
                  <c:v>241000.0</c:v>
                </c:pt>
                <c:pt idx="2371">
                  <c:v>241000.0</c:v>
                </c:pt>
                <c:pt idx="2372">
                  <c:v>241000.0</c:v>
                </c:pt>
                <c:pt idx="2373">
                  <c:v>241000.0</c:v>
                </c:pt>
                <c:pt idx="2374">
                  <c:v>241000.0</c:v>
                </c:pt>
                <c:pt idx="2375">
                  <c:v>241000.0</c:v>
                </c:pt>
                <c:pt idx="2376">
                  <c:v>241000.0</c:v>
                </c:pt>
                <c:pt idx="2377">
                  <c:v>241000.0</c:v>
                </c:pt>
                <c:pt idx="2378">
                  <c:v>241000.0</c:v>
                </c:pt>
                <c:pt idx="2379">
                  <c:v>241000.0</c:v>
                </c:pt>
                <c:pt idx="2380">
                  <c:v>241000.0</c:v>
                </c:pt>
                <c:pt idx="2381">
                  <c:v>241000.0</c:v>
                </c:pt>
                <c:pt idx="2382">
                  <c:v>241000.0</c:v>
                </c:pt>
                <c:pt idx="2383">
                  <c:v>241000.0</c:v>
                </c:pt>
                <c:pt idx="2384">
                  <c:v>241000.0</c:v>
                </c:pt>
                <c:pt idx="2385">
                  <c:v>241000.0</c:v>
                </c:pt>
                <c:pt idx="2386">
                  <c:v>241000.0</c:v>
                </c:pt>
                <c:pt idx="2387">
                  <c:v>241000.0</c:v>
                </c:pt>
                <c:pt idx="2388">
                  <c:v>241000.0</c:v>
                </c:pt>
                <c:pt idx="2389">
                  <c:v>241000.0</c:v>
                </c:pt>
                <c:pt idx="2390">
                  <c:v>241000.0</c:v>
                </c:pt>
                <c:pt idx="2391">
                  <c:v>241000.0</c:v>
                </c:pt>
                <c:pt idx="2392">
                  <c:v>241000.0</c:v>
                </c:pt>
                <c:pt idx="2393">
                  <c:v>241000.0</c:v>
                </c:pt>
                <c:pt idx="2394">
                  <c:v>241000.0</c:v>
                </c:pt>
                <c:pt idx="2395">
                  <c:v>241000.0</c:v>
                </c:pt>
                <c:pt idx="2396">
                  <c:v>241000.0</c:v>
                </c:pt>
                <c:pt idx="2397">
                  <c:v>241000.0</c:v>
                </c:pt>
                <c:pt idx="2398">
                  <c:v>241000.0</c:v>
                </c:pt>
                <c:pt idx="2399">
                  <c:v>241000.0</c:v>
                </c:pt>
                <c:pt idx="2400">
                  <c:v>241000.0</c:v>
                </c:pt>
                <c:pt idx="2401">
                  <c:v>241000.0</c:v>
                </c:pt>
                <c:pt idx="2402">
                  <c:v>241000.0</c:v>
                </c:pt>
                <c:pt idx="2403">
                  <c:v>241000.0</c:v>
                </c:pt>
                <c:pt idx="2404">
                  <c:v>241000.0</c:v>
                </c:pt>
                <c:pt idx="2405">
                  <c:v>241000.0</c:v>
                </c:pt>
                <c:pt idx="2406">
                  <c:v>241000.0</c:v>
                </c:pt>
                <c:pt idx="2407">
                  <c:v>241000.0</c:v>
                </c:pt>
                <c:pt idx="2408">
                  <c:v>241000.0</c:v>
                </c:pt>
                <c:pt idx="2409">
                  <c:v>241000.0</c:v>
                </c:pt>
                <c:pt idx="2410">
                  <c:v>241000.0</c:v>
                </c:pt>
                <c:pt idx="2411">
                  <c:v>241000.0</c:v>
                </c:pt>
                <c:pt idx="2412">
                  <c:v>241000.0</c:v>
                </c:pt>
                <c:pt idx="2413">
                  <c:v>241000.0</c:v>
                </c:pt>
                <c:pt idx="2414">
                  <c:v>241000.0</c:v>
                </c:pt>
                <c:pt idx="2415">
                  <c:v>241000.0</c:v>
                </c:pt>
                <c:pt idx="2416">
                  <c:v>241000.0</c:v>
                </c:pt>
                <c:pt idx="2417">
                  <c:v>241000.0</c:v>
                </c:pt>
                <c:pt idx="2418">
                  <c:v>241000.0</c:v>
                </c:pt>
                <c:pt idx="2419">
                  <c:v>241000.0</c:v>
                </c:pt>
                <c:pt idx="2420">
                  <c:v>241000.0</c:v>
                </c:pt>
                <c:pt idx="2421">
                  <c:v>241000.0</c:v>
                </c:pt>
                <c:pt idx="2422">
                  <c:v>241000.0</c:v>
                </c:pt>
                <c:pt idx="2423">
                  <c:v>241000.0</c:v>
                </c:pt>
                <c:pt idx="2424">
                  <c:v>241000.0</c:v>
                </c:pt>
                <c:pt idx="2425">
                  <c:v>241000.0</c:v>
                </c:pt>
                <c:pt idx="2426">
                  <c:v>241000.0</c:v>
                </c:pt>
                <c:pt idx="2427">
                  <c:v>241000.0</c:v>
                </c:pt>
                <c:pt idx="2428">
                  <c:v>241000.0</c:v>
                </c:pt>
                <c:pt idx="2429">
                  <c:v>241000.0</c:v>
                </c:pt>
                <c:pt idx="2430">
                  <c:v>241000.0</c:v>
                </c:pt>
                <c:pt idx="2431">
                  <c:v>241000.0</c:v>
                </c:pt>
                <c:pt idx="2432">
                  <c:v>241000.0</c:v>
                </c:pt>
                <c:pt idx="2433">
                  <c:v>241000.0</c:v>
                </c:pt>
                <c:pt idx="2434">
                  <c:v>241000.0</c:v>
                </c:pt>
                <c:pt idx="2435">
                  <c:v>241000.0</c:v>
                </c:pt>
                <c:pt idx="2436">
                  <c:v>241000.0</c:v>
                </c:pt>
                <c:pt idx="2437">
                  <c:v>241000.0</c:v>
                </c:pt>
                <c:pt idx="2438">
                  <c:v>241000.0</c:v>
                </c:pt>
                <c:pt idx="2439">
                  <c:v>241000.0</c:v>
                </c:pt>
                <c:pt idx="2440">
                  <c:v>241000.0</c:v>
                </c:pt>
                <c:pt idx="2441">
                  <c:v>241000.0</c:v>
                </c:pt>
                <c:pt idx="2442">
                  <c:v>241000.0</c:v>
                </c:pt>
                <c:pt idx="2443">
                  <c:v>241000.0</c:v>
                </c:pt>
                <c:pt idx="2444">
                  <c:v>241000.0</c:v>
                </c:pt>
                <c:pt idx="2445">
                  <c:v>241000.0</c:v>
                </c:pt>
                <c:pt idx="2446">
                  <c:v>241000.0</c:v>
                </c:pt>
                <c:pt idx="2447">
                  <c:v>241000.0</c:v>
                </c:pt>
                <c:pt idx="2448">
                  <c:v>241000.0</c:v>
                </c:pt>
                <c:pt idx="2449">
                  <c:v>241000.0</c:v>
                </c:pt>
                <c:pt idx="2450">
                  <c:v>241000.0</c:v>
                </c:pt>
                <c:pt idx="2451">
                  <c:v>241000.0</c:v>
                </c:pt>
                <c:pt idx="2452">
                  <c:v>241000.0</c:v>
                </c:pt>
                <c:pt idx="2453">
                  <c:v>241000.0</c:v>
                </c:pt>
                <c:pt idx="2454">
                  <c:v>241000.0</c:v>
                </c:pt>
                <c:pt idx="2455">
                  <c:v>241000.0</c:v>
                </c:pt>
                <c:pt idx="2456">
                  <c:v>241000.0</c:v>
                </c:pt>
                <c:pt idx="2457">
                  <c:v>241000.0</c:v>
                </c:pt>
                <c:pt idx="2458">
                  <c:v>241000.0</c:v>
                </c:pt>
                <c:pt idx="2459">
                  <c:v>241000.0</c:v>
                </c:pt>
                <c:pt idx="2460">
                  <c:v>241000.0</c:v>
                </c:pt>
                <c:pt idx="2461">
                  <c:v>241000.0</c:v>
                </c:pt>
                <c:pt idx="2462">
                  <c:v>241000.0</c:v>
                </c:pt>
                <c:pt idx="2463">
                  <c:v>241000.0</c:v>
                </c:pt>
                <c:pt idx="2464">
                  <c:v>241000.0</c:v>
                </c:pt>
                <c:pt idx="2465">
                  <c:v>241000.0</c:v>
                </c:pt>
                <c:pt idx="2466">
                  <c:v>241000.0</c:v>
                </c:pt>
                <c:pt idx="2467">
                  <c:v>241000.0</c:v>
                </c:pt>
                <c:pt idx="2468">
                  <c:v>241000.0</c:v>
                </c:pt>
                <c:pt idx="2469">
                  <c:v>241000.0</c:v>
                </c:pt>
                <c:pt idx="2470">
                  <c:v>241000.0</c:v>
                </c:pt>
                <c:pt idx="2471">
                  <c:v>241000.0</c:v>
                </c:pt>
                <c:pt idx="2472">
                  <c:v>241000.0</c:v>
                </c:pt>
                <c:pt idx="2473">
                  <c:v>241000.0</c:v>
                </c:pt>
                <c:pt idx="2474">
                  <c:v>241000.0</c:v>
                </c:pt>
                <c:pt idx="2475">
                  <c:v>241000.0</c:v>
                </c:pt>
                <c:pt idx="2476">
                  <c:v>241000.0</c:v>
                </c:pt>
                <c:pt idx="2477">
                  <c:v>241000.0</c:v>
                </c:pt>
                <c:pt idx="2478">
                  <c:v>241000.0</c:v>
                </c:pt>
                <c:pt idx="2479">
                  <c:v>241000.0</c:v>
                </c:pt>
                <c:pt idx="2480">
                  <c:v>241000.0</c:v>
                </c:pt>
                <c:pt idx="2481">
                  <c:v>241000.0</c:v>
                </c:pt>
                <c:pt idx="2482">
                  <c:v>241000.0</c:v>
                </c:pt>
                <c:pt idx="2483">
                  <c:v>241000.0</c:v>
                </c:pt>
                <c:pt idx="2484">
                  <c:v>241000.0</c:v>
                </c:pt>
                <c:pt idx="2485">
                  <c:v>241000.0</c:v>
                </c:pt>
                <c:pt idx="2486">
                  <c:v>241000.0</c:v>
                </c:pt>
                <c:pt idx="2487">
                  <c:v>241000.0</c:v>
                </c:pt>
                <c:pt idx="2488">
                  <c:v>241000.0</c:v>
                </c:pt>
                <c:pt idx="2489">
                  <c:v>241000.0</c:v>
                </c:pt>
                <c:pt idx="2490">
                  <c:v>241000.0</c:v>
                </c:pt>
                <c:pt idx="2491">
                  <c:v>241000.0</c:v>
                </c:pt>
                <c:pt idx="2492">
                  <c:v>241000.0</c:v>
                </c:pt>
                <c:pt idx="2493">
                  <c:v>241000.0</c:v>
                </c:pt>
                <c:pt idx="2494">
                  <c:v>241000.0</c:v>
                </c:pt>
                <c:pt idx="2495">
                  <c:v>241000.0</c:v>
                </c:pt>
                <c:pt idx="2496">
                  <c:v>241000.0</c:v>
                </c:pt>
                <c:pt idx="2497">
                  <c:v>241000.0</c:v>
                </c:pt>
                <c:pt idx="2498">
                  <c:v>241000.0</c:v>
                </c:pt>
                <c:pt idx="2499">
                  <c:v>241000.0</c:v>
                </c:pt>
                <c:pt idx="2500">
                  <c:v>241000.0</c:v>
                </c:pt>
                <c:pt idx="2501">
                  <c:v>241000.0</c:v>
                </c:pt>
                <c:pt idx="2502">
                  <c:v>241000.0</c:v>
                </c:pt>
                <c:pt idx="2503">
                  <c:v>241000.0</c:v>
                </c:pt>
                <c:pt idx="2504">
                  <c:v>241000.0</c:v>
                </c:pt>
              </c:numCache>
            </c:numRef>
          </c:val>
          <c:smooth val="0"/>
        </c:ser>
        <c:ser>
          <c:idx val="2"/>
          <c:order val="1"/>
          <c:tx>
            <c:strRef>
              <c:f>DAN_REBOOT.gdat!$C$1</c:f>
              <c:strCache>
                <c:ptCount val="1"/>
                <c:pt idx="0">
                  <c:v>KRAS_GTP_total</c:v>
                </c:pt>
              </c:strCache>
            </c:strRef>
          </c:tx>
          <c:spPr>
            <a:ln w="12700"/>
          </c:spPr>
          <c:marker>
            <c:symbol val="none"/>
          </c:marker>
          <c:cat>
            <c:numRef>
              <c:f>DAN_REBOOT.gdat!$A$2:$A$2506</c:f>
              <c:numCache>
                <c:formatCode>0.00E+00</c:formatCode>
                <c:ptCount val="2505"/>
                <c:pt idx="0">
                  <c:v>0.0</c:v>
                </c:pt>
                <c:pt idx="1">
                  <c:v>400.0</c:v>
                </c:pt>
                <c:pt idx="2">
                  <c:v>800.0</c:v>
                </c:pt>
                <c:pt idx="3">
                  <c:v>1200.0</c:v>
                </c:pt>
                <c:pt idx="4">
                  <c:v>1600.0</c:v>
                </c:pt>
                <c:pt idx="5">
                  <c:v>2000.0</c:v>
                </c:pt>
                <c:pt idx="6">
                  <c:v>2400.0</c:v>
                </c:pt>
                <c:pt idx="7">
                  <c:v>2800.0</c:v>
                </c:pt>
                <c:pt idx="8">
                  <c:v>3200.0</c:v>
                </c:pt>
                <c:pt idx="9">
                  <c:v>3600.0</c:v>
                </c:pt>
                <c:pt idx="10">
                  <c:v>4000.0</c:v>
                </c:pt>
                <c:pt idx="11">
                  <c:v>4400.0</c:v>
                </c:pt>
                <c:pt idx="12">
                  <c:v>4800.0</c:v>
                </c:pt>
                <c:pt idx="13">
                  <c:v>5200.0</c:v>
                </c:pt>
                <c:pt idx="14">
                  <c:v>5600.0</c:v>
                </c:pt>
                <c:pt idx="15">
                  <c:v>6000.0</c:v>
                </c:pt>
                <c:pt idx="16">
                  <c:v>6400.0</c:v>
                </c:pt>
                <c:pt idx="17">
                  <c:v>6800.0</c:v>
                </c:pt>
                <c:pt idx="18">
                  <c:v>7200.0</c:v>
                </c:pt>
                <c:pt idx="19">
                  <c:v>7600.0</c:v>
                </c:pt>
                <c:pt idx="20">
                  <c:v>8000.0</c:v>
                </c:pt>
                <c:pt idx="21">
                  <c:v>8400.0</c:v>
                </c:pt>
                <c:pt idx="22">
                  <c:v>8800.0</c:v>
                </c:pt>
                <c:pt idx="23">
                  <c:v>9200.0</c:v>
                </c:pt>
                <c:pt idx="24">
                  <c:v>9600.0</c:v>
                </c:pt>
                <c:pt idx="25">
                  <c:v>10000.0</c:v>
                </c:pt>
                <c:pt idx="26">
                  <c:v>10400.0</c:v>
                </c:pt>
                <c:pt idx="27">
                  <c:v>10800.0</c:v>
                </c:pt>
                <c:pt idx="28">
                  <c:v>11200.0</c:v>
                </c:pt>
                <c:pt idx="29">
                  <c:v>11600.0</c:v>
                </c:pt>
                <c:pt idx="30">
                  <c:v>12000.0</c:v>
                </c:pt>
                <c:pt idx="31">
                  <c:v>12400.0</c:v>
                </c:pt>
                <c:pt idx="32">
                  <c:v>12800.0</c:v>
                </c:pt>
                <c:pt idx="33">
                  <c:v>13200.0</c:v>
                </c:pt>
                <c:pt idx="34">
                  <c:v>13600.0</c:v>
                </c:pt>
                <c:pt idx="35">
                  <c:v>14000.0</c:v>
                </c:pt>
                <c:pt idx="36">
                  <c:v>14400.0</c:v>
                </c:pt>
                <c:pt idx="37">
                  <c:v>14800.0</c:v>
                </c:pt>
                <c:pt idx="38">
                  <c:v>15200.0</c:v>
                </c:pt>
                <c:pt idx="39">
                  <c:v>15600.0</c:v>
                </c:pt>
                <c:pt idx="40">
                  <c:v>16000.0</c:v>
                </c:pt>
                <c:pt idx="41">
                  <c:v>16400.0</c:v>
                </c:pt>
                <c:pt idx="42">
                  <c:v>16800.0</c:v>
                </c:pt>
                <c:pt idx="43">
                  <c:v>17200.0</c:v>
                </c:pt>
                <c:pt idx="44">
                  <c:v>17600.0</c:v>
                </c:pt>
                <c:pt idx="45">
                  <c:v>18000.0</c:v>
                </c:pt>
                <c:pt idx="46">
                  <c:v>18400.0</c:v>
                </c:pt>
                <c:pt idx="47">
                  <c:v>18800.0</c:v>
                </c:pt>
                <c:pt idx="48">
                  <c:v>19200.0</c:v>
                </c:pt>
                <c:pt idx="49">
                  <c:v>19600.0</c:v>
                </c:pt>
                <c:pt idx="50">
                  <c:v>20000.0</c:v>
                </c:pt>
                <c:pt idx="51">
                  <c:v>20400.0</c:v>
                </c:pt>
                <c:pt idx="52">
                  <c:v>20800.0</c:v>
                </c:pt>
                <c:pt idx="53">
                  <c:v>21200.0</c:v>
                </c:pt>
                <c:pt idx="54">
                  <c:v>21600.0</c:v>
                </c:pt>
                <c:pt idx="55">
                  <c:v>22000.0</c:v>
                </c:pt>
                <c:pt idx="56">
                  <c:v>22400.0</c:v>
                </c:pt>
                <c:pt idx="57">
                  <c:v>22800.0</c:v>
                </c:pt>
                <c:pt idx="58">
                  <c:v>23200.0</c:v>
                </c:pt>
                <c:pt idx="59">
                  <c:v>23600.0</c:v>
                </c:pt>
                <c:pt idx="60">
                  <c:v>24000.0</c:v>
                </c:pt>
                <c:pt idx="61">
                  <c:v>24400.0</c:v>
                </c:pt>
                <c:pt idx="62">
                  <c:v>24800.0</c:v>
                </c:pt>
                <c:pt idx="63">
                  <c:v>25200.0</c:v>
                </c:pt>
                <c:pt idx="64">
                  <c:v>25600.0</c:v>
                </c:pt>
                <c:pt idx="65">
                  <c:v>26000.0</c:v>
                </c:pt>
                <c:pt idx="66">
                  <c:v>26400.0</c:v>
                </c:pt>
                <c:pt idx="67">
                  <c:v>26800.0</c:v>
                </c:pt>
                <c:pt idx="68">
                  <c:v>27200.0</c:v>
                </c:pt>
                <c:pt idx="69">
                  <c:v>27600.0</c:v>
                </c:pt>
                <c:pt idx="70">
                  <c:v>28000.0</c:v>
                </c:pt>
                <c:pt idx="71">
                  <c:v>28400.0</c:v>
                </c:pt>
                <c:pt idx="72">
                  <c:v>28800.0</c:v>
                </c:pt>
                <c:pt idx="73">
                  <c:v>29200.0</c:v>
                </c:pt>
                <c:pt idx="74">
                  <c:v>29600.0</c:v>
                </c:pt>
                <c:pt idx="75">
                  <c:v>30000.0</c:v>
                </c:pt>
                <c:pt idx="76">
                  <c:v>30400.0</c:v>
                </c:pt>
                <c:pt idx="77">
                  <c:v>30800.0</c:v>
                </c:pt>
                <c:pt idx="78">
                  <c:v>31200.0</c:v>
                </c:pt>
                <c:pt idx="79">
                  <c:v>31600.0</c:v>
                </c:pt>
                <c:pt idx="80">
                  <c:v>32000.0</c:v>
                </c:pt>
                <c:pt idx="81">
                  <c:v>32400.0</c:v>
                </c:pt>
                <c:pt idx="82">
                  <c:v>32800.0</c:v>
                </c:pt>
                <c:pt idx="83">
                  <c:v>33200.0</c:v>
                </c:pt>
                <c:pt idx="84">
                  <c:v>33600.0</c:v>
                </c:pt>
                <c:pt idx="85">
                  <c:v>34000.0</c:v>
                </c:pt>
                <c:pt idx="86">
                  <c:v>34400.0</c:v>
                </c:pt>
                <c:pt idx="87">
                  <c:v>34800.0</c:v>
                </c:pt>
                <c:pt idx="88">
                  <c:v>35200.0</c:v>
                </c:pt>
                <c:pt idx="89">
                  <c:v>35600.0</c:v>
                </c:pt>
                <c:pt idx="90">
                  <c:v>36000.0</c:v>
                </c:pt>
                <c:pt idx="91">
                  <c:v>36400.0</c:v>
                </c:pt>
                <c:pt idx="92">
                  <c:v>36800.0</c:v>
                </c:pt>
                <c:pt idx="93">
                  <c:v>37200.0</c:v>
                </c:pt>
                <c:pt idx="94">
                  <c:v>37600.0</c:v>
                </c:pt>
                <c:pt idx="95">
                  <c:v>38000.0</c:v>
                </c:pt>
                <c:pt idx="96">
                  <c:v>38400.0</c:v>
                </c:pt>
                <c:pt idx="97">
                  <c:v>38800.0</c:v>
                </c:pt>
                <c:pt idx="98">
                  <c:v>39200.0</c:v>
                </c:pt>
                <c:pt idx="99">
                  <c:v>39600.0</c:v>
                </c:pt>
                <c:pt idx="100">
                  <c:v>40000.0</c:v>
                </c:pt>
                <c:pt idx="101">
                  <c:v>40400.0</c:v>
                </c:pt>
                <c:pt idx="102">
                  <c:v>40800.0</c:v>
                </c:pt>
                <c:pt idx="103">
                  <c:v>41200.0</c:v>
                </c:pt>
                <c:pt idx="104">
                  <c:v>41600.0</c:v>
                </c:pt>
                <c:pt idx="105">
                  <c:v>42000.0</c:v>
                </c:pt>
                <c:pt idx="106">
                  <c:v>42400.0</c:v>
                </c:pt>
                <c:pt idx="107">
                  <c:v>42800.0</c:v>
                </c:pt>
                <c:pt idx="108">
                  <c:v>43200.0</c:v>
                </c:pt>
                <c:pt idx="109">
                  <c:v>43600.0</c:v>
                </c:pt>
                <c:pt idx="110">
                  <c:v>44000.0</c:v>
                </c:pt>
                <c:pt idx="111">
                  <c:v>44400.0</c:v>
                </c:pt>
                <c:pt idx="112">
                  <c:v>44800.0</c:v>
                </c:pt>
                <c:pt idx="113">
                  <c:v>45200.0</c:v>
                </c:pt>
                <c:pt idx="114">
                  <c:v>45600.0</c:v>
                </c:pt>
                <c:pt idx="115">
                  <c:v>46000.0</c:v>
                </c:pt>
                <c:pt idx="116">
                  <c:v>46400.0</c:v>
                </c:pt>
                <c:pt idx="117">
                  <c:v>46800.0</c:v>
                </c:pt>
                <c:pt idx="118">
                  <c:v>47200.0</c:v>
                </c:pt>
                <c:pt idx="119">
                  <c:v>47600.0</c:v>
                </c:pt>
                <c:pt idx="120">
                  <c:v>48000.0</c:v>
                </c:pt>
                <c:pt idx="121">
                  <c:v>48400.0</c:v>
                </c:pt>
                <c:pt idx="122">
                  <c:v>48800.0</c:v>
                </c:pt>
                <c:pt idx="123">
                  <c:v>49200.0</c:v>
                </c:pt>
                <c:pt idx="124">
                  <c:v>49600.0</c:v>
                </c:pt>
                <c:pt idx="125">
                  <c:v>50000.0</c:v>
                </c:pt>
                <c:pt idx="126">
                  <c:v>50400.0</c:v>
                </c:pt>
                <c:pt idx="127">
                  <c:v>50800.0</c:v>
                </c:pt>
                <c:pt idx="128">
                  <c:v>51200.0</c:v>
                </c:pt>
                <c:pt idx="129">
                  <c:v>51600.0</c:v>
                </c:pt>
                <c:pt idx="130">
                  <c:v>52000.0</c:v>
                </c:pt>
                <c:pt idx="131">
                  <c:v>52400.0</c:v>
                </c:pt>
                <c:pt idx="132">
                  <c:v>52800.0</c:v>
                </c:pt>
                <c:pt idx="133">
                  <c:v>53200.0</c:v>
                </c:pt>
                <c:pt idx="134">
                  <c:v>53600.0</c:v>
                </c:pt>
                <c:pt idx="135">
                  <c:v>54000.0</c:v>
                </c:pt>
                <c:pt idx="136">
                  <c:v>54400.0</c:v>
                </c:pt>
                <c:pt idx="137">
                  <c:v>54800.0</c:v>
                </c:pt>
                <c:pt idx="138">
                  <c:v>55200.0</c:v>
                </c:pt>
                <c:pt idx="139">
                  <c:v>55600.0</c:v>
                </c:pt>
                <c:pt idx="140">
                  <c:v>56000.0</c:v>
                </c:pt>
                <c:pt idx="141">
                  <c:v>56400.0</c:v>
                </c:pt>
                <c:pt idx="142">
                  <c:v>56800.0</c:v>
                </c:pt>
                <c:pt idx="143">
                  <c:v>57200.0</c:v>
                </c:pt>
                <c:pt idx="144">
                  <c:v>57600.0</c:v>
                </c:pt>
                <c:pt idx="145">
                  <c:v>58000.0</c:v>
                </c:pt>
                <c:pt idx="146">
                  <c:v>58400.0</c:v>
                </c:pt>
                <c:pt idx="147">
                  <c:v>58800.0</c:v>
                </c:pt>
                <c:pt idx="148">
                  <c:v>59200.0</c:v>
                </c:pt>
                <c:pt idx="149">
                  <c:v>59600.0</c:v>
                </c:pt>
                <c:pt idx="150">
                  <c:v>60000.0</c:v>
                </c:pt>
                <c:pt idx="151">
                  <c:v>60400.0</c:v>
                </c:pt>
                <c:pt idx="152">
                  <c:v>60800.0</c:v>
                </c:pt>
                <c:pt idx="153">
                  <c:v>61200.0</c:v>
                </c:pt>
                <c:pt idx="154">
                  <c:v>61600.0</c:v>
                </c:pt>
                <c:pt idx="155">
                  <c:v>62000.0</c:v>
                </c:pt>
                <c:pt idx="156">
                  <c:v>62400.0</c:v>
                </c:pt>
                <c:pt idx="157">
                  <c:v>62800.0</c:v>
                </c:pt>
                <c:pt idx="158">
                  <c:v>63200.0</c:v>
                </c:pt>
                <c:pt idx="159">
                  <c:v>63600.0</c:v>
                </c:pt>
                <c:pt idx="160">
                  <c:v>64000.0</c:v>
                </c:pt>
                <c:pt idx="161">
                  <c:v>64400.0</c:v>
                </c:pt>
                <c:pt idx="162">
                  <c:v>64800.0</c:v>
                </c:pt>
                <c:pt idx="163">
                  <c:v>65200.0</c:v>
                </c:pt>
                <c:pt idx="164">
                  <c:v>65600.0</c:v>
                </c:pt>
                <c:pt idx="165">
                  <c:v>66000.0</c:v>
                </c:pt>
                <c:pt idx="166">
                  <c:v>66400.0</c:v>
                </c:pt>
                <c:pt idx="167">
                  <c:v>66800.0</c:v>
                </c:pt>
                <c:pt idx="168">
                  <c:v>67200.0</c:v>
                </c:pt>
                <c:pt idx="169">
                  <c:v>67600.0</c:v>
                </c:pt>
                <c:pt idx="170">
                  <c:v>68000.0</c:v>
                </c:pt>
                <c:pt idx="171">
                  <c:v>68400.0</c:v>
                </c:pt>
                <c:pt idx="172">
                  <c:v>68800.0</c:v>
                </c:pt>
                <c:pt idx="173">
                  <c:v>69200.0</c:v>
                </c:pt>
                <c:pt idx="174">
                  <c:v>69600.0</c:v>
                </c:pt>
                <c:pt idx="175">
                  <c:v>70000.0</c:v>
                </c:pt>
                <c:pt idx="176">
                  <c:v>70400.0</c:v>
                </c:pt>
                <c:pt idx="177">
                  <c:v>70800.0</c:v>
                </c:pt>
                <c:pt idx="178">
                  <c:v>71200.0</c:v>
                </c:pt>
                <c:pt idx="179">
                  <c:v>71600.0</c:v>
                </c:pt>
                <c:pt idx="180">
                  <c:v>72000.0</c:v>
                </c:pt>
                <c:pt idx="181">
                  <c:v>72400.0</c:v>
                </c:pt>
                <c:pt idx="182">
                  <c:v>72800.0</c:v>
                </c:pt>
                <c:pt idx="183">
                  <c:v>73200.0</c:v>
                </c:pt>
                <c:pt idx="184">
                  <c:v>73600.0</c:v>
                </c:pt>
                <c:pt idx="185">
                  <c:v>74000.0</c:v>
                </c:pt>
                <c:pt idx="186">
                  <c:v>74400.0</c:v>
                </c:pt>
                <c:pt idx="187">
                  <c:v>74800.0</c:v>
                </c:pt>
                <c:pt idx="188">
                  <c:v>75200.0</c:v>
                </c:pt>
                <c:pt idx="189">
                  <c:v>75600.0</c:v>
                </c:pt>
                <c:pt idx="190">
                  <c:v>76000.0</c:v>
                </c:pt>
                <c:pt idx="191">
                  <c:v>76400.0</c:v>
                </c:pt>
                <c:pt idx="192">
                  <c:v>76800.0</c:v>
                </c:pt>
                <c:pt idx="193">
                  <c:v>77200.0</c:v>
                </c:pt>
                <c:pt idx="194">
                  <c:v>77600.0</c:v>
                </c:pt>
                <c:pt idx="195">
                  <c:v>78000.0</c:v>
                </c:pt>
                <c:pt idx="196">
                  <c:v>78400.0</c:v>
                </c:pt>
                <c:pt idx="197">
                  <c:v>78800.0</c:v>
                </c:pt>
                <c:pt idx="198">
                  <c:v>79200.0</c:v>
                </c:pt>
                <c:pt idx="199">
                  <c:v>79600.0</c:v>
                </c:pt>
                <c:pt idx="200">
                  <c:v>80000.0</c:v>
                </c:pt>
                <c:pt idx="201">
                  <c:v>80400.0</c:v>
                </c:pt>
                <c:pt idx="202">
                  <c:v>80800.0</c:v>
                </c:pt>
                <c:pt idx="203">
                  <c:v>81200.0</c:v>
                </c:pt>
                <c:pt idx="204">
                  <c:v>81600.0</c:v>
                </c:pt>
                <c:pt idx="205">
                  <c:v>82000.0</c:v>
                </c:pt>
                <c:pt idx="206">
                  <c:v>82400.0</c:v>
                </c:pt>
                <c:pt idx="207">
                  <c:v>82800.0</c:v>
                </c:pt>
                <c:pt idx="208">
                  <c:v>83200.0</c:v>
                </c:pt>
                <c:pt idx="209">
                  <c:v>83600.0</c:v>
                </c:pt>
                <c:pt idx="210">
                  <c:v>84000.0</c:v>
                </c:pt>
                <c:pt idx="211">
                  <c:v>84400.0</c:v>
                </c:pt>
                <c:pt idx="212">
                  <c:v>84800.0</c:v>
                </c:pt>
                <c:pt idx="213">
                  <c:v>85200.0</c:v>
                </c:pt>
                <c:pt idx="214">
                  <c:v>85600.0</c:v>
                </c:pt>
                <c:pt idx="215">
                  <c:v>86000.0</c:v>
                </c:pt>
                <c:pt idx="216">
                  <c:v>86400.0</c:v>
                </c:pt>
                <c:pt idx="217">
                  <c:v>86800.0</c:v>
                </c:pt>
                <c:pt idx="218">
                  <c:v>87200.0</c:v>
                </c:pt>
                <c:pt idx="219">
                  <c:v>87600.0</c:v>
                </c:pt>
                <c:pt idx="220">
                  <c:v>88000.0</c:v>
                </c:pt>
                <c:pt idx="221">
                  <c:v>88400.0</c:v>
                </c:pt>
                <c:pt idx="222">
                  <c:v>88800.0</c:v>
                </c:pt>
                <c:pt idx="223">
                  <c:v>89200.0</c:v>
                </c:pt>
                <c:pt idx="224">
                  <c:v>89600.0</c:v>
                </c:pt>
                <c:pt idx="225">
                  <c:v>90000.0</c:v>
                </c:pt>
                <c:pt idx="226">
                  <c:v>90400.0</c:v>
                </c:pt>
                <c:pt idx="227">
                  <c:v>90800.0</c:v>
                </c:pt>
                <c:pt idx="228">
                  <c:v>91200.0</c:v>
                </c:pt>
                <c:pt idx="229">
                  <c:v>91600.0</c:v>
                </c:pt>
                <c:pt idx="230">
                  <c:v>92000.0</c:v>
                </c:pt>
                <c:pt idx="231">
                  <c:v>92400.0</c:v>
                </c:pt>
                <c:pt idx="232">
                  <c:v>92800.0</c:v>
                </c:pt>
                <c:pt idx="233">
                  <c:v>93200.0</c:v>
                </c:pt>
                <c:pt idx="234">
                  <c:v>93600.0</c:v>
                </c:pt>
                <c:pt idx="235">
                  <c:v>94000.0</c:v>
                </c:pt>
                <c:pt idx="236">
                  <c:v>94400.0</c:v>
                </c:pt>
                <c:pt idx="237">
                  <c:v>94800.0</c:v>
                </c:pt>
                <c:pt idx="238">
                  <c:v>95200.0</c:v>
                </c:pt>
                <c:pt idx="239">
                  <c:v>95600.0</c:v>
                </c:pt>
                <c:pt idx="240">
                  <c:v>96000.0</c:v>
                </c:pt>
                <c:pt idx="241">
                  <c:v>96400.0</c:v>
                </c:pt>
                <c:pt idx="242">
                  <c:v>96800.0</c:v>
                </c:pt>
                <c:pt idx="243">
                  <c:v>97200.0</c:v>
                </c:pt>
                <c:pt idx="244">
                  <c:v>97600.0</c:v>
                </c:pt>
                <c:pt idx="245">
                  <c:v>98000.0</c:v>
                </c:pt>
                <c:pt idx="246">
                  <c:v>98400.0</c:v>
                </c:pt>
                <c:pt idx="247">
                  <c:v>98800.0</c:v>
                </c:pt>
                <c:pt idx="248">
                  <c:v>99200.0</c:v>
                </c:pt>
                <c:pt idx="249">
                  <c:v>99600.0</c:v>
                </c:pt>
                <c:pt idx="250">
                  <c:v>100000.0</c:v>
                </c:pt>
                <c:pt idx="251">
                  <c:v>100000.0</c:v>
                </c:pt>
                <c:pt idx="252">
                  <c:v>101000.0</c:v>
                </c:pt>
                <c:pt idx="253">
                  <c:v>101000.0</c:v>
                </c:pt>
                <c:pt idx="254">
                  <c:v>102000.0</c:v>
                </c:pt>
                <c:pt idx="255">
                  <c:v>102000.0</c:v>
                </c:pt>
                <c:pt idx="256">
                  <c:v>102000.0</c:v>
                </c:pt>
                <c:pt idx="257">
                  <c:v>103000.0</c:v>
                </c:pt>
                <c:pt idx="258">
                  <c:v>103000.0</c:v>
                </c:pt>
                <c:pt idx="259">
                  <c:v>104000.0</c:v>
                </c:pt>
                <c:pt idx="260">
                  <c:v>104000.0</c:v>
                </c:pt>
                <c:pt idx="261">
                  <c:v>104000.0</c:v>
                </c:pt>
                <c:pt idx="262">
                  <c:v>105000.0</c:v>
                </c:pt>
                <c:pt idx="263">
                  <c:v>105000.0</c:v>
                </c:pt>
                <c:pt idx="264">
                  <c:v>106000.0</c:v>
                </c:pt>
                <c:pt idx="265">
                  <c:v>106000.0</c:v>
                </c:pt>
                <c:pt idx="266">
                  <c:v>106000.0</c:v>
                </c:pt>
                <c:pt idx="267">
                  <c:v>107000.0</c:v>
                </c:pt>
                <c:pt idx="268">
                  <c:v>107000.0</c:v>
                </c:pt>
                <c:pt idx="269">
                  <c:v>108000.0</c:v>
                </c:pt>
                <c:pt idx="270">
                  <c:v>108000.0</c:v>
                </c:pt>
                <c:pt idx="271">
                  <c:v>108000.0</c:v>
                </c:pt>
                <c:pt idx="272">
                  <c:v>109000.0</c:v>
                </c:pt>
                <c:pt idx="273">
                  <c:v>109000.0</c:v>
                </c:pt>
                <c:pt idx="274">
                  <c:v>110000.0</c:v>
                </c:pt>
                <c:pt idx="275">
                  <c:v>110000.0</c:v>
                </c:pt>
                <c:pt idx="276">
                  <c:v>110000.0</c:v>
                </c:pt>
                <c:pt idx="277">
                  <c:v>111000.0</c:v>
                </c:pt>
                <c:pt idx="278">
                  <c:v>111000.0</c:v>
                </c:pt>
                <c:pt idx="279">
                  <c:v>112000.0</c:v>
                </c:pt>
                <c:pt idx="280">
                  <c:v>112000.0</c:v>
                </c:pt>
                <c:pt idx="281">
                  <c:v>112000.0</c:v>
                </c:pt>
                <c:pt idx="282">
                  <c:v>113000.0</c:v>
                </c:pt>
                <c:pt idx="283">
                  <c:v>113000.0</c:v>
                </c:pt>
                <c:pt idx="284">
                  <c:v>114000.0</c:v>
                </c:pt>
                <c:pt idx="285">
                  <c:v>114000.0</c:v>
                </c:pt>
                <c:pt idx="286">
                  <c:v>114000.0</c:v>
                </c:pt>
                <c:pt idx="287">
                  <c:v>115000.0</c:v>
                </c:pt>
                <c:pt idx="288">
                  <c:v>115000.0</c:v>
                </c:pt>
                <c:pt idx="289">
                  <c:v>116000.0</c:v>
                </c:pt>
                <c:pt idx="290">
                  <c:v>116000.0</c:v>
                </c:pt>
                <c:pt idx="291">
                  <c:v>116000.0</c:v>
                </c:pt>
                <c:pt idx="292">
                  <c:v>117000.0</c:v>
                </c:pt>
                <c:pt idx="293">
                  <c:v>117000.0</c:v>
                </c:pt>
                <c:pt idx="294">
                  <c:v>118000.0</c:v>
                </c:pt>
                <c:pt idx="295">
                  <c:v>118000.0</c:v>
                </c:pt>
                <c:pt idx="296">
                  <c:v>118000.0</c:v>
                </c:pt>
                <c:pt idx="297">
                  <c:v>119000.0</c:v>
                </c:pt>
                <c:pt idx="298">
                  <c:v>119000.0</c:v>
                </c:pt>
                <c:pt idx="299">
                  <c:v>120000.0</c:v>
                </c:pt>
                <c:pt idx="300">
                  <c:v>120000.0</c:v>
                </c:pt>
                <c:pt idx="301">
                  <c:v>120000.0</c:v>
                </c:pt>
                <c:pt idx="302">
                  <c:v>121000.0</c:v>
                </c:pt>
                <c:pt idx="303">
                  <c:v>121000.0</c:v>
                </c:pt>
                <c:pt idx="304">
                  <c:v>122000.0</c:v>
                </c:pt>
                <c:pt idx="305">
                  <c:v>122000.0</c:v>
                </c:pt>
                <c:pt idx="306">
                  <c:v>122000.0</c:v>
                </c:pt>
                <c:pt idx="307">
                  <c:v>123000.0</c:v>
                </c:pt>
                <c:pt idx="308">
                  <c:v>123000.0</c:v>
                </c:pt>
                <c:pt idx="309">
                  <c:v>124000.0</c:v>
                </c:pt>
                <c:pt idx="310">
                  <c:v>124000.0</c:v>
                </c:pt>
                <c:pt idx="311">
                  <c:v>124000.0</c:v>
                </c:pt>
                <c:pt idx="312">
                  <c:v>125000.0</c:v>
                </c:pt>
                <c:pt idx="313">
                  <c:v>125000.0</c:v>
                </c:pt>
                <c:pt idx="314">
                  <c:v>126000.0</c:v>
                </c:pt>
                <c:pt idx="315">
                  <c:v>126000.0</c:v>
                </c:pt>
                <c:pt idx="316">
                  <c:v>126000.0</c:v>
                </c:pt>
                <c:pt idx="317">
                  <c:v>127000.0</c:v>
                </c:pt>
                <c:pt idx="318">
                  <c:v>127000.0</c:v>
                </c:pt>
                <c:pt idx="319">
                  <c:v>128000.0</c:v>
                </c:pt>
                <c:pt idx="320">
                  <c:v>128000.0</c:v>
                </c:pt>
                <c:pt idx="321">
                  <c:v>128000.0</c:v>
                </c:pt>
                <c:pt idx="322">
                  <c:v>129000.0</c:v>
                </c:pt>
                <c:pt idx="323">
                  <c:v>129000.0</c:v>
                </c:pt>
                <c:pt idx="324">
                  <c:v>130000.0</c:v>
                </c:pt>
                <c:pt idx="325">
                  <c:v>130000.0</c:v>
                </c:pt>
                <c:pt idx="326">
                  <c:v>130000.0</c:v>
                </c:pt>
                <c:pt idx="327">
                  <c:v>131000.0</c:v>
                </c:pt>
                <c:pt idx="328">
                  <c:v>131000.0</c:v>
                </c:pt>
                <c:pt idx="329">
                  <c:v>132000.0</c:v>
                </c:pt>
                <c:pt idx="330">
                  <c:v>132000.0</c:v>
                </c:pt>
                <c:pt idx="331">
                  <c:v>132000.0</c:v>
                </c:pt>
                <c:pt idx="332">
                  <c:v>133000.0</c:v>
                </c:pt>
                <c:pt idx="333">
                  <c:v>133000.0</c:v>
                </c:pt>
                <c:pt idx="334">
                  <c:v>134000.0</c:v>
                </c:pt>
                <c:pt idx="335">
                  <c:v>134000.0</c:v>
                </c:pt>
                <c:pt idx="336">
                  <c:v>134000.0</c:v>
                </c:pt>
                <c:pt idx="337">
                  <c:v>135000.0</c:v>
                </c:pt>
                <c:pt idx="338">
                  <c:v>135000.0</c:v>
                </c:pt>
                <c:pt idx="339">
                  <c:v>136000.0</c:v>
                </c:pt>
                <c:pt idx="340">
                  <c:v>136000.0</c:v>
                </c:pt>
                <c:pt idx="341">
                  <c:v>136000.0</c:v>
                </c:pt>
                <c:pt idx="342">
                  <c:v>137000.0</c:v>
                </c:pt>
                <c:pt idx="343">
                  <c:v>137000.0</c:v>
                </c:pt>
                <c:pt idx="344">
                  <c:v>138000.0</c:v>
                </c:pt>
                <c:pt idx="345">
                  <c:v>138000.0</c:v>
                </c:pt>
                <c:pt idx="346">
                  <c:v>138000.0</c:v>
                </c:pt>
                <c:pt idx="347">
                  <c:v>139000.0</c:v>
                </c:pt>
                <c:pt idx="348">
                  <c:v>139000.0</c:v>
                </c:pt>
                <c:pt idx="349">
                  <c:v>140000.0</c:v>
                </c:pt>
                <c:pt idx="350">
                  <c:v>140000.0</c:v>
                </c:pt>
                <c:pt idx="351">
                  <c:v>140000.0</c:v>
                </c:pt>
                <c:pt idx="352">
                  <c:v>141000.0</c:v>
                </c:pt>
                <c:pt idx="353">
                  <c:v>141000.0</c:v>
                </c:pt>
                <c:pt idx="354">
                  <c:v>142000.0</c:v>
                </c:pt>
                <c:pt idx="355">
                  <c:v>142000.0</c:v>
                </c:pt>
                <c:pt idx="356">
                  <c:v>142000.0</c:v>
                </c:pt>
                <c:pt idx="357">
                  <c:v>143000.0</c:v>
                </c:pt>
                <c:pt idx="358">
                  <c:v>143000.0</c:v>
                </c:pt>
                <c:pt idx="359">
                  <c:v>144000.0</c:v>
                </c:pt>
                <c:pt idx="360">
                  <c:v>144000.0</c:v>
                </c:pt>
                <c:pt idx="361">
                  <c:v>144000.0</c:v>
                </c:pt>
                <c:pt idx="362">
                  <c:v>145000.0</c:v>
                </c:pt>
                <c:pt idx="363">
                  <c:v>145000.0</c:v>
                </c:pt>
                <c:pt idx="364">
                  <c:v>146000.0</c:v>
                </c:pt>
                <c:pt idx="365">
                  <c:v>146000.0</c:v>
                </c:pt>
                <c:pt idx="366">
                  <c:v>146000.0</c:v>
                </c:pt>
                <c:pt idx="367">
                  <c:v>147000.0</c:v>
                </c:pt>
                <c:pt idx="368">
                  <c:v>147000.0</c:v>
                </c:pt>
                <c:pt idx="369">
                  <c:v>148000.0</c:v>
                </c:pt>
                <c:pt idx="370">
                  <c:v>148000.0</c:v>
                </c:pt>
                <c:pt idx="371">
                  <c:v>148000.0</c:v>
                </c:pt>
                <c:pt idx="372">
                  <c:v>149000.0</c:v>
                </c:pt>
                <c:pt idx="373">
                  <c:v>149000.0</c:v>
                </c:pt>
                <c:pt idx="374">
                  <c:v>150000.0</c:v>
                </c:pt>
                <c:pt idx="375">
                  <c:v>150000.0</c:v>
                </c:pt>
                <c:pt idx="376">
                  <c:v>150000.0</c:v>
                </c:pt>
                <c:pt idx="377">
                  <c:v>151000.0</c:v>
                </c:pt>
                <c:pt idx="378">
                  <c:v>151000.0</c:v>
                </c:pt>
                <c:pt idx="379">
                  <c:v>152000.0</c:v>
                </c:pt>
                <c:pt idx="380">
                  <c:v>152000.0</c:v>
                </c:pt>
                <c:pt idx="381">
                  <c:v>152000.0</c:v>
                </c:pt>
                <c:pt idx="382">
                  <c:v>153000.0</c:v>
                </c:pt>
                <c:pt idx="383">
                  <c:v>153000.0</c:v>
                </c:pt>
                <c:pt idx="384">
                  <c:v>154000.0</c:v>
                </c:pt>
                <c:pt idx="385">
                  <c:v>154000.0</c:v>
                </c:pt>
                <c:pt idx="386">
                  <c:v>154000.0</c:v>
                </c:pt>
                <c:pt idx="387">
                  <c:v>155000.0</c:v>
                </c:pt>
                <c:pt idx="388">
                  <c:v>155000.0</c:v>
                </c:pt>
                <c:pt idx="389">
                  <c:v>156000.0</c:v>
                </c:pt>
                <c:pt idx="390">
                  <c:v>156000.0</c:v>
                </c:pt>
                <c:pt idx="391">
                  <c:v>156000.0</c:v>
                </c:pt>
                <c:pt idx="392">
                  <c:v>157000.0</c:v>
                </c:pt>
                <c:pt idx="393">
                  <c:v>157000.0</c:v>
                </c:pt>
                <c:pt idx="394">
                  <c:v>158000.0</c:v>
                </c:pt>
                <c:pt idx="395">
                  <c:v>158000.0</c:v>
                </c:pt>
                <c:pt idx="396">
                  <c:v>158000.0</c:v>
                </c:pt>
                <c:pt idx="397">
                  <c:v>159000.0</c:v>
                </c:pt>
                <c:pt idx="398">
                  <c:v>159000.0</c:v>
                </c:pt>
                <c:pt idx="399">
                  <c:v>160000.0</c:v>
                </c:pt>
                <c:pt idx="400">
                  <c:v>160000.0</c:v>
                </c:pt>
                <c:pt idx="401">
                  <c:v>160000.0</c:v>
                </c:pt>
                <c:pt idx="402">
                  <c:v>161000.0</c:v>
                </c:pt>
                <c:pt idx="403">
                  <c:v>161000.0</c:v>
                </c:pt>
                <c:pt idx="404">
                  <c:v>162000.0</c:v>
                </c:pt>
                <c:pt idx="405">
                  <c:v>162000.0</c:v>
                </c:pt>
                <c:pt idx="406">
                  <c:v>162000.0</c:v>
                </c:pt>
                <c:pt idx="407">
                  <c:v>163000.0</c:v>
                </c:pt>
                <c:pt idx="408">
                  <c:v>163000.0</c:v>
                </c:pt>
                <c:pt idx="409">
                  <c:v>164000.0</c:v>
                </c:pt>
                <c:pt idx="410">
                  <c:v>164000.0</c:v>
                </c:pt>
                <c:pt idx="411">
                  <c:v>164000.0</c:v>
                </c:pt>
                <c:pt idx="412">
                  <c:v>165000.0</c:v>
                </c:pt>
                <c:pt idx="413">
                  <c:v>165000.0</c:v>
                </c:pt>
                <c:pt idx="414">
                  <c:v>166000.0</c:v>
                </c:pt>
                <c:pt idx="415">
                  <c:v>166000.0</c:v>
                </c:pt>
                <c:pt idx="416">
                  <c:v>166000.0</c:v>
                </c:pt>
                <c:pt idx="417">
                  <c:v>167000.0</c:v>
                </c:pt>
                <c:pt idx="418">
                  <c:v>167000.0</c:v>
                </c:pt>
                <c:pt idx="419">
                  <c:v>168000.0</c:v>
                </c:pt>
                <c:pt idx="420">
                  <c:v>168000.0</c:v>
                </c:pt>
                <c:pt idx="421">
                  <c:v>168000.0</c:v>
                </c:pt>
                <c:pt idx="422">
                  <c:v>169000.0</c:v>
                </c:pt>
                <c:pt idx="423">
                  <c:v>169000.0</c:v>
                </c:pt>
                <c:pt idx="424">
                  <c:v>170000.0</c:v>
                </c:pt>
                <c:pt idx="425">
                  <c:v>170000.0</c:v>
                </c:pt>
                <c:pt idx="426">
                  <c:v>170000.0</c:v>
                </c:pt>
                <c:pt idx="427">
                  <c:v>171000.0</c:v>
                </c:pt>
                <c:pt idx="428">
                  <c:v>171000.0</c:v>
                </c:pt>
                <c:pt idx="429">
                  <c:v>172000.0</c:v>
                </c:pt>
                <c:pt idx="430">
                  <c:v>172000.0</c:v>
                </c:pt>
                <c:pt idx="431">
                  <c:v>172000.0</c:v>
                </c:pt>
                <c:pt idx="432">
                  <c:v>173000.0</c:v>
                </c:pt>
                <c:pt idx="433">
                  <c:v>173000.0</c:v>
                </c:pt>
                <c:pt idx="434">
                  <c:v>174000.0</c:v>
                </c:pt>
                <c:pt idx="435">
                  <c:v>174000.0</c:v>
                </c:pt>
                <c:pt idx="436">
                  <c:v>174000.0</c:v>
                </c:pt>
                <c:pt idx="437">
                  <c:v>175000.0</c:v>
                </c:pt>
                <c:pt idx="438">
                  <c:v>175000.0</c:v>
                </c:pt>
                <c:pt idx="439">
                  <c:v>176000.0</c:v>
                </c:pt>
                <c:pt idx="440">
                  <c:v>176000.0</c:v>
                </c:pt>
                <c:pt idx="441">
                  <c:v>176000.0</c:v>
                </c:pt>
                <c:pt idx="442">
                  <c:v>177000.0</c:v>
                </c:pt>
                <c:pt idx="443">
                  <c:v>177000.0</c:v>
                </c:pt>
                <c:pt idx="444">
                  <c:v>178000.0</c:v>
                </c:pt>
                <c:pt idx="445">
                  <c:v>178000.0</c:v>
                </c:pt>
                <c:pt idx="446">
                  <c:v>178000.0</c:v>
                </c:pt>
                <c:pt idx="447">
                  <c:v>179000.0</c:v>
                </c:pt>
                <c:pt idx="448">
                  <c:v>179000.0</c:v>
                </c:pt>
                <c:pt idx="449">
                  <c:v>180000.0</c:v>
                </c:pt>
                <c:pt idx="450">
                  <c:v>180000.0</c:v>
                </c:pt>
                <c:pt idx="451">
                  <c:v>180000.0</c:v>
                </c:pt>
                <c:pt idx="452">
                  <c:v>181000.0</c:v>
                </c:pt>
                <c:pt idx="453">
                  <c:v>181000.0</c:v>
                </c:pt>
                <c:pt idx="454">
                  <c:v>182000.0</c:v>
                </c:pt>
                <c:pt idx="455">
                  <c:v>182000.0</c:v>
                </c:pt>
                <c:pt idx="456">
                  <c:v>182000.0</c:v>
                </c:pt>
                <c:pt idx="457">
                  <c:v>183000.0</c:v>
                </c:pt>
                <c:pt idx="458">
                  <c:v>183000.0</c:v>
                </c:pt>
                <c:pt idx="459">
                  <c:v>184000.0</c:v>
                </c:pt>
                <c:pt idx="460">
                  <c:v>184000.0</c:v>
                </c:pt>
                <c:pt idx="461">
                  <c:v>184000.0</c:v>
                </c:pt>
                <c:pt idx="462">
                  <c:v>185000.0</c:v>
                </c:pt>
                <c:pt idx="463">
                  <c:v>185000.0</c:v>
                </c:pt>
                <c:pt idx="464">
                  <c:v>186000.0</c:v>
                </c:pt>
                <c:pt idx="465">
                  <c:v>186000.0</c:v>
                </c:pt>
                <c:pt idx="466">
                  <c:v>186000.0</c:v>
                </c:pt>
                <c:pt idx="467">
                  <c:v>187000.0</c:v>
                </c:pt>
                <c:pt idx="468">
                  <c:v>187000.0</c:v>
                </c:pt>
                <c:pt idx="469">
                  <c:v>188000.0</c:v>
                </c:pt>
                <c:pt idx="470">
                  <c:v>188000.0</c:v>
                </c:pt>
                <c:pt idx="471">
                  <c:v>188000.0</c:v>
                </c:pt>
                <c:pt idx="472">
                  <c:v>189000.0</c:v>
                </c:pt>
                <c:pt idx="473">
                  <c:v>189000.0</c:v>
                </c:pt>
                <c:pt idx="474">
                  <c:v>190000.0</c:v>
                </c:pt>
                <c:pt idx="475">
                  <c:v>190000.0</c:v>
                </c:pt>
                <c:pt idx="476">
                  <c:v>190000.0</c:v>
                </c:pt>
                <c:pt idx="477">
                  <c:v>191000.0</c:v>
                </c:pt>
                <c:pt idx="478">
                  <c:v>191000.0</c:v>
                </c:pt>
                <c:pt idx="479">
                  <c:v>192000.0</c:v>
                </c:pt>
                <c:pt idx="480">
                  <c:v>192000.0</c:v>
                </c:pt>
                <c:pt idx="481">
                  <c:v>192000.0</c:v>
                </c:pt>
                <c:pt idx="482">
                  <c:v>193000.0</c:v>
                </c:pt>
                <c:pt idx="483">
                  <c:v>193000.0</c:v>
                </c:pt>
                <c:pt idx="484">
                  <c:v>194000.0</c:v>
                </c:pt>
                <c:pt idx="485">
                  <c:v>194000.0</c:v>
                </c:pt>
                <c:pt idx="486">
                  <c:v>194000.0</c:v>
                </c:pt>
                <c:pt idx="487">
                  <c:v>195000.0</c:v>
                </c:pt>
                <c:pt idx="488">
                  <c:v>195000.0</c:v>
                </c:pt>
                <c:pt idx="489">
                  <c:v>196000.0</c:v>
                </c:pt>
                <c:pt idx="490">
                  <c:v>196000.0</c:v>
                </c:pt>
                <c:pt idx="491">
                  <c:v>196000.0</c:v>
                </c:pt>
                <c:pt idx="492">
                  <c:v>197000.0</c:v>
                </c:pt>
                <c:pt idx="493">
                  <c:v>197000.0</c:v>
                </c:pt>
                <c:pt idx="494">
                  <c:v>198000.0</c:v>
                </c:pt>
                <c:pt idx="495">
                  <c:v>198000.0</c:v>
                </c:pt>
                <c:pt idx="496">
                  <c:v>198000.0</c:v>
                </c:pt>
                <c:pt idx="497">
                  <c:v>199000.0</c:v>
                </c:pt>
                <c:pt idx="498">
                  <c:v>199000.0</c:v>
                </c:pt>
                <c:pt idx="499">
                  <c:v>200000.0</c:v>
                </c:pt>
                <c:pt idx="500">
                  <c:v>200000.0</c:v>
                </c:pt>
                <c:pt idx="501">
                  <c:v>200000.0</c:v>
                </c:pt>
                <c:pt idx="502">
                  <c:v>201000.0</c:v>
                </c:pt>
                <c:pt idx="503">
                  <c:v>201000.0</c:v>
                </c:pt>
                <c:pt idx="504">
                  <c:v>202000.0</c:v>
                </c:pt>
                <c:pt idx="505">
                  <c:v>202000.0</c:v>
                </c:pt>
                <c:pt idx="506">
                  <c:v>202000.0</c:v>
                </c:pt>
                <c:pt idx="507">
                  <c:v>203000.0</c:v>
                </c:pt>
                <c:pt idx="508">
                  <c:v>203000.0</c:v>
                </c:pt>
                <c:pt idx="509">
                  <c:v>204000.0</c:v>
                </c:pt>
                <c:pt idx="510">
                  <c:v>204000.0</c:v>
                </c:pt>
                <c:pt idx="511">
                  <c:v>204000.0</c:v>
                </c:pt>
                <c:pt idx="512">
                  <c:v>205000.0</c:v>
                </c:pt>
                <c:pt idx="513">
                  <c:v>205000.0</c:v>
                </c:pt>
                <c:pt idx="514">
                  <c:v>206000.0</c:v>
                </c:pt>
                <c:pt idx="515">
                  <c:v>206000.0</c:v>
                </c:pt>
                <c:pt idx="516">
                  <c:v>206000.0</c:v>
                </c:pt>
                <c:pt idx="517">
                  <c:v>207000.0</c:v>
                </c:pt>
                <c:pt idx="518">
                  <c:v>207000.0</c:v>
                </c:pt>
                <c:pt idx="519">
                  <c:v>208000.0</c:v>
                </c:pt>
                <c:pt idx="520">
                  <c:v>208000.0</c:v>
                </c:pt>
                <c:pt idx="521">
                  <c:v>208000.0</c:v>
                </c:pt>
                <c:pt idx="522">
                  <c:v>209000.0</c:v>
                </c:pt>
                <c:pt idx="523">
                  <c:v>209000.0</c:v>
                </c:pt>
                <c:pt idx="524">
                  <c:v>210000.0</c:v>
                </c:pt>
                <c:pt idx="525">
                  <c:v>210000.0</c:v>
                </c:pt>
                <c:pt idx="526">
                  <c:v>210000.0</c:v>
                </c:pt>
                <c:pt idx="527">
                  <c:v>211000.0</c:v>
                </c:pt>
                <c:pt idx="528">
                  <c:v>211000.0</c:v>
                </c:pt>
                <c:pt idx="529">
                  <c:v>212000.0</c:v>
                </c:pt>
                <c:pt idx="530">
                  <c:v>212000.0</c:v>
                </c:pt>
                <c:pt idx="531">
                  <c:v>212000.0</c:v>
                </c:pt>
                <c:pt idx="532">
                  <c:v>213000.0</c:v>
                </c:pt>
                <c:pt idx="533">
                  <c:v>213000.0</c:v>
                </c:pt>
                <c:pt idx="534">
                  <c:v>214000.0</c:v>
                </c:pt>
                <c:pt idx="535">
                  <c:v>214000.0</c:v>
                </c:pt>
                <c:pt idx="536">
                  <c:v>214000.0</c:v>
                </c:pt>
                <c:pt idx="537">
                  <c:v>215000.0</c:v>
                </c:pt>
                <c:pt idx="538">
                  <c:v>215000.0</c:v>
                </c:pt>
                <c:pt idx="539">
                  <c:v>216000.0</c:v>
                </c:pt>
                <c:pt idx="540">
                  <c:v>216000.0</c:v>
                </c:pt>
                <c:pt idx="541">
                  <c:v>216000.0</c:v>
                </c:pt>
                <c:pt idx="542">
                  <c:v>217000.0</c:v>
                </c:pt>
                <c:pt idx="543">
                  <c:v>217000.0</c:v>
                </c:pt>
                <c:pt idx="544">
                  <c:v>218000.0</c:v>
                </c:pt>
                <c:pt idx="545">
                  <c:v>218000.0</c:v>
                </c:pt>
                <c:pt idx="546">
                  <c:v>218000.0</c:v>
                </c:pt>
                <c:pt idx="547">
                  <c:v>219000.0</c:v>
                </c:pt>
                <c:pt idx="548">
                  <c:v>219000.0</c:v>
                </c:pt>
                <c:pt idx="549">
                  <c:v>220000.0</c:v>
                </c:pt>
                <c:pt idx="550">
                  <c:v>220000.0</c:v>
                </c:pt>
                <c:pt idx="551">
                  <c:v>220000.0</c:v>
                </c:pt>
                <c:pt idx="552">
                  <c:v>221000.0</c:v>
                </c:pt>
                <c:pt idx="553">
                  <c:v>221000.0</c:v>
                </c:pt>
                <c:pt idx="554">
                  <c:v>222000.0</c:v>
                </c:pt>
                <c:pt idx="555">
                  <c:v>222000.0</c:v>
                </c:pt>
                <c:pt idx="556">
                  <c:v>222000.0</c:v>
                </c:pt>
                <c:pt idx="557">
                  <c:v>223000.0</c:v>
                </c:pt>
                <c:pt idx="558">
                  <c:v>223000.0</c:v>
                </c:pt>
                <c:pt idx="559">
                  <c:v>224000.0</c:v>
                </c:pt>
                <c:pt idx="560">
                  <c:v>224000.0</c:v>
                </c:pt>
                <c:pt idx="561">
                  <c:v>224000.0</c:v>
                </c:pt>
                <c:pt idx="562">
                  <c:v>225000.0</c:v>
                </c:pt>
                <c:pt idx="563">
                  <c:v>225000.0</c:v>
                </c:pt>
                <c:pt idx="564">
                  <c:v>226000.0</c:v>
                </c:pt>
                <c:pt idx="565">
                  <c:v>226000.0</c:v>
                </c:pt>
                <c:pt idx="566">
                  <c:v>226000.0</c:v>
                </c:pt>
                <c:pt idx="567">
                  <c:v>227000.0</c:v>
                </c:pt>
                <c:pt idx="568">
                  <c:v>227000.0</c:v>
                </c:pt>
                <c:pt idx="569">
                  <c:v>228000.0</c:v>
                </c:pt>
                <c:pt idx="570">
                  <c:v>228000.0</c:v>
                </c:pt>
                <c:pt idx="571">
                  <c:v>228000.0</c:v>
                </c:pt>
                <c:pt idx="572">
                  <c:v>229000.0</c:v>
                </c:pt>
                <c:pt idx="573">
                  <c:v>229000.0</c:v>
                </c:pt>
                <c:pt idx="574">
                  <c:v>230000.0</c:v>
                </c:pt>
                <c:pt idx="575">
                  <c:v>230000.0</c:v>
                </c:pt>
                <c:pt idx="576">
                  <c:v>230000.0</c:v>
                </c:pt>
                <c:pt idx="577">
                  <c:v>231000.0</c:v>
                </c:pt>
                <c:pt idx="578">
                  <c:v>231000.0</c:v>
                </c:pt>
                <c:pt idx="579">
                  <c:v>232000.0</c:v>
                </c:pt>
                <c:pt idx="580">
                  <c:v>232000.0</c:v>
                </c:pt>
                <c:pt idx="581">
                  <c:v>232000.0</c:v>
                </c:pt>
                <c:pt idx="582">
                  <c:v>233000.0</c:v>
                </c:pt>
                <c:pt idx="583">
                  <c:v>233000.0</c:v>
                </c:pt>
                <c:pt idx="584">
                  <c:v>234000.0</c:v>
                </c:pt>
                <c:pt idx="585">
                  <c:v>234000.0</c:v>
                </c:pt>
                <c:pt idx="586">
                  <c:v>234000.0</c:v>
                </c:pt>
                <c:pt idx="587">
                  <c:v>235000.0</c:v>
                </c:pt>
                <c:pt idx="588">
                  <c:v>235000.0</c:v>
                </c:pt>
                <c:pt idx="589">
                  <c:v>236000.0</c:v>
                </c:pt>
                <c:pt idx="590">
                  <c:v>236000.0</c:v>
                </c:pt>
                <c:pt idx="591">
                  <c:v>236000.0</c:v>
                </c:pt>
                <c:pt idx="592">
                  <c:v>237000.0</c:v>
                </c:pt>
                <c:pt idx="593">
                  <c:v>237000.0</c:v>
                </c:pt>
                <c:pt idx="594">
                  <c:v>238000.0</c:v>
                </c:pt>
                <c:pt idx="595">
                  <c:v>238000.0</c:v>
                </c:pt>
                <c:pt idx="596">
                  <c:v>238000.0</c:v>
                </c:pt>
                <c:pt idx="597">
                  <c:v>239000.0</c:v>
                </c:pt>
                <c:pt idx="598">
                  <c:v>239000.0</c:v>
                </c:pt>
                <c:pt idx="599">
                  <c:v>240000.0</c:v>
                </c:pt>
                <c:pt idx="600">
                  <c:v>240000.0</c:v>
                </c:pt>
                <c:pt idx="601">
                  <c:v>240000.0</c:v>
                </c:pt>
                <c:pt idx="602">
                  <c:v>241000.0</c:v>
                </c:pt>
                <c:pt idx="603">
                  <c:v>241000.0</c:v>
                </c:pt>
                <c:pt idx="604">
                  <c:v>242000.0</c:v>
                </c:pt>
                <c:pt idx="605">
                  <c:v>242000.0</c:v>
                </c:pt>
                <c:pt idx="606">
                  <c:v>242000.0</c:v>
                </c:pt>
                <c:pt idx="607">
                  <c:v>243000.0</c:v>
                </c:pt>
                <c:pt idx="608">
                  <c:v>243000.0</c:v>
                </c:pt>
                <c:pt idx="609">
                  <c:v>244000.0</c:v>
                </c:pt>
                <c:pt idx="610">
                  <c:v>244000.0</c:v>
                </c:pt>
                <c:pt idx="611">
                  <c:v>244000.0</c:v>
                </c:pt>
                <c:pt idx="612">
                  <c:v>245000.0</c:v>
                </c:pt>
                <c:pt idx="613">
                  <c:v>245000.0</c:v>
                </c:pt>
                <c:pt idx="614">
                  <c:v>246000.0</c:v>
                </c:pt>
                <c:pt idx="615">
                  <c:v>246000.0</c:v>
                </c:pt>
                <c:pt idx="616">
                  <c:v>246000.0</c:v>
                </c:pt>
                <c:pt idx="617">
                  <c:v>247000.0</c:v>
                </c:pt>
                <c:pt idx="618">
                  <c:v>247000.0</c:v>
                </c:pt>
                <c:pt idx="619">
                  <c:v>248000.0</c:v>
                </c:pt>
                <c:pt idx="620">
                  <c:v>248000.0</c:v>
                </c:pt>
                <c:pt idx="621">
                  <c:v>248000.0</c:v>
                </c:pt>
                <c:pt idx="622">
                  <c:v>249000.0</c:v>
                </c:pt>
                <c:pt idx="623">
                  <c:v>249000.0</c:v>
                </c:pt>
                <c:pt idx="624">
                  <c:v>250000.0</c:v>
                </c:pt>
                <c:pt idx="625">
                  <c:v>250000.0</c:v>
                </c:pt>
                <c:pt idx="626">
                  <c:v>250000.0</c:v>
                </c:pt>
                <c:pt idx="627">
                  <c:v>251000.0</c:v>
                </c:pt>
                <c:pt idx="628">
                  <c:v>251000.0</c:v>
                </c:pt>
                <c:pt idx="629">
                  <c:v>252000.0</c:v>
                </c:pt>
                <c:pt idx="630">
                  <c:v>252000.0</c:v>
                </c:pt>
                <c:pt idx="631">
                  <c:v>252000.0</c:v>
                </c:pt>
                <c:pt idx="632">
                  <c:v>253000.0</c:v>
                </c:pt>
                <c:pt idx="633">
                  <c:v>253000.0</c:v>
                </c:pt>
                <c:pt idx="634">
                  <c:v>254000.0</c:v>
                </c:pt>
                <c:pt idx="635">
                  <c:v>254000.0</c:v>
                </c:pt>
                <c:pt idx="636">
                  <c:v>254000.0</c:v>
                </c:pt>
                <c:pt idx="637">
                  <c:v>255000.0</c:v>
                </c:pt>
                <c:pt idx="638">
                  <c:v>255000.0</c:v>
                </c:pt>
                <c:pt idx="639">
                  <c:v>256000.0</c:v>
                </c:pt>
                <c:pt idx="640">
                  <c:v>256000.0</c:v>
                </c:pt>
                <c:pt idx="641">
                  <c:v>256000.0</c:v>
                </c:pt>
                <c:pt idx="642">
                  <c:v>257000.0</c:v>
                </c:pt>
                <c:pt idx="643">
                  <c:v>257000.0</c:v>
                </c:pt>
                <c:pt idx="644">
                  <c:v>258000.0</c:v>
                </c:pt>
                <c:pt idx="645">
                  <c:v>258000.0</c:v>
                </c:pt>
                <c:pt idx="646">
                  <c:v>258000.0</c:v>
                </c:pt>
                <c:pt idx="647">
                  <c:v>259000.0</c:v>
                </c:pt>
                <c:pt idx="648">
                  <c:v>259000.0</c:v>
                </c:pt>
                <c:pt idx="649">
                  <c:v>260000.0</c:v>
                </c:pt>
                <c:pt idx="650">
                  <c:v>260000.0</c:v>
                </c:pt>
                <c:pt idx="651">
                  <c:v>260000.0</c:v>
                </c:pt>
                <c:pt idx="652">
                  <c:v>261000.0</c:v>
                </c:pt>
                <c:pt idx="653">
                  <c:v>261000.0</c:v>
                </c:pt>
                <c:pt idx="654">
                  <c:v>262000.0</c:v>
                </c:pt>
                <c:pt idx="655">
                  <c:v>262000.0</c:v>
                </c:pt>
                <c:pt idx="656">
                  <c:v>262000.0</c:v>
                </c:pt>
                <c:pt idx="657">
                  <c:v>263000.0</c:v>
                </c:pt>
                <c:pt idx="658">
                  <c:v>263000.0</c:v>
                </c:pt>
                <c:pt idx="659">
                  <c:v>264000.0</c:v>
                </c:pt>
                <c:pt idx="660">
                  <c:v>264000.0</c:v>
                </c:pt>
                <c:pt idx="661">
                  <c:v>264000.0</c:v>
                </c:pt>
                <c:pt idx="662">
                  <c:v>265000.0</c:v>
                </c:pt>
                <c:pt idx="663">
                  <c:v>265000.0</c:v>
                </c:pt>
                <c:pt idx="664">
                  <c:v>266000.0</c:v>
                </c:pt>
                <c:pt idx="665">
                  <c:v>266000.0</c:v>
                </c:pt>
                <c:pt idx="666">
                  <c:v>266000.0</c:v>
                </c:pt>
                <c:pt idx="667">
                  <c:v>267000.0</c:v>
                </c:pt>
                <c:pt idx="668">
                  <c:v>267000.0</c:v>
                </c:pt>
                <c:pt idx="669">
                  <c:v>268000.0</c:v>
                </c:pt>
                <c:pt idx="670">
                  <c:v>268000.0</c:v>
                </c:pt>
                <c:pt idx="671">
                  <c:v>268000.0</c:v>
                </c:pt>
                <c:pt idx="672">
                  <c:v>269000.0</c:v>
                </c:pt>
                <c:pt idx="673">
                  <c:v>269000.0</c:v>
                </c:pt>
                <c:pt idx="674">
                  <c:v>270000.0</c:v>
                </c:pt>
                <c:pt idx="675">
                  <c:v>270000.0</c:v>
                </c:pt>
                <c:pt idx="676">
                  <c:v>270000.0</c:v>
                </c:pt>
                <c:pt idx="677">
                  <c:v>271000.0</c:v>
                </c:pt>
                <c:pt idx="678">
                  <c:v>271000.0</c:v>
                </c:pt>
                <c:pt idx="679">
                  <c:v>272000.0</c:v>
                </c:pt>
                <c:pt idx="680">
                  <c:v>272000.0</c:v>
                </c:pt>
                <c:pt idx="681">
                  <c:v>272000.0</c:v>
                </c:pt>
                <c:pt idx="682">
                  <c:v>273000.0</c:v>
                </c:pt>
                <c:pt idx="683">
                  <c:v>273000.0</c:v>
                </c:pt>
                <c:pt idx="684">
                  <c:v>274000.0</c:v>
                </c:pt>
                <c:pt idx="685">
                  <c:v>274000.0</c:v>
                </c:pt>
                <c:pt idx="686">
                  <c:v>274000.0</c:v>
                </c:pt>
                <c:pt idx="687">
                  <c:v>275000.0</c:v>
                </c:pt>
                <c:pt idx="688">
                  <c:v>275000.0</c:v>
                </c:pt>
                <c:pt idx="689">
                  <c:v>276000.0</c:v>
                </c:pt>
                <c:pt idx="690">
                  <c:v>276000.0</c:v>
                </c:pt>
                <c:pt idx="691">
                  <c:v>276000.0</c:v>
                </c:pt>
                <c:pt idx="692">
                  <c:v>277000.0</c:v>
                </c:pt>
                <c:pt idx="693">
                  <c:v>277000.0</c:v>
                </c:pt>
                <c:pt idx="694">
                  <c:v>278000.0</c:v>
                </c:pt>
                <c:pt idx="695">
                  <c:v>278000.0</c:v>
                </c:pt>
                <c:pt idx="696">
                  <c:v>278000.0</c:v>
                </c:pt>
                <c:pt idx="697">
                  <c:v>279000.0</c:v>
                </c:pt>
                <c:pt idx="698">
                  <c:v>279000.0</c:v>
                </c:pt>
                <c:pt idx="699">
                  <c:v>280000.0</c:v>
                </c:pt>
                <c:pt idx="700">
                  <c:v>280000.0</c:v>
                </c:pt>
                <c:pt idx="701">
                  <c:v>280000.0</c:v>
                </c:pt>
                <c:pt idx="702">
                  <c:v>281000.0</c:v>
                </c:pt>
                <c:pt idx="703">
                  <c:v>281000.0</c:v>
                </c:pt>
                <c:pt idx="704">
                  <c:v>282000.0</c:v>
                </c:pt>
                <c:pt idx="705">
                  <c:v>282000.0</c:v>
                </c:pt>
                <c:pt idx="706">
                  <c:v>282000.0</c:v>
                </c:pt>
                <c:pt idx="707">
                  <c:v>283000.0</c:v>
                </c:pt>
                <c:pt idx="708">
                  <c:v>283000.0</c:v>
                </c:pt>
                <c:pt idx="709">
                  <c:v>284000.0</c:v>
                </c:pt>
                <c:pt idx="710">
                  <c:v>284000.0</c:v>
                </c:pt>
                <c:pt idx="711">
                  <c:v>284000.0</c:v>
                </c:pt>
                <c:pt idx="712">
                  <c:v>285000.0</c:v>
                </c:pt>
                <c:pt idx="713">
                  <c:v>285000.0</c:v>
                </c:pt>
                <c:pt idx="714">
                  <c:v>286000.0</c:v>
                </c:pt>
                <c:pt idx="715">
                  <c:v>286000.0</c:v>
                </c:pt>
                <c:pt idx="716">
                  <c:v>286000.0</c:v>
                </c:pt>
                <c:pt idx="717">
                  <c:v>287000.0</c:v>
                </c:pt>
                <c:pt idx="718">
                  <c:v>287000.0</c:v>
                </c:pt>
                <c:pt idx="719">
                  <c:v>288000.0</c:v>
                </c:pt>
                <c:pt idx="720">
                  <c:v>288000.0</c:v>
                </c:pt>
                <c:pt idx="721">
                  <c:v>288000.0</c:v>
                </c:pt>
                <c:pt idx="722">
                  <c:v>289000.0</c:v>
                </c:pt>
                <c:pt idx="723">
                  <c:v>289000.0</c:v>
                </c:pt>
                <c:pt idx="724">
                  <c:v>290000.0</c:v>
                </c:pt>
                <c:pt idx="725">
                  <c:v>290000.0</c:v>
                </c:pt>
                <c:pt idx="726">
                  <c:v>290000.0</c:v>
                </c:pt>
                <c:pt idx="727">
                  <c:v>291000.0</c:v>
                </c:pt>
                <c:pt idx="728">
                  <c:v>291000.0</c:v>
                </c:pt>
                <c:pt idx="729">
                  <c:v>292000.0</c:v>
                </c:pt>
                <c:pt idx="730">
                  <c:v>292000.0</c:v>
                </c:pt>
                <c:pt idx="731">
                  <c:v>292000.0</c:v>
                </c:pt>
                <c:pt idx="732">
                  <c:v>293000.0</c:v>
                </c:pt>
                <c:pt idx="733">
                  <c:v>293000.0</c:v>
                </c:pt>
                <c:pt idx="734">
                  <c:v>294000.0</c:v>
                </c:pt>
                <c:pt idx="735">
                  <c:v>294000.0</c:v>
                </c:pt>
                <c:pt idx="736">
                  <c:v>294000.0</c:v>
                </c:pt>
                <c:pt idx="737">
                  <c:v>295000.0</c:v>
                </c:pt>
                <c:pt idx="738">
                  <c:v>295000.0</c:v>
                </c:pt>
                <c:pt idx="739">
                  <c:v>296000.0</c:v>
                </c:pt>
                <c:pt idx="740">
                  <c:v>296000.0</c:v>
                </c:pt>
                <c:pt idx="741">
                  <c:v>296000.0</c:v>
                </c:pt>
                <c:pt idx="742">
                  <c:v>297000.0</c:v>
                </c:pt>
                <c:pt idx="743">
                  <c:v>297000.0</c:v>
                </c:pt>
                <c:pt idx="744">
                  <c:v>298000.0</c:v>
                </c:pt>
                <c:pt idx="745">
                  <c:v>298000.0</c:v>
                </c:pt>
                <c:pt idx="746">
                  <c:v>298000.0</c:v>
                </c:pt>
                <c:pt idx="747">
                  <c:v>299000.0</c:v>
                </c:pt>
                <c:pt idx="748">
                  <c:v>299000.0</c:v>
                </c:pt>
                <c:pt idx="749">
                  <c:v>300000.0</c:v>
                </c:pt>
                <c:pt idx="750">
                  <c:v>300000.0</c:v>
                </c:pt>
                <c:pt idx="751">
                  <c:v>300000.0</c:v>
                </c:pt>
                <c:pt idx="752">
                  <c:v>301000.0</c:v>
                </c:pt>
                <c:pt idx="753">
                  <c:v>301000.0</c:v>
                </c:pt>
                <c:pt idx="754">
                  <c:v>302000.0</c:v>
                </c:pt>
                <c:pt idx="755">
                  <c:v>302000.0</c:v>
                </c:pt>
                <c:pt idx="756">
                  <c:v>302000.0</c:v>
                </c:pt>
                <c:pt idx="757">
                  <c:v>303000.0</c:v>
                </c:pt>
                <c:pt idx="758">
                  <c:v>303000.0</c:v>
                </c:pt>
                <c:pt idx="759">
                  <c:v>304000.0</c:v>
                </c:pt>
                <c:pt idx="760">
                  <c:v>304000.0</c:v>
                </c:pt>
                <c:pt idx="761">
                  <c:v>304000.0</c:v>
                </c:pt>
                <c:pt idx="762">
                  <c:v>305000.0</c:v>
                </c:pt>
                <c:pt idx="763">
                  <c:v>305000.0</c:v>
                </c:pt>
                <c:pt idx="764">
                  <c:v>306000.0</c:v>
                </c:pt>
                <c:pt idx="765">
                  <c:v>306000.0</c:v>
                </c:pt>
                <c:pt idx="766">
                  <c:v>306000.0</c:v>
                </c:pt>
                <c:pt idx="767">
                  <c:v>307000.0</c:v>
                </c:pt>
                <c:pt idx="768">
                  <c:v>307000.0</c:v>
                </c:pt>
                <c:pt idx="769">
                  <c:v>308000.0</c:v>
                </c:pt>
                <c:pt idx="770">
                  <c:v>308000.0</c:v>
                </c:pt>
                <c:pt idx="771">
                  <c:v>308000.0</c:v>
                </c:pt>
                <c:pt idx="772">
                  <c:v>309000.0</c:v>
                </c:pt>
                <c:pt idx="773">
                  <c:v>309000.0</c:v>
                </c:pt>
                <c:pt idx="774">
                  <c:v>310000.0</c:v>
                </c:pt>
                <c:pt idx="775">
                  <c:v>310000.0</c:v>
                </c:pt>
                <c:pt idx="776">
                  <c:v>310000.0</c:v>
                </c:pt>
                <c:pt idx="777">
                  <c:v>311000.0</c:v>
                </c:pt>
                <c:pt idx="778">
                  <c:v>311000.0</c:v>
                </c:pt>
                <c:pt idx="779">
                  <c:v>312000.0</c:v>
                </c:pt>
                <c:pt idx="780">
                  <c:v>312000.0</c:v>
                </c:pt>
                <c:pt idx="781">
                  <c:v>312000.0</c:v>
                </c:pt>
                <c:pt idx="782">
                  <c:v>313000.0</c:v>
                </c:pt>
                <c:pt idx="783">
                  <c:v>313000.0</c:v>
                </c:pt>
                <c:pt idx="784">
                  <c:v>314000.0</c:v>
                </c:pt>
                <c:pt idx="785">
                  <c:v>314000.0</c:v>
                </c:pt>
                <c:pt idx="786">
                  <c:v>314000.0</c:v>
                </c:pt>
                <c:pt idx="787">
                  <c:v>315000.0</c:v>
                </c:pt>
                <c:pt idx="788">
                  <c:v>315000.0</c:v>
                </c:pt>
                <c:pt idx="789">
                  <c:v>316000.0</c:v>
                </c:pt>
                <c:pt idx="790">
                  <c:v>316000.0</c:v>
                </c:pt>
                <c:pt idx="791">
                  <c:v>316000.0</c:v>
                </c:pt>
                <c:pt idx="792">
                  <c:v>317000.0</c:v>
                </c:pt>
                <c:pt idx="793">
                  <c:v>317000.0</c:v>
                </c:pt>
                <c:pt idx="794">
                  <c:v>318000.0</c:v>
                </c:pt>
                <c:pt idx="795">
                  <c:v>318000.0</c:v>
                </c:pt>
                <c:pt idx="796">
                  <c:v>318000.0</c:v>
                </c:pt>
                <c:pt idx="797">
                  <c:v>319000.0</c:v>
                </c:pt>
                <c:pt idx="798">
                  <c:v>319000.0</c:v>
                </c:pt>
                <c:pt idx="799">
                  <c:v>320000.0</c:v>
                </c:pt>
                <c:pt idx="800">
                  <c:v>320000.0</c:v>
                </c:pt>
                <c:pt idx="801">
                  <c:v>320000.0</c:v>
                </c:pt>
                <c:pt idx="802">
                  <c:v>321000.0</c:v>
                </c:pt>
                <c:pt idx="803">
                  <c:v>321000.0</c:v>
                </c:pt>
                <c:pt idx="804">
                  <c:v>322000.0</c:v>
                </c:pt>
                <c:pt idx="805">
                  <c:v>322000.0</c:v>
                </c:pt>
                <c:pt idx="806">
                  <c:v>322000.0</c:v>
                </c:pt>
                <c:pt idx="807">
                  <c:v>323000.0</c:v>
                </c:pt>
                <c:pt idx="808">
                  <c:v>323000.0</c:v>
                </c:pt>
                <c:pt idx="809">
                  <c:v>324000.0</c:v>
                </c:pt>
                <c:pt idx="810">
                  <c:v>324000.0</c:v>
                </c:pt>
                <c:pt idx="811">
                  <c:v>324000.0</c:v>
                </c:pt>
                <c:pt idx="812">
                  <c:v>325000.0</c:v>
                </c:pt>
                <c:pt idx="813">
                  <c:v>325000.0</c:v>
                </c:pt>
                <c:pt idx="814">
                  <c:v>326000.0</c:v>
                </c:pt>
                <c:pt idx="815">
                  <c:v>326000.0</c:v>
                </c:pt>
                <c:pt idx="816">
                  <c:v>326000.0</c:v>
                </c:pt>
                <c:pt idx="817">
                  <c:v>327000.0</c:v>
                </c:pt>
                <c:pt idx="818">
                  <c:v>327000.0</c:v>
                </c:pt>
                <c:pt idx="819">
                  <c:v>328000.0</c:v>
                </c:pt>
                <c:pt idx="820">
                  <c:v>328000.0</c:v>
                </c:pt>
                <c:pt idx="821">
                  <c:v>328000.0</c:v>
                </c:pt>
                <c:pt idx="822">
                  <c:v>329000.0</c:v>
                </c:pt>
                <c:pt idx="823">
                  <c:v>329000.0</c:v>
                </c:pt>
                <c:pt idx="824">
                  <c:v>330000.0</c:v>
                </c:pt>
                <c:pt idx="825">
                  <c:v>330000.0</c:v>
                </c:pt>
                <c:pt idx="826">
                  <c:v>330000.0</c:v>
                </c:pt>
                <c:pt idx="827">
                  <c:v>331000.0</c:v>
                </c:pt>
                <c:pt idx="828">
                  <c:v>331000.0</c:v>
                </c:pt>
                <c:pt idx="829">
                  <c:v>332000.0</c:v>
                </c:pt>
                <c:pt idx="830">
                  <c:v>332000.0</c:v>
                </c:pt>
                <c:pt idx="831">
                  <c:v>332000.0</c:v>
                </c:pt>
                <c:pt idx="832">
                  <c:v>333000.0</c:v>
                </c:pt>
                <c:pt idx="833">
                  <c:v>333000.0</c:v>
                </c:pt>
                <c:pt idx="834">
                  <c:v>334000.0</c:v>
                </c:pt>
                <c:pt idx="835">
                  <c:v>334000.0</c:v>
                </c:pt>
                <c:pt idx="836">
                  <c:v>334000.0</c:v>
                </c:pt>
                <c:pt idx="837">
                  <c:v>335000.0</c:v>
                </c:pt>
                <c:pt idx="838">
                  <c:v>335000.0</c:v>
                </c:pt>
                <c:pt idx="839">
                  <c:v>336000.0</c:v>
                </c:pt>
                <c:pt idx="840">
                  <c:v>336000.0</c:v>
                </c:pt>
                <c:pt idx="841">
                  <c:v>336000.0</c:v>
                </c:pt>
                <c:pt idx="842">
                  <c:v>337000.0</c:v>
                </c:pt>
                <c:pt idx="843">
                  <c:v>337000.0</c:v>
                </c:pt>
                <c:pt idx="844">
                  <c:v>338000.0</c:v>
                </c:pt>
                <c:pt idx="845">
                  <c:v>338000.0</c:v>
                </c:pt>
                <c:pt idx="846">
                  <c:v>338000.0</c:v>
                </c:pt>
                <c:pt idx="847">
                  <c:v>339000.0</c:v>
                </c:pt>
                <c:pt idx="848">
                  <c:v>339000.0</c:v>
                </c:pt>
                <c:pt idx="849">
                  <c:v>340000.0</c:v>
                </c:pt>
                <c:pt idx="850">
                  <c:v>340000.0</c:v>
                </c:pt>
                <c:pt idx="851">
                  <c:v>340000.0</c:v>
                </c:pt>
                <c:pt idx="852">
                  <c:v>341000.0</c:v>
                </c:pt>
                <c:pt idx="853">
                  <c:v>341000.0</c:v>
                </c:pt>
                <c:pt idx="854">
                  <c:v>342000.0</c:v>
                </c:pt>
                <c:pt idx="855">
                  <c:v>342000.0</c:v>
                </c:pt>
                <c:pt idx="856">
                  <c:v>342000.0</c:v>
                </c:pt>
                <c:pt idx="857">
                  <c:v>343000.0</c:v>
                </c:pt>
                <c:pt idx="858">
                  <c:v>343000.0</c:v>
                </c:pt>
                <c:pt idx="859">
                  <c:v>344000.0</c:v>
                </c:pt>
                <c:pt idx="860">
                  <c:v>344000.0</c:v>
                </c:pt>
                <c:pt idx="861">
                  <c:v>344000.0</c:v>
                </c:pt>
                <c:pt idx="862">
                  <c:v>345000.0</c:v>
                </c:pt>
                <c:pt idx="863">
                  <c:v>345000.0</c:v>
                </c:pt>
                <c:pt idx="864">
                  <c:v>346000.0</c:v>
                </c:pt>
                <c:pt idx="865">
                  <c:v>346000.0</c:v>
                </c:pt>
                <c:pt idx="866">
                  <c:v>346000.0</c:v>
                </c:pt>
                <c:pt idx="867">
                  <c:v>347000.0</c:v>
                </c:pt>
                <c:pt idx="868">
                  <c:v>347000.0</c:v>
                </c:pt>
                <c:pt idx="869">
                  <c:v>348000.0</c:v>
                </c:pt>
                <c:pt idx="870">
                  <c:v>348000.0</c:v>
                </c:pt>
                <c:pt idx="871">
                  <c:v>348000.0</c:v>
                </c:pt>
                <c:pt idx="872">
                  <c:v>349000.0</c:v>
                </c:pt>
                <c:pt idx="873">
                  <c:v>349000.0</c:v>
                </c:pt>
                <c:pt idx="874">
                  <c:v>350000.0</c:v>
                </c:pt>
                <c:pt idx="875">
                  <c:v>350000.0</c:v>
                </c:pt>
                <c:pt idx="876">
                  <c:v>350000.0</c:v>
                </c:pt>
                <c:pt idx="877">
                  <c:v>351000.0</c:v>
                </c:pt>
                <c:pt idx="878">
                  <c:v>351000.0</c:v>
                </c:pt>
                <c:pt idx="879">
                  <c:v>352000.0</c:v>
                </c:pt>
                <c:pt idx="880">
                  <c:v>352000.0</c:v>
                </c:pt>
                <c:pt idx="881">
                  <c:v>352000.0</c:v>
                </c:pt>
                <c:pt idx="882">
                  <c:v>353000.0</c:v>
                </c:pt>
                <c:pt idx="883">
                  <c:v>353000.0</c:v>
                </c:pt>
                <c:pt idx="884">
                  <c:v>354000.0</c:v>
                </c:pt>
                <c:pt idx="885">
                  <c:v>354000.0</c:v>
                </c:pt>
                <c:pt idx="886">
                  <c:v>354000.0</c:v>
                </c:pt>
                <c:pt idx="887">
                  <c:v>355000.0</c:v>
                </c:pt>
                <c:pt idx="888">
                  <c:v>355000.0</c:v>
                </c:pt>
                <c:pt idx="889">
                  <c:v>356000.0</c:v>
                </c:pt>
                <c:pt idx="890">
                  <c:v>356000.0</c:v>
                </c:pt>
                <c:pt idx="891">
                  <c:v>356000.0</c:v>
                </c:pt>
                <c:pt idx="892">
                  <c:v>357000.0</c:v>
                </c:pt>
                <c:pt idx="893">
                  <c:v>357000.0</c:v>
                </c:pt>
                <c:pt idx="894">
                  <c:v>358000.0</c:v>
                </c:pt>
                <c:pt idx="895">
                  <c:v>358000.0</c:v>
                </c:pt>
                <c:pt idx="896">
                  <c:v>358000.0</c:v>
                </c:pt>
                <c:pt idx="897">
                  <c:v>359000.0</c:v>
                </c:pt>
                <c:pt idx="898">
                  <c:v>359000.0</c:v>
                </c:pt>
                <c:pt idx="899">
                  <c:v>360000.0</c:v>
                </c:pt>
                <c:pt idx="900">
                  <c:v>360000.0</c:v>
                </c:pt>
                <c:pt idx="901">
                  <c:v>360000.0</c:v>
                </c:pt>
                <c:pt idx="902">
                  <c:v>361000.0</c:v>
                </c:pt>
                <c:pt idx="903">
                  <c:v>361000.0</c:v>
                </c:pt>
                <c:pt idx="904">
                  <c:v>362000.0</c:v>
                </c:pt>
                <c:pt idx="905">
                  <c:v>362000.0</c:v>
                </c:pt>
                <c:pt idx="906">
                  <c:v>362000.0</c:v>
                </c:pt>
                <c:pt idx="907">
                  <c:v>363000.0</c:v>
                </c:pt>
                <c:pt idx="908">
                  <c:v>363000.0</c:v>
                </c:pt>
                <c:pt idx="909">
                  <c:v>364000.0</c:v>
                </c:pt>
                <c:pt idx="910">
                  <c:v>364000.0</c:v>
                </c:pt>
                <c:pt idx="911">
                  <c:v>364000.0</c:v>
                </c:pt>
                <c:pt idx="912">
                  <c:v>365000.0</c:v>
                </c:pt>
                <c:pt idx="913">
                  <c:v>365000.0</c:v>
                </c:pt>
                <c:pt idx="914">
                  <c:v>366000.0</c:v>
                </c:pt>
                <c:pt idx="915">
                  <c:v>366000.0</c:v>
                </c:pt>
                <c:pt idx="916">
                  <c:v>366000.0</c:v>
                </c:pt>
                <c:pt idx="917">
                  <c:v>367000.0</c:v>
                </c:pt>
                <c:pt idx="918">
                  <c:v>367000.0</c:v>
                </c:pt>
                <c:pt idx="919">
                  <c:v>368000.0</c:v>
                </c:pt>
                <c:pt idx="920">
                  <c:v>368000.0</c:v>
                </c:pt>
                <c:pt idx="921">
                  <c:v>368000.0</c:v>
                </c:pt>
                <c:pt idx="922">
                  <c:v>369000.0</c:v>
                </c:pt>
                <c:pt idx="923">
                  <c:v>369000.0</c:v>
                </c:pt>
                <c:pt idx="924">
                  <c:v>370000.0</c:v>
                </c:pt>
                <c:pt idx="925">
                  <c:v>370000.0</c:v>
                </c:pt>
                <c:pt idx="926">
                  <c:v>370000.0</c:v>
                </c:pt>
                <c:pt idx="927">
                  <c:v>371000.0</c:v>
                </c:pt>
                <c:pt idx="928">
                  <c:v>371000.0</c:v>
                </c:pt>
                <c:pt idx="929">
                  <c:v>372000.0</c:v>
                </c:pt>
                <c:pt idx="930">
                  <c:v>372000.0</c:v>
                </c:pt>
                <c:pt idx="931">
                  <c:v>372000.0</c:v>
                </c:pt>
                <c:pt idx="932">
                  <c:v>373000.0</c:v>
                </c:pt>
                <c:pt idx="933">
                  <c:v>373000.0</c:v>
                </c:pt>
                <c:pt idx="934">
                  <c:v>374000.0</c:v>
                </c:pt>
                <c:pt idx="935">
                  <c:v>374000.0</c:v>
                </c:pt>
                <c:pt idx="936">
                  <c:v>374000.0</c:v>
                </c:pt>
                <c:pt idx="937">
                  <c:v>375000.0</c:v>
                </c:pt>
                <c:pt idx="938">
                  <c:v>375000.0</c:v>
                </c:pt>
                <c:pt idx="939">
                  <c:v>376000.0</c:v>
                </c:pt>
                <c:pt idx="940">
                  <c:v>376000.0</c:v>
                </c:pt>
                <c:pt idx="941">
                  <c:v>376000.0</c:v>
                </c:pt>
                <c:pt idx="942">
                  <c:v>377000.0</c:v>
                </c:pt>
                <c:pt idx="943">
                  <c:v>377000.0</c:v>
                </c:pt>
                <c:pt idx="944">
                  <c:v>378000.0</c:v>
                </c:pt>
                <c:pt idx="945">
                  <c:v>378000.0</c:v>
                </c:pt>
                <c:pt idx="946">
                  <c:v>378000.0</c:v>
                </c:pt>
                <c:pt idx="947">
                  <c:v>379000.0</c:v>
                </c:pt>
                <c:pt idx="948">
                  <c:v>379000.0</c:v>
                </c:pt>
                <c:pt idx="949">
                  <c:v>380000.0</c:v>
                </c:pt>
                <c:pt idx="950">
                  <c:v>380000.0</c:v>
                </c:pt>
                <c:pt idx="951">
                  <c:v>380000.0</c:v>
                </c:pt>
                <c:pt idx="952">
                  <c:v>381000.0</c:v>
                </c:pt>
                <c:pt idx="953">
                  <c:v>381000.0</c:v>
                </c:pt>
                <c:pt idx="954">
                  <c:v>382000.0</c:v>
                </c:pt>
                <c:pt idx="955">
                  <c:v>382000.0</c:v>
                </c:pt>
                <c:pt idx="956">
                  <c:v>382000.0</c:v>
                </c:pt>
                <c:pt idx="957">
                  <c:v>383000.0</c:v>
                </c:pt>
                <c:pt idx="958">
                  <c:v>383000.0</c:v>
                </c:pt>
                <c:pt idx="959">
                  <c:v>384000.0</c:v>
                </c:pt>
                <c:pt idx="960">
                  <c:v>384000.0</c:v>
                </c:pt>
                <c:pt idx="961">
                  <c:v>384000.0</c:v>
                </c:pt>
                <c:pt idx="962">
                  <c:v>385000.0</c:v>
                </c:pt>
                <c:pt idx="963">
                  <c:v>385000.0</c:v>
                </c:pt>
                <c:pt idx="964">
                  <c:v>386000.0</c:v>
                </c:pt>
                <c:pt idx="965">
                  <c:v>386000.0</c:v>
                </c:pt>
                <c:pt idx="966">
                  <c:v>386000.0</c:v>
                </c:pt>
                <c:pt idx="967">
                  <c:v>387000.0</c:v>
                </c:pt>
                <c:pt idx="968">
                  <c:v>387000.0</c:v>
                </c:pt>
                <c:pt idx="969">
                  <c:v>388000.0</c:v>
                </c:pt>
                <c:pt idx="970">
                  <c:v>388000.0</c:v>
                </c:pt>
                <c:pt idx="971">
                  <c:v>388000.0</c:v>
                </c:pt>
                <c:pt idx="972">
                  <c:v>389000.0</c:v>
                </c:pt>
                <c:pt idx="973">
                  <c:v>389000.0</c:v>
                </c:pt>
                <c:pt idx="974">
                  <c:v>390000.0</c:v>
                </c:pt>
                <c:pt idx="975">
                  <c:v>390000.0</c:v>
                </c:pt>
                <c:pt idx="976">
                  <c:v>390000.0</c:v>
                </c:pt>
                <c:pt idx="977">
                  <c:v>391000.0</c:v>
                </c:pt>
                <c:pt idx="978">
                  <c:v>391000.0</c:v>
                </c:pt>
                <c:pt idx="979">
                  <c:v>392000.0</c:v>
                </c:pt>
                <c:pt idx="980">
                  <c:v>392000.0</c:v>
                </c:pt>
                <c:pt idx="981">
                  <c:v>392000.0</c:v>
                </c:pt>
                <c:pt idx="982">
                  <c:v>393000.0</c:v>
                </c:pt>
                <c:pt idx="983">
                  <c:v>393000.0</c:v>
                </c:pt>
                <c:pt idx="984">
                  <c:v>394000.0</c:v>
                </c:pt>
                <c:pt idx="985">
                  <c:v>394000.0</c:v>
                </c:pt>
                <c:pt idx="986">
                  <c:v>394000.0</c:v>
                </c:pt>
                <c:pt idx="987">
                  <c:v>395000.0</c:v>
                </c:pt>
                <c:pt idx="988">
                  <c:v>395000.0</c:v>
                </c:pt>
                <c:pt idx="989">
                  <c:v>396000.0</c:v>
                </c:pt>
                <c:pt idx="990">
                  <c:v>396000.0</c:v>
                </c:pt>
                <c:pt idx="991">
                  <c:v>396000.0</c:v>
                </c:pt>
                <c:pt idx="992">
                  <c:v>397000.0</c:v>
                </c:pt>
                <c:pt idx="993">
                  <c:v>397000.0</c:v>
                </c:pt>
                <c:pt idx="994">
                  <c:v>398000.0</c:v>
                </c:pt>
                <c:pt idx="995">
                  <c:v>398000.0</c:v>
                </c:pt>
                <c:pt idx="996">
                  <c:v>398000.0</c:v>
                </c:pt>
                <c:pt idx="997">
                  <c:v>399000.0</c:v>
                </c:pt>
                <c:pt idx="998">
                  <c:v>399000.0</c:v>
                </c:pt>
                <c:pt idx="999">
                  <c:v>400000.0</c:v>
                </c:pt>
                <c:pt idx="1000">
                  <c:v>400000.0</c:v>
                </c:pt>
                <c:pt idx="1001">
                  <c:v>400000.0</c:v>
                </c:pt>
                <c:pt idx="1002">
                  <c:v>401000.0</c:v>
                </c:pt>
                <c:pt idx="1003">
                  <c:v>401000.0</c:v>
                </c:pt>
                <c:pt idx="1004">
                  <c:v>402000.0</c:v>
                </c:pt>
                <c:pt idx="1005">
                  <c:v>402000.0</c:v>
                </c:pt>
                <c:pt idx="1006">
                  <c:v>402000.0</c:v>
                </c:pt>
                <c:pt idx="1007">
                  <c:v>403000.0</c:v>
                </c:pt>
                <c:pt idx="1008">
                  <c:v>403000.0</c:v>
                </c:pt>
                <c:pt idx="1009">
                  <c:v>404000.0</c:v>
                </c:pt>
                <c:pt idx="1010">
                  <c:v>404000.0</c:v>
                </c:pt>
                <c:pt idx="1011">
                  <c:v>404000.0</c:v>
                </c:pt>
                <c:pt idx="1012">
                  <c:v>405000.0</c:v>
                </c:pt>
                <c:pt idx="1013">
                  <c:v>405000.0</c:v>
                </c:pt>
                <c:pt idx="1014">
                  <c:v>406000.0</c:v>
                </c:pt>
                <c:pt idx="1015">
                  <c:v>406000.0</c:v>
                </c:pt>
                <c:pt idx="1016">
                  <c:v>406000.0</c:v>
                </c:pt>
                <c:pt idx="1017">
                  <c:v>407000.0</c:v>
                </c:pt>
                <c:pt idx="1018">
                  <c:v>407000.0</c:v>
                </c:pt>
                <c:pt idx="1019">
                  <c:v>408000.0</c:v>
                </c:pt>
                <c:pt idx="1020">
                  <c:v>408000.0</c:v>
                </c:pt>
                <c:pt idx="1021">
                  <c:v>408000.0</c:v>
                </c:pt>
                <c:pt idx="1022">
                  <c:v>409000.0</c:v>
                </c:pt>
                <c:pt idx="1023">
                  <c:v>409000.0</c:v>
                </c:pt>
                <c:pt idx="1024">
                  <c:v>410000.0</c:v>
                </c:pt>
                <c:pt idx="1025">
                  <c:v>410000.0</c:v>
                </c:pt>
                <c:pt idx="1026">
                  <c:v>410000.0</c:v>
                </c:pt>
                <c:pt idx="1027">
                  <c:v>411000.0</c:v>
                </c:pt>
                <c:pt idx="1028">
                  <c:v>411000.0</c:v>
                </c:pt>
                <c:pt idx="1029">
                  <c:v>412000.0</c:v>
                </c:pt>
                <c:pt idx="1030">
                  <c:v>412000.0</c:v>
                </c:pt>
                <c:pt idx="1031">
                  <c:v>412000.0</c:v>
                </c:pt>
                <c:pt idx="1032">
                  <c:v>413000.0</c:v>
                </c:pt>
                <c:pt idx="1033">
                  <c:v>413000.0</c:v>
                </c:pt>
                <c:pt idx="1034">
                  <c:v>414000.0</c:v>
                </c:pt>
                <c:pt idx="1035">
                  <c:v>414000.0</c:v>
                </c:pt>
                <c:pt idx="1036">
                  <c:v>414000.0</c:v>
                </c:pt>
                <c:pt idx="1037">
                  <c:v>415000.0</c:v>
                </c:pt>
                <c:pt idx="1038">
                  <c:v>415000.0</c:v>
                </c:pt>
                <c:pt idx="1039">
                  <c:v>416000.0</c:v>
                </c:pt>
                <c:pt idx="1040">
                  <c:v>416000.0</c:v>
                </c:pt>
                <c:pt idx="1041">
                  <c:v>416000.0</c:v>
                </c:pt>
                <c:pt idx="1042">
                  <c:v>417000.0</c:v>
                </c:pt>
                <c:pt idx="1043">
                  <c:v>417000.0</c:v>
                </c:pt>
                <c:pt idx="1044">
                  <c:v>418000.0</c:v>
                </c:pt>
                <c:pt idx="1045">
                  <c:v>418000.0</c:v>
                </c:pt>
                <c:pt idx="1046">
                  <c:v>418000.0</c:v>
                </c:pt>
                <c:pt idx="1047">
                  <c:v>419000.0</c:v>
                </c:pt>
                <c:pt idx="1048">
                  <c:v>419000.0</c:v>
                </c:pt>
                <c:pt idx="1049">
                  <c:v>420000.0</c:v>
                </c:pt>
                <c:pt idx="1050">
                  <c:v>420000.0</c:v>
                </c:pt>
                <c:pt idx="1051">
                  <c:v>420000.0</c:v>
                </c:pt>
                <c:pt idx="1052">
                  <c:v>421000.0</c:v>
                </c:pt>
                <c:pt idx="1053">
                  <c:v>421000.0</c:v>
                </c:pt>
                <c:pt idx="1054">
                  <c:v>422000.0</c:v>
                </c:pt>
                <c:pt idx="1055">
                  <c:v>422000.0</c:v>
                </c:pt>
                <c:pt idx="1056">
                  <c:v>422000.0</c:v>
                </c:pt>
                <c:pt idx="1057">
                  <c:v>423000.0</c:v>
                </c:pt>
                <c:pt idx="1058">
                  <c:v>423000.0</c:v>
                </c:pt>
                <c:pt idx="1059">
                  <c:v>424000.0</c:v>
                </c:pt>
                <c:pt idx="1060">
                  <c:v>424000.0</c:v>
                </c:pt>
                <c:pt idx="1061">
                  <c:v>424000.0</c:v>
                </c:pt>
                <c:pt idx="1062">
                  <c:v>425000.0</c:v>
                </c:pt>
                <c:pt idx="1063">
                  <c:v>425000.0</c:v>
                </c:pt>
                <c:pt idx="1064">
                  <c:v>426000.0</c:v>
                </c:pt>
                <c:pt idx="1065">
                  <c:v>426000.0</c:v>
                </c:pt>
                <c:pt idx="1066">
                  <c:v>426000.0</c:v>
                </c:pt>
                <c:pt idx="1067">
                  <c:v>427000.0</c:v>
                </c:pt>
                <c:pt idx="1068">
                  <c:v>427000.0</c:v>
                </c:pt>
                <c:pt idx="1069">
                  <c:v>428000.0</c:v>
                </c:pt>
                <c:pt idx="1070">
                  <c:v>428000.0</c:v>
                </c:pt>
                <c:pt idx="1071">
                  <c:v>428000.0</c:v>
                </c:pt>
                <c:pt idx="1072">
                  <c:v>429000.0</c:v>
                </c:pt>
                <c:pt idx="1073">
                  <c:v>429000.0</c:v>
                </c:pt>
                <c:pt idx="1074">
                  <c:v>430000.0</c:v>
                </c:pt>
                <c:pt idx="1075">
                  <c:v>430000.0</c:v>
                </c:pt>
                <c:pt idx="1076">
                  <c:v>430000.0</c:v>
                </c:pt>
                <c:pt idx="1077">
                  <c:v>431000.0</c:v>
                </c:pt>
                <c:pt idx="1078">
                  <c:v>431000.0</c:v>
                </c:pt>
                <c:pt idx="1079">
                  <c:v>432000.0</c:v>
                </c:pt>
                <c:pt idx="1080">
                  <c:v>432000.0</c:v>
                </c:pt>
                <c:pt idx="1081">
                  <c:v>432000.0</c:v>
                </c:pt>
                <c:pt idx="1082">
                  <c:v>433000.0</c:v>
                </c:pt>
                <c:pt idx="1083">
                  <c:v>433000.0</c:v>
                </c:pt>
                <c:pt idx="1084">
                  <c:v>434000.0</c:v>
                </c:pt>
                <c:pt idx="1085">
                  <c:v>434000.0</c:v>
                </c:pt>
                <c:pt idx="1086">
                  <c:v>434000.0</c:v>
                </c:pt>
                <c:pt idx="1087">
                  <c:v>435000.0</c:v>
                </c:pt>
                <c:pt idx="1088">
                  <c:v>435000.0</c:v>
                </c:pt>
                <c:pt idx="1089">
                  <c:v>436000.0</c:v>
                </c:pt>
                <c:pt idx="1090">
                  <c:v>436000.0</c:v>
                </c:pt>
                <c:pt idx="1091">
                  <c:v>436000.0</c:v>
                </c:pt>
                <c:pt idx="1092">
                  <c:v>437000.0</c:v>
                </c:pt>
                <c:pt idx="1093">
                  <c:v>437000.0</c:v>
                </c:pt>
                <c:pt idx="1094">
                  <c:v>438000.0</c:v>
                </c:pt>
                <c:pt idx="1095">
                  <c:v>438000.0</c:v>
                </c:pt>
                <c:pt idx="1096">
                  <c:v>438000.0</c:v>
                </c:pt>
                <c:pt idx="1097">
                  <c:v>439000.0</c:v>
                </c:pt>
                <c:pt idx="1098">
                  <c:v>439000.0</c:v>
                </c:pt>
                <c:pt idx="1099">
                  <c:v>440000.0</c:v>
                </c:pt>
                <c:pt idx="1100">
                  <c:v>440000.0</c:v>
                </c:pt>
                <c:pt idx="1101">
                  <c:v>440000.0</c:v>
                </c:pt>
                <c:pt idx="1102">
                  <c:v>441000.0</c:v>
                </c:pt>
                <c:pt idx="1103">
                  <c:v>441000.0</c:v>
                </c:pt>
                <c:pt idx="1104">
                  <c:v>442000.0</c:v>
                </c:pt>
                <c:pt idx="1105">
                  <c:v>442000.0</c:v>
                </c:pt>
                <c:pt idx="1106">
                  <c:v>442000.0</c:v>
                </c:pt>
                <c:pt idx="1107">
                  <c:v>443000.0</c:v>
                </c:pt>
                <c:pt idx="1108">
                  <c:v>443000.0</c:v>
                </c:pt>
                <c:pt idx="1109">
                  <c:v>444000.0</c:v>
                </c:pt>
                <c:pt idx="1110">
                  <c:v>444000.0</c:v>
                </c:pt>
                <c:pt idx="1111">
                  <c:v>444000.0</c:v>
                </c:pt>
                <c:pt idx="1112">
                  <c:v>445000.0</c:v>
                </c:pt>
                <c:pt idx="1113">
                  <c:v>445000.0</c:v>
                </c:pt>
                <c:pt idx="1114">
                  <c:v>446000.0</c:v>
                </c:pt>
                <c:pt idx="1115">
                  <c:v>446000.0</c:v>
                </c:pt>
                <c:pt idx="1116">
                  <c:v>446000.0</c:v>
                </c:pt>
                <c:pt idx="1117">
                  <c:v>447000.0</c:v>
                </c:pt>
                <c:pt idx="1118">
                  <c:v>447000.0</c:v>
                </c:pt>
                <c:pt idx="1119">
                  <c:v>448000.0</c:v>
                </c:pt>
                <c:pt idx="1120">
                  <c:v>448000.0</c:v>
                </c:pt>
                <c:pt idx="1121">
                  <c:v>448000.0</c:v>
                </c:pt>
                <c:pt idx="1122">
                  <c:v>449000.0</c:v>
                </c:pt>
                <c:pt idx="1123">
                  <c:v>449000.0</c:v>
                </c:pt>
                <c:pt idx="1124">
                  <c:v>450000.0</c:v>
                </c:pt>
                <c:pt idx="1125">
                  <c:v>450000.0</c:v>
                </c:pt>
                <c:pt idx="1126">
                  <c:v>450000.0</c:v>
                </c:pt>
                <c:pt idx="1127">
                  <c:v>451000.0</c:v>
                </c:pt>
                <c:pt idx="1128">
                  <c:v>451000.0</c:v>
                </c:pt>
                <c:pt idx="1129">
                  <c:v>452000.0</c:v>
                </c:pt>
                <c:pt idx="1130">
                  <c:v>452000.0</c:v>
                </c:pt>
                <c:pt idx="1131">
                  <c:v>452000.0</c:v>
                </c:pt>
                <c:pt idx="1132">
                  <c:v>453000.0</c:v>
                </c:pt>
                <c:pt idx="1133">
                  <c:v>453000.0</c:v>
                </c:pt>
                <c:pt idx="1134">
                  <c:v>454000.0</c:v>
                </c:pt>
                <c:pt idx="1135">
                  <c:v>454000.0</c:v>
                </c:pt>
                <c:pt idx="1136">
                  <c:v>454000.0</c:v>
                </c:pt>
                <c:pt idx="1137">
                  <c:v>455000.0</c:v>
                </c:pt>
                <c:pt idx="1138">
                  <c:v>455000.0</c:v>
                </c:pt>
                <c:pt idx="1139">
                  <c:v>456000.0</c:v>
                </c:pt>
                <c:pt idx="1140">
                  <c:v>456000.0</c:v>
                </c:pt>
                <c:pt idx="1141">
                  <c:v>456000.0</c:v>
                </c:pt>
                <c:pt idx="1142">
                  <c:v>457000.0</c:v>
                </c:pt>
                <c:pt idx="1143">
                  <c:v>457000.0</c:v>
                </c:pt>
                <c:pt idx="1144">
                  <c:v>458000.0</c:v>
                </c:pt>
                <c:pt idx="1145">
                  <c:v>458000.0</c:v>
                </c:pt>
                <c:pt idx="1146">
                  <c:v>458000.0</c:v>
                </c:pt>
                <c:pt idx="1147">
                  <c:v>459000.0</c:v>
                </c:pt>
                <c:pt idx="1148">
                  <c:v>459000.0</c:v>
                </c:pt>
                <c:pt idx="1149">
                  <c:v>460000.0</c:v>
                </c:pt>
                <c:pt idx="1150">
                  <c:v>460000.0</c:v>
                </c:pt>
                <c:pt idx="1151">
                  <c:v>460000.0</c:v>
                </c:pt>
                <c:pt idx="1152">
                  <c:v>461000.0</c:v>
                </c:pt>
                <c:pt idx="1153">
                  <c:v>461000.0</c:v>
                </c:pt>
                <c:pt idx="1154">
                  <c:v>462000.0</c:v>
                </c:pt>
                <c:pt idx="1155">
                  <c:v>462000.0</c:v>
                </c:pt>
                <c:pt idx="1156">
                  <c:v>462000.0</c:v>
                </c:pt>
                <c:pt idx="1157">
                  <c:v>463000.0</c:v>
                </c:pt>
                <c:pt idx="1158">
                  <c:v>463000.0</c:v>
                </c:pt>
                <c:pt idx="1159">
                  <c:v>464000.0</c:v>
                </c:pt>
                <c:pt idx="1160">
                  <c:v>464000.0</c:v>
                </c:pt>
                <c:pt idx="1161">
                  <c:v>464000.0</c:v>
                </c:pt>
                <c:pt idx="1162">
                  <c:v>465000.0</c:v>
                </c:pt>
                <c:pt idx="1163">
                  <c:v>465000.0</c:v>
                </c:pt>
                <c:pt idx="1164">
                  <c:v>466000.0</c:v>
                </c:pt>
                <c:pt idx="1165">
                  <c:v>466000.0</c:v>
                </c:pt>
                <c:pt idx="1166">
                  <c:v>466000.0</c:v>
                </c:pt>
                <c:pt idx="1167">
                  <c:v>467000.0</c:v>
                </c:pt>
                <c:pt idx="1168">
                  <c:v>467000.0</c:v>
                </c:pt>
                <c:pt idx="1169">
                  <c:v>468000.0</c:v>
                </c:pt>
                <c:pt idx="1170">
                  <c:v>468000.0</c:v>
                </c:pt>
                <c:pt idx="1171">
                  <c:v>468000.0</c:v>
                </c:pt>
                <c:pt idx="1172">
                  <c:v>469000.0</c:v>
                </c:pt>
                <c:pt idx="1173">
                  <c:v>469000.0</c:v>
                </c:pt>
                <c:pt idx="1174">
                  <c:v>470000.0</c:v>
                </c:pt>
                <c:pt idx="1175">
                  <c:v>470000.0</c:v>
                </c:pt>
                <c:pt idx="1176">
                  <c:v>470000.0</c:v>
                </c:pt>
                <c:pt idx="1177">
                  <c:v>471000.0</c:v>
                </c:pt>
                <c:pt idx="1178">
                  <c:v>471000.0</c:v>
                </c:pt>
                <c:pt idx="1179">
                  <c:v>472000.0</c:v>
                </c:pt>
                <c:pt idx="1180">
                  <c:v>472000.0</c:v>
                </c:pt>
                <c:pt idx="1181">
                  <c:v>472000.0</c:v>
                </c:pt>
                <c:pt idx="1182">
                  <c:v>473000.0</c:v>
                </c:pt>
                <c:pt idx="1183">
                  <c:v>473000.0</c:v>
                </c:pt>
                <c:pt idx="1184">
                  <c:v>474000.0</c:v>
                </c:pt>
                <c:pt idx="1185">
                  <c:v>474000.0</c:v>
                </c:pt>
                <c:pt idx="1186">
                  <c:v>474000.0</c:v>
                </c:pt>
                <c:pt idx="1187">
                  <c:v>475000.0</c:v>
                </c:pt>
                <c:pt idx="1188">
                  <c:v>475000.0</c:v>
                </c:pt>
                <c:pt idx="1189">
                  <c:v>476000.0</c:v>
                </c:pt>
                <c:pt idx="1190">
                  <c:v>476000.0</c:v>
                </c:pt>
                <c:pt idx="1191">
                  <c:v>476000.0</c:v>
                </c:pt>
                <c:pt idx="1192">
                  <c:v>477000.0</c:v>
                </c:pt>
                <c:pt idx="1193">
                  <c:v>477000.0</c:v>
                </c:pt>
                <c:pt idx="1194">
                  <c:v>478000.0</c:v>
                </c:pt>
                <c:pt idx="1195">
                  <c:v>478000.0</c:v>
                </c:pt>
                <c:pt idx="1196">
                  <c:v>478000.0</c:v>
                </c:pt>
                <c:pt idx="1197">
                  <c:v>479000.0</c:v>
                </c:pt>
                <c:pt idx="1198">
                  <c:v>479000.0</c:v>
                </c:pt>
                <c:pt idx="1199">
                  <c:v>480000.0</c:v>
                </c:pt>
                <c:pt idx="1200">
                  <c:v>480000.0</c:v>
                </c:pt>
                <c:pt idx="1201">
                  <c:v>480000.0</c:v>
                </c:pt>
                <c:pt idx="1202">
                  <c:v>481000.0</c:v>
                </c:pt>
                <c:pt idx="1203">
                  <c:v>481000.0</c:v>
                </c:pt>
                <c:pt idx="1204">
                  <c:v>482000.0</c:v>
                </c:pt>
                <c:pt idx="1205">
                  <c:v>482000.0</c:v>
                </c:pt>
                <c:pt idx="1206">
                  <c:v>482000.0</c:v>
                </c:pt>
                <c:pt idx="1207">
                  <c:v>483000.0</c:v>
                </c:pt>
                <c:pt idx="1208">
                  <c:v>483000.0</c:v>
                </c:pt>
                <c:pt idx="1209">
                  <c:v>484000.0</c:v>
                </c:pt>
                <c:pt idx="1210">
                  <c:v>484000.0</c:v>
                </c:pt>
                <c:pt idx="1211">
                  <c:v>484000.0</c:v>
                </c:pt>
                <c:pt idx="1212">
                  <c:v>485000.0</c:v>
                </c:pt>
                <c:pt idx="1213">
                  <c:v>485000.0</c:v>
                </c:pt>
                <c:pt idx="1214">
                  <c:v>486000.0</c:v>
                </c:pt>
                <c:pt idx="1215">
                  <c:v>486000.0</c:v>
                </c:pt>
                <c:pt idx="1216">
                  <c:v>486000.0</c:v>
                </c:pt>
                <c:pt idx="1217">
                  <c:v>487000.0</c:v>
                </c:pt>
                <c:pt idx="1218">
                  <c:v>487000.0</c:v>
                </c:pt>
                <c:pt idx="1219">
                  <c:v>488000.0</c:v>
                </c:pt>
                <c:pt idx="1220">
                  <c:v>488000.0</c:v>
                </c:pt>
                <c:pt idx="1221">
                  <c:v>488000.0</c:v>
                </c:pt>
                <c:pt idx="1222">
                  <c:v>489000.0</c:v>
                </c:pt>
                <c:pt idx="1223">
                  <c:v>489000.0</c:v>
                </c:pt>
                <c:pt idx="1224">
                  <c:v>490000.0</c:v>
                </c:pt>
                <c:pt idx="1225">
                  <c:v>490000.0</c:v>
                </c:pt>
                <c:pt idx="1226">
                  <c:v>490000.0</c:v>
                </c:pt>
                <c:pt idx="1227">
                  <c:v>491000.0</c:v>
                </c:pt>
                <c:pt idx="1228">
                  <c:v>491000.0</c:v>
                </c:pt>
                <c:pt idx="1229">
                  <c:v>492000.0</c:v>
                </c:pt>
                <c:pt idx="1230">
                  <c:v>492000.0</c:v>
                </c:pt>
                <c:pt idx="1231">
                  <c:v>492000.0</c:v>
                </c:pt>
                <c:pt idx="1232">
                  <c:v>493000.0</c:v>
                </c:pt>
                <c:pt idx="1233">
                  <c:v>493000.0</c:v>
                </c:pt>
                <c:pt idx="1234">
                  <c:v>494000.0</c:v>
                </c:pt>
                <c:pt idx="1235">
                  <c:v>494000.0</c:v>
                </c:pt>
                <c:pt idx="1236">
                  <c:v>494000.0</c:v>
                </c:pt>
                <c:pt idx="1237">
                  <c:v>495000.0</c:v>
                </c:pt>
                <c:pt idx="1238">
                  <c:v>495000.0</c:v>
                </c:pt>
                <c:pt idx="1239">
                  <c:v>496000.0</c:v>
                </c:pt>
                <c:pt idx="1240">
                  <c:v>496000.0</c:v>
                </c:pt>
                <c:pt idx="1241">
                  <c:v>496000.0</c:v>
                </c:pt>
                <c:pt idx="1242">
                  <c:v>497000.0</c:v>
                </c:pt>
                <c:pt idx="1243">
                  <c:v>497000.0</c:v>
                </c:pt>
                <c:pt idx="1244">
                  <c:v>498000.0</c:v>
                </c:pt>
                <c:pt idx="1245">
                  <c:v>498000.0</c:v>
                </c:pt>
                <c:pt idx="1246">
                  <c:v>498000.0</c:v>
                </c:pt>
                <c:pt idx="1247">
                  <c:v>499000.0</c:v>
                </c:pt>
                <c:pt idx="1248">
                  <c:v>499000.0</c:v>
                </c:pt>
                <c:pt idx="1249">
                  <c:v>500000.0</c:v>
                </c:pt>
                <c:pt idx="1250">
                  <c:v>500000.0</c:v>
                </c:pt>
                <c:pt idx="1251">
                  <c:v>500000.0</c:v>
                </c:pt>
                <c:pt idx="1252">
                  <c:v>501000.0</c:v>
                </c:pt>
                <c:pt idx="1253">
                  <c:v>501000.0</c:v>
                </c:pt>
                <c:pt idx="1254">
                  <c:v>502000.0</c:v>
                </c:pt>
                <c:pt idx="1255">
                  <c:v>502000.0</c:v>
                </c:pt>
                <c:pt idx="1256">
                  <c:v>502000.0</c:v>
                </c:pt>
                <c:pt idx="1257">
                  <c:v>503000.0</c:v>
                </c:pt>
                <c:pt idx="1258">
                  <c:v>503000.0</c:v>
                </c:pt>
                <c:pt idx="1259">
                  <c:v>504000.0</c:v>
                </c:pt>
                <c:pt idx="1260">
                  <c:v>504000.0</c:v>
                </c:pt>
                <c:pt idx="1261">
                  <c:v>504000.0</c:v>
                </c:pt>
                <c:pt idx="1262">
                  <c:v>505000.0</c:v>
                </c:pt>
                <c:pt idx="1263">
                  <c:v>505000.0</c:v>
                </c:pt>
                <c:pt idx="1264">
                  <c:v>506000.0</c:v>
                </c:pt>
                <c:pt idx="1265">
                  <c:v>506000.0</c:v>
                </c:pt>
                <c:pt idx="1266">
                  <c:v>506000.0</c:v>
                </c:pt>
                <c:pt idx="1267">
                  <c:v>507000.0</c:v>
                </c:pt>
                <c:pt idx="1268">
                  <c:v>507000.0</c:v>
                </c:pt>
                <c:pt idx="1269">
                  <c:v>508000.0</c:v>
                </c:pt>
                <c:pt idx="1270">
                  <c:v>508000.0</c:v>
                </c:pt>
                <c:pt idx="1271">
                  <c:v>508000.0</c:v>
                </c:pt>
                <c:pt idx="1272">
                  <c:v>509000.0</c:v>
                </c:pt>
                <c:pt idx="1273">
                  <c:v>509000.0</c:v>
                </c:pt>
                <c:pt idx="1274">
                  <c:v>510000.0</c:v>
                </c:pt>
                <c:pt idx="1275">
                  <c:v>510000.0</c:v>
                </c:pt>
                <c:pt idx="1276">
                  <c:v>510000.0</c:v>
                </c:pt>
                <c:pt idx="1277">
                  <c:v>511000.0</c:v>
                </c:pt>
                <c:pt idx="1278">
                  <c:v>511000.0</c:v>
                </c:pt>
                <c:pt idx="1279">
                  <c:v>512000.0</c:v>
                </c:pt>
                <c:pt idx="1280">
                  <c:v>512000.0</c:v>
                </c:pt>
                <c:pt idx="1281">
                  <c:v>512000.0</c:v>
                </c:pt>
                <c:pt idx="1282">
                  <c:v>513000.0</c:v>
                </c:pt>
                <c:pt idx="1283">
                  <c:v>513000.0</c:v>
                </c:pt>
                <c:pt idx="1284">
                  <c:v>514000.0</c:v>
                </c:pt>
                <c:pt idx="1285">
                  <c:v>514000.0</c:v>
                </c:pt>
                <c:pt idx="1286">
                  <c:v>514000.0</c:v>
                </c:pt>
                <c:pt idx="1287">
                  <c:v>515000.0</c:v>
                </c:pt>
                <c:pt idx="1288">
                  <c:v>515000.0</c:v>
                </c:pt>
                <c:pt idx="1289">
                  <c:v>516000.0</c:v>
                </c:pt>
                <c:pt idx="1290">
                  <c:v>516000.0</c:v>
                </c:pt>
                <c:pt idx="1291">
                  <c:v>516000.0</c:v>
                </c:pt>
                <c:pt idx="1292">
                  <c:v>517000.0</c:v>
                </c:pt>
                <c:pt idx="1293">
                  <c:v>517000.0</c:v>
                </c:pt>
                <c:pt idx="1294">
                  <c:v>518000.0</c:v>
                </c:pt>
                <c:pt idx="1295">
                  <c:v>518000.0</c:v>
                </c:pt>
                <c:pt idx="1296">
                  <c:v>518000.0</c:v>
                </c:pt>
                <c:pt idx="1297">
                  <c:v>519000.0</c:v>
                </c:pt>
                <c:pt idx="1298">
                  <c:v>519000.0</c:v>
                </c:pt>
                <c:pt idx="1299">
                  <c:v>520000.0</c:v>
                </c:pt>
                <c:pt idx="1300">
                  <c:v>520000.0</c:v>
                </c:pt>
                <c:pt idx="1301">
                  <c:v>520000.0</c:v>
                </c:pt>
                <c:pt idx="1302">
                  <c:v>521000.0</c:v>
                </c:pt>
                <c:pt idx="1303">
                  <c:v>521000.0</c:v>
                </c:pt>
                <c:pt idx="1304">
                  <c:v>522000.0</c:v>
                </c:pt>
                <c:pt idx="1305">
                  <c:v>522000.0</c:v>
                </c:pt>
                <c:pt idx="1306">
                  <c:v>522000.0</c:v>
                </c:pt>
                <c:pt idx="1307">
                  <c:v>523000.0</c:v>
                </c:pt>
                <c:pt idx="1308">
                  <c:v>523000.0</c:v>
                </c:pt>
                <c:pt idx="1309">
                  <c:v>524000.0</c:v>
                </c:pt>
                <c:pt idx="1310">
                  <c:v>524000.0</c:v>
                </c:pt>
                <c:pt idx="1311">
                  <c:v>524000.0</c:v>
                </c:pt>
                <c:pt idx="1312">
                  <c:v>525000.0</c:v>
                </c:pt>
                <c:pt idx="1313">
                  <c:v>525000.0</c:v>
                </c:pt>
                <c:pt idx="1314">
                  <c:v>526000.0</c:v>
                </c:pt>
                <c:pt idx="1315">
                  <c:v>526000.0</c:v>
                </c:pt>
                <c:pt idx="1316">
                  <c:v>526000.0</c:v>
                </c:pt>
                <c:pt idx="1317">
                  <c:v>527000.0</c:v>
                </c:pt>
                <c:pt idx="1318">
                  <c:v>527000.0</c:v>
                </c:pt>
                <c:pt idx="1319">
                  <c:v>528000.0</c:v>
                </c:pt>
                <c:pt idx="1320">
                  <c:v>528000.0</c:v>
                </c:pt>
                <c:pt idx="1321">
                  <c:v>528000.0</c:v>
                </c:pt>
                <c:pt idx="1322">
                  <c:v>529000.0</c:v>
                </c:pt>
                <c:pt idx="1323">
                  <c:v>529000.0</c:v>
                </c:pt>
                <c:pt idx="1324">
                  <c:v>530000.0</c:v>
                </c:pt>
                <c:pt idx="1325">
                  <c:v>530000.0</c:v>
                </c:pt>
                <c:pt idx="1326">
                  <c:v>530000.0</c:v>
                </c:pt>
                <c:pt idx="1327">
                  <c:v>531000.0</c:v>
                </c:pt>
                <c:pt idx="1328">
                  <c:v>531000.0</c:v>
                </c:pt>
                <c:pt idx="1329">
                  <c:v>532000.0</c:v>
                </c:pt>
                <c:pt idx="1330">
                  <c:v>532000.0</c:v>
                </c:pt>
                <c:pt idx="1331">
                  <c:v>532000.0</c:v>
                </c:pt>
                <c:pt idx="1332">
                  <c:v>533000.0</c:v>
                </c:pt>
                <c:pt idx="1333">
                  <c:v>533000.0</c:v>
                </c:pt>
                <c:pt idx="1334">
                  <c:v>534000.0</c:v>
                </c:pt>
                <c:pt idx="1335">
                  <c:v>534000.0</c:v>
                </c:pt>
                <c:pt idx="1336">
                  <c:v>534000.0</c:v>
                </c:pt>
                <c:pt idx="1337">
                  <c:v>535000.0</c:v>
                </c:pt>
                <c:pt idx="1338">
                  <c:v>535000.0</c:v>
                </c:pt>
                <c:pt idx="1339">
                  <c:v>536000.0</c:v>
                </c:pt>
                <c:pt idx="1340">
                  <c:v>536000.0</c:v>
                </c:pt>
                <c:pt idx="1341">
                  <c:v>536000.0</c:v>
                </c:pt>
                <c:pt idx="1342">
                  <c:v>537000.0</c:v>
                </c:pt>
                <c:pt idx="1343">
                  <c:v>537000.0</c:v>
                </c:pt>
                <c:pt idx="1344">
                  <c:v>538000.0</c:v>
                </c:pt>
                <c:pt idx="1345">
                  <c:v>538000.0</c:v>
                </c:pt>
                <c:pt idx="1346">
                  <c:v>538000.0</c:v>
                </c:pt>
                <c:pt idx="1347">
                  <c:v>539000.0</c:v>
                </c:pt>
                <c:pt idx="1348">
                  <c:v>539000.0</c:v>
                </c:pt>
                <c:pt idx="1349">
                  <c:v>540000.0</c:v>
                </c:pt>
                <c:pt idx="1350">
                  <c:v>540000.0</c:v>
                </c:pt>
                <c:pt idx="1351">
                  <c:v>540000.0</c:v>
                </c:pt>
                <c:pt idx="1352">
                  <c:v>541000.0</c:v>
                </c:pt>
                <c:pt idx="1353">
                  <c:v>541000.0</c:v>
                </c:pt>
                <c:pt idx="1354">
                  <c:v>542000.0</c:v>
                </c:pt>
                <c:pt idx="1355">
                  <c:v>542000.0</c:v>
                </c:pt>
                <c:pt idx="1356">
                  <c:v>542000.0</c:v>
                </c:pt>
                <c:pt idx="1357">
                  <c:v>543000.0</c:v>
                </c:pt>
                <c:pt idx="1358">
                  <c:v>543000.0</c:v>
                </c:pt>
                <c:pt idx="1359">
                  <c:v>544000.0</c:v>
                </c:pt>
                <c:pt idx="1360">
                  <c:v>544000.0</c:v>
                </c:pt>
                <c:pt idx="1361">
                  <c:v>544000.0</c:v>
                </c:pt>
                <c:pt idx="1362">
                  <c:v>545000.0</c:v>
                </c:pt>
                <c:pt idx="1363">
                  <c:v>545000.0</c:v>
                </c:pt>
                <c:pt idx="1364">
                  <c:v>546000.0</c:v>
                </c:pt>
                <c:pt idx="1365">
                  <c:v>546000.0</c:v>
                </c:pt>
                <c:pt idx="1366">
                  <c:v>546000.0</c:v>
                </c:pt>
                <c:pt idx="1367">
                  <c:v>547000.0</c:v>
                </c:pt>
                <c:pt idx="1368">
                  <c:v>547000.0</c:v>
                </c:pt>
                <c:pt idx="1369">
                  <c:v>548000.0</c:v>
                </c:pt>
                <c:pt idx="1370">
                  <c:v>548000.0</c:v>
                </c:pt>
                <c:pt idx="1371">
                  <c:v>548000.0</c:v>
                </c:pt>
                <c:pt idx="1372">
                  <c:v>549000.0</c:v>
                </c:pt>
                <c:pt idx="1373">
                  <c:v>549000.0</c:v>
                </c:pt>
                <c:pt idx="1374">
                  <c:v>550000.0</c:v>
                </c:pt>
                <c:pt idx="1375">
                  <c:v>550000.0</c:v>
                </c:pt>
                <c:pt idx="1376">
                  <c:v>550000.0</c:v>
                </c:pt>
                <c:pt idx="1377">
                  <c:v>551000.0</c:v>
                </c:pt>
                <c:pt idx="1378">
                  <c:v>551000.0</c:v>
                </c:pt>
                <c:pt idx="1379">
                  <c:v>552000.0</c:v>
                </c:pt>
                <c:pt idx="1380">
                  <c:v>552000.0</c:v>
                </c:pt>
                <c:pt idx="1381">
                  <c:v>552000.0</c:v>
                </c:pt>
                <c:pt idx="1382">
                  <c:v>553000.0</c:v>
                </c:pt>
                <c:pt idx="1383">
                  <c:v>553000.0</c:v>
                </c:pt>
                <c:pt idx="1384">
                  <c:v>554000.0</c:v>
                </c:pt>
                <c:pt idx="1385">
                  <c:v>554000.0</c:v>
                </c:pt>
                <c:pt idx="1386">
                  <c:v>554000.0</c:v>
                </c:pt>
                <c:pt idx="1387">
                  <c:v>555000.0</c:v>
                </c:pt>
                <c:pt idx="1388">
                  <c:v>555000.0</c:v>
                </c:pt>
                <c:pt idx="1389">
                  <c:v>556000.0</c:v>
                </c:pt>
                <c:pt idx="1390">
                  <c:v>556000.0</c:v>
                </c:pt>
                <c:pt idx="1391">
                  <c:v>556000.0</c:v>
                </c:pt>
                <c:pt idx="1392">
                  <c:v>557000.0</c:v>
                </c:pt>
                <c:pt idx="1393">
                  <c:v>557000.0</c:v>
                </c:pt>
                <c:pt idx="1394">
                  <c:v>558000.0</c:v>
                </c:pt>
                <c:pt idx="1395">
                  <c:v>558000.0</c:v>
                </c:pt>
                <c:pt idx="1396">
                  <c:v>558000.0</c:v>
                </c:pt>
                <c:pt idx="1397">
                  <c:v>559000.0</c:v>
                </c:pt>
                <c:pt idx="1398">
                  <c:v>559000.0</c:v>
                </c:pt>
                <c:pt idx="1399">
                  <c:v>560000.0</c:v>
                </c:pt>
                <c:pt idx="1400">
                  <c:v>560000.0</c:v>
                </c:pt>
                <c:pt idx="1401">
                  <c:v>560000.0</c:v>
                </c:pt>
                <c:pt idx="1402">
                  <c:v>561000.0</c:v>
                </c:pt>
                <c:pt idx="1403">
                  <c:v>561000.0</c:v>
                </c:pt>
                <c:pt idx="1404">
                  <c:v>562000.0</c:v>
                </c:pt>
                <c:pt idx="1405">
                  <c:v>562000.0</c:v>
                </c:pt>
                <c:pt idx="1406">
                  <c:v>562000.0</c:v>
                </c:pt>
                <c:pt idx="1407">
                  <c:v>563000.0</c:v>
                </c:pt>
                <c:pt idx="1408">
                  <c:v>563000.0</c:v>
                </c:pt>
                <c:pt idx="1409">
                  <c:v>564000.0</c:v>
                </c:pt>
                <c:pt idx="1410">
                  <c:v>564000.0</c:v>
                </c:pt>
                <c:pt idx="1411">
                  <c:v>564000.0</c:v>
                </c:pt>
                <c:pt idx="1412">
                  <c:v>565000.0</c:v>
                </c:pt>
                <c:pt idx="1413">
                  <c:v>565000.0</c:v>
                </c:pt>
                <c:pt idx="1414">
                  <c:v>566000.0</c:v>
                </c:pt>
                <c:pt idx="1415">
                  <c:v>566000.0</c:v>
                </c:pt>
                <c:pt idx="1416">
                  <c:v>566000.0</c:v>
                </c:pt>
                <c:pt idx="1417">
                  <c:v>567000.0</c:v>
                </c:pt>
                <c:pt idx="1418">
                  <c:v>567000.0</c:v>
                </c:pt>
                <c:pt idx="1419">
                  <c:v>568000.0</c:v>
                </c:pt>
                <c:pt idx="1420">
                  <c:v>568000.0</c:v>
                </c:pt>
                <c:pt idx="1421">
                  <c:v>568000.0</c:v>
                </c:pt>
                <c:pt idx="1422">
                  <c:v>569000.0</c:v>
                </c:pt>
                <c:pt idx="1423">
                  <c:v>569000.0</c:v>
                </c:pt>
                <c:pt idx="1424">
                  <c:v>570000.0</c:v>
                </c:pt>
                <c:pt idx="1425">
                  <c:v>570000.0</c:v>
                </c:pt>
                <c:pt idx="1426">
                  <c:v>570000.0</c:v>
                </c:pt>
                <c:pt idx="1427">
                  <c:v>571000.0</c:v>
                </c:pt>
                <c:pt idx="1428">
                  <c:v>571000.0</c:v>
                </c:pt>
                <c:pt idx="1429">
                  <c:v>572000.0</c:v>
                </c:pt>
                <c:pt idx="1430">
                  <c:v>572000.0</c:v>
                </c:pt>
                <c:pt idx="1431">
                  <c:v>572000.0</c:v>
                </c:pt>
                <c:pt idx="1432">
                  <c:v>573000.0</c:v>
                </c:pt>
                <c:pt idx="1433">
                  <c:v>573000.0</c:v>
                </c:pt>
                <c:pt idx="1434">
                  <c:v>574000.0</c:v>
                </c:pt>
                <c:pt idx="1435">
                  <c:v>574000.0</c:v>
                </c:pt>
                <c:pt idx="1436">
                  <c:v>574000.0</c:v>
                </c:pt>
                <c:pt idx="1437">
                  <c:v>575000.0</c:v>
                </c:pt>
                <c:pt idx="1438">
                  <c:v>575000.0</c:v>
                </c:pt>
                <c:pt idx="1439">
                  <c:v>576000.0</c:v>
                </c:pt>
                <c:pt idx="1440">
                  <c:v>576000.0</c:v>
                </c:pt>
                <c:pt idx="1441">
                  <c:v>576000.0</c:v>
                </c:pt>
                <c:pt idx="1442">
                  <c:v>577000.0</c:v>
                </c:pt>
                <c:pt idx="1443">
                  <c:v>577000.0</c:v>
                </c:pt>
                <c:pt idx="1444">
                  <c:v>578000.0</c:v>
                </c:pt>
                <c:pt idx="1445">
                  <c:v>578000.0</c:v>
                </c:pt>
                <c:pt idx="1446">
                  <c:v>578000.0</c:v>
                </c:pt>
                <c:pt idx="1447">
                  <c:v>579000.0</c:v>
                </c:pt>
                <c:pt idx="1448">
                  <c:v>579000.0</c:v>
                </c:pt>
                <c:pt idx="1449">
                  <c:v>580000.0</c:v>
                </c:pt>
                <c:pt idx="1450">
                  <c:v>580000.0</c:v>
                </c:pt>
                <c:pt idx="1451">
                  <c:v>580000.0</c:v>
                </c:pt>
                <c:pt idx="1452">
                  <c:v>581000.0</c:v>
                </c:pt>
                <c:pt idx="1453">
                  <c:v>581000.0</c:v>
                </c:pt>
                <c:pt idx="1454">
                  <c:v>582000.0</c:v>
                </c:pt>
                <c:pt idx="1455">
                  <c:v>582000.0</c:v>
                </c:pt>
                <c:pt idx="1456">
                  <c:v>582000.0</c:v>
                </c:pt>
                <c:pt idx="1457">
                  <c:v>583000.0</c:v>
                </c:pt>
                <c:pt idx="1458">
                  <c:v>583000.0</c:v>
                </c:pt>
                <c:pt idx="1459">
                  <c:v>584000.0</c:v>
                </c:pt>
                <c:pt idx="1460">
                  <c:v>584000.0</c:v>
                </c:pt>
                <c:pt idx="1461">
                  <c:v>584000.0</c:v>
                </c:pt>
                <c:pt idx="1462">
                  <c:v>585000.0</c:v>
                </c:pt>
                <c:pt idx="1463">
                  <c:v>585000.0</c:v>
                </c:pt>
                <c:pt idx="1464">
                  <c:v>586000.0</c:v>
                </c:pt>
                <c:pt idx="1465">
                  <c:v>586000.0</c:v>
                </c:pt>
                <c:pt idx="1466">
                  <c:v>586000.0</c:v>
                </c:pt>
                <c:pt idx="1467">
                  <c:v>587000.0</c:v>
                </c:pt>
                <c:pt idx="1468">
                  <c:v>587000.0</c:v>
                </c:pt>
                <c:pt idx="1469">
                  <c:v>588000.0</c:v>
                </c:pt>
                <c:pt idx="1470">
                  <c:v>588000.0</c:v>
                </c:pt>
                <c:pt idx="1471">
                  <c:v>588000.0</c:v>
                </c:pt>
                <c:pt idx="1472">
                  <c:v>589000.0</c:v>
                </c:pt>
                <c:pt idx="1473">
                  <c:v>589000.0</c:v>
                </c:pt>
                <c:pt idx="1474">
                  <c:v>590000.0</c:v>
                </c:pt>
                <c:pt idx="1475">
                  <c:v>590000.0</c:v>
                </c:pt>
                <c:pt idx="1476">
                  <c:v>590000.0</c:v>
                </c:pt>
                <c:pt idx="1477">
                  <c:v>591000.0</c:v>
                </c:pt>
                <c:pt idx="1478">
                  <c:v>591000.0</c:v>
                </c:pt>
                <c:pt idx="1479">
                  <c:v>592000.0</c:v>
                </c:pt>
                <c:pt idx="1480">
                  <c:v>592000.0</c:v>
                </c:pt>
                <c:pt idx="1481">
                  <c:v>592000.0</c:v>
                </c:pt>
                <c:pt idx="1482">
                  <c:v>593000.0</c:v>
                </c:pt>
                <c:pt idx="1483">
                  <c:v>593000.0</c:v>
                </c:pt>
                <c:pt idx="1484">
                  <c:v>594000.0</c:v>
                </c:pt>
                <c:pt idx="1485">
                  <c:v>594000.0</c:v>
                </c:pt>
                <c:pt idx="1486">
                  <c:v>594000.0</c:v>
                </c:pt>
                <c:pt idx="1487">
                  <c:v>595000.0</c:v>
                </c:pt>
                <c:pt idx="1488">
                  <c:v>595000.0</c:v>
                </c:pt>
                <c:pt idx="1489">
                  <c:v>596000.0</c:v>
                </c:pt>
                <c:pt idx="1490">
                  <c:v>596000.0</c:v>
                </c:pt>
                <c:pt idx="1491">
                  <c:v>596000.0</c:v>
                </c:pt>
                <c:pt idx="1492">
                  <c:v>597000.0</c:v>
                </c:pt>
                <c:pt idx="1493">
                  <c:v>597000.0</c:v>
                </c:pt>
                <c:pt idx="1494">
                  <c:v>598000.0</c:v>
                </c:pt>
                <c:pt idx="1495">
                  <c:v>598000.0</c:v>
                </c:pt>
                <c:pt idx="1496">
                  <c:v>598000.0</c:v>
                </c:pt>
                <c:pt idx="1497">
                  <c:v>599000.0</c:v>
                </c:pt>
                <c:pt idx="1498">
                  <c:v>599000.0</c:v>
                </c:pt>
                <c:pt idx="1499">
                  <c:v>600000.0</c:v>
                </c:pt>
                <c:pt idx="1500">
                  <c:v>600000.0</c:v>
                </c:pt>
                <c:pt idx="1501">
                  <c:v>600000.0</c:v>
                </c:pt>
                <c:pt idx="1502">
                  <c:v>601000.0</c:v>
                </c:pt>
                <c:pt idx="1503">
                  <c:v>601000.0</c:v>
                </c:pt>
                <c:pt idx="1504">
                  <c:v>602000.0</c:v>
                </c:pt>
                <c:pt idx="1505">
                  <c:v>602000.0</c:v>
                </c:pt>
                <c:pt idx="1506">
                  <c:v>602000.0</c:v>
                </c:pt>
                <c:pt idx="1507">
                  <c:v>603000.0</c:v>
                </c:pt>
                <c:pt idx="1508">
                  <c:v>603000.0</c:v>
                </c:pt>
                <c:pt idx="1509">
                  <c:v>604000.0</c:v>
                </c:pt>
                <c:pt idx="1510">
                  <c:v>604000.0</c:v>
                </c:pt>
                <c:pt idx="1511">
                  <c:v>604000.0</c:v>
                </c:pt>
                <c:pt idx="1512">
                  <c:v>605000.0</c:v>
                </c:pt>
                <c:pt idx="1513">
                  <c:v>605000.0</c:v>
                </c:pt>
                <c:pt idx="1514">
                  <c:v>606000.0</c:v>
                </c:pt>
                <c:pt idx="1515">
                  <c:v>606000.0</c:v>
                </c:pt>
                <c:pt idx="1516">
                  <c:v>606000.0</c:v>
                </c:pt>
                <c:pt idx="1517">
                  <c:v>607000.0</c:v>
                </c:pt>
                <c:pt idx="1518">
                  <c:v>607000.0</c:v>
                </c:pt>
                <c:pt idx="1519">
                  <c:v>608000.0</c:v>
                </c:pt>
                <c:pt idx="1520">
                  <c:v>608000.0</c:v>
                </c:pt>
                <c:pt idx="1521">
                  <c:v>608000.0</c:v>
                </c:pt>
                <c:pt idx="1522">
                  <c:v>609000.0</c:v>
                </c:pt>
                <c:pt idx="1523">
                  <c:v>609000.0</c:v>
                </c:pt>
                <c:pt idx="1524">
                  <c:v>610000.0</c:v>
                </c:pt>
                <c:pt idx="1525">
                  <c:v>610000.0</c:v>
                </c:pt>
                <c:pt idx="1526">
                  <c:v>610000.0</c:v>
                </c:pt>
                <c:pt idx="1527">
                  <c:v>611000.0</c:v>
                </c:pt>
                <c:pt idx="1528">
                  <c:v>611000.0</c:v>
                </c:pt>
                <c:pt idx="1529">
                  <c:v>612000.0</c:v>
                </c:pt>
                <c:pt idx="1530">
                  <c:v>612000.0</c:v>
                </c:pt>
                <c:pt idx="1531">
                  <c:v>612000.0</c:v>
                </c:pt>
                <c:pt idx="1532">
                  <c:v>613000.0</c:v>
                </c:pt>
                <c:pt idx="1533">
                  <c:v>613000.0</c:v>
                </c:pt>
                <c:pt idx="1534">
                  <c:v>614000.0</c:v>
                </c:pt>
                <c:pt idx="1535">
                  <c:v>614000.0</c:v>
                </c:pt>
                <c:pt idx="1536">
                  <c:v>614000.0</c:v>
                </c:pt>
                <c:pt idx="1537">
                  <c:v>615000.0</c:v>
                </c:pt>
                <c:pt idx="1538">
                  <c:v>615000.0</c:v>
                </c:pt>
                <c:pt idx="1539">
                  <c:v>616000.0</c:v>
                </c:pt>
                <c:pt idx="1540">
                  <c:v>616000.0</c:v>
                </c:pt>
                <c:pt idx="1541">
                  <c:v>616000.0</c:v>
                </c:pt>
                <c:pt idx="1542">
                  <c:v>617000.0</c:v>
                </c:pt>
                <c:pt idx="1543">
                  <c:v>617000.0</c:v>
                </c:pt>
                <c:pt idx="1544">
                  <c:v>618000.0</c:v>
                </c:pt>
                <c:pt idx="1545">
                  <c:v>618000.0</c:v>
                </c:pt>
                <c:pt idx="1546">
                  <c:v>618000.0</c:v>
                </c:pt>
                <c:pt idx="1547">
                  <c:v>619000.0</c:v>
                </c:pt>
                <c:pt idx="1548">
                  <c:v>619000.0</c:v>
                </c:pt>
                <c:pt idx="1549">
                  <c:v>620000.0</c:v>
                </c:pt>
                <c:pt idx="1550">
                  <c:v>620000.0</c:v>
                </c:pt>
                <c:pt idx="1551">
                  <c:v>620000.0</c:v>
                </c:pt>
                <c:pt idx="1552">
                  <c:v>621000.0</c:v>
                </c:pt>
                <c:pt idx="1553">
                  <c:v>621000.0</c:v>
                </c:pt>
                <c:pt idx="1554">
                  <c:v>622000.0</c:v>
                </c:pt>
                <c:pt idx="1555">
                  <c:v>622000.0</c:v>
                </c:pt>
                <c:pt idx="1556">
                  <c:v>622000.0</c:v>
                </c:pt>
                <c:pt idx="1557">
                  <c:v>623000.0</c:v>
                </c:pt>
                <c:pt idx="1558">
                  <c:v>623000.0</c:v>
                </c:pt>
                <c:pt idx="1559">
                  <c:v>624000.0</c:v>
                </c:pt>
                <c:pt idx="1560">
                  <c:v>624000.0</c:v>
                </c:pt>
                <c:pt idx="1561">
                  <c:v>624000.0</c:v>
                </c:pt>
                <c:pt idx="1562">
                  <c:v>625000.0</c:v>
                </c:pt>
                <c:pt idx="1563">
                  <c:v>625000.0</c:v>
                </c:pt>
                <c:pt idx="1564">
                  <c:v>626000.0</c:v>
                </c:pt>
                <c:pt idx="1565">
                  <c:v>626000.0</c:v>
                </c:pt>
                <c:pt idx="1566">
                  <c:v>626000.0</c:v>
                </c:pt>
                <c:pt idx="1567">
                  <c:v>627000.0</c:v>
                </c:pt>
                <c:pt idx="1568">
                  <c:v>627000.0</c:v>
                </c:pt>
                <c:pt idx="1569">
                  <c:v>628000.0</c:v>
                </c:pt>
                <c:pt idx="1570">
                  <c:v>628000.0</c:v>
                </c:pt>
                <c:pt idx="1571">
                  <c:v>628000.0</c:v>
                </c:pt>
                <c:pt idx="1572">
                  <c:v>629000.0</c:v>
                </c:pt>
                <c:pt idx="1573">
                  <c:v>629000.0</c:v>
                </c:pt>
                <c:pt idx="1574">
                  <c:v>630000.0</c:v>
                </c:pt>
                <c:pt idx="1575">
                  <c:v>630000.0</c:v>
                </c:pt>
                <c:pt idx="1576">
                  <c:v>630000.0</c:v>
                </c:pt>
                <c:pt idx="1577">
                  <c:v>631000.0</c:v>
                </c:pt>
                <c:pt idx="1578">
                  <c:v>631000.0</c:v>
                </c:pt>
                <c:pt idx="1579">
                  <c:v>632000.0</c:v>
                </c:pt>
                <c:pt idx="1580">
                  <c:v>632000.0</c:v>
                </c:pt>
                <c:pt idx="1581">
                  <c:v>632000.0</c:v>
                </c:pt>
                <c:pt idx="1582">
                  <c:v>633000.0</c:v>
                </c:pt>
                <c:pt idx="1583">
                  <c:v>633000.0</c:v>
                </c:pt>
                <c:pt idx="1584">
                  <c:v>634000.0</c:v>
                </c:pt>
                <c:pt idx="1585">
                  <c:v>634000.0</c:v>
                </c:pt>
                <c:pt idx="1586">
                  <c:v>634000.0</c:v>
                </c:pt>
                <c:pt idx="1587">
                  <c:v>635000.0</c:v>
                </c:pt>
                <c:pt idx="1588">
                  <c:v>635000.0</c:v>
                </c:pt>
                <c:pt idx="1589">
                  <c:v>636000.0</c:v>
                </c:pt>
                <c:pt idx="1590">
                  <c:v>636000.0</c:v>
                </c:pt>
                <c:pt idx="1591">
                  <c:v>636000.0</c:v>
                </c:pt>
                <c:pt idx="1592">
                  <c:v>637000.0</c:v>
                </c:pt>
                <c:pt idx="1593">
                  <c:v>637000.0</c:v>
                </c:pt>
                <c:pt idx="1594">
                  <c:v>638000.0</c:v>
                </c:pt>
                <c:pt idx="1595">
                  <c:v>638000.0</c:v>
                </c:pt>
                <c:pt idx="1596">
                  <c:v>638000.0</c:v>
                </c:pt>
                <c:pt idx="1597">
                  <c:v>639000.0</c:v>
                </c:pt>
                <c:pt idx="1598">
                  <c:v>639000.0</c:v>
                </c:pt>
                <c:pt idx="1599">
                  <c:v>640000.0</c:v>
                </c:pt>
                <c:pt idx="1600">
                  <c:v>640000.0</c:v>
                </c:pt>
                <c:pt idx="1601">
                  <c:v>640000.0</c:v>
                </c:pt>
                <c:pt idx="1602">
                  <c:v>641000.0</c:v>
                </c:pt>
                <c:pt idx="1603">
                  <c:v>641000.0</c:v>
                </c:pt>
                <c:pt idx="1604">
                  <c:v>642000.0</c:v>
                </c:pt>
                <c:pt idx="1605">
                  <c:v>642000.0</c:v>
                </c:pt>
                <c:pt idx="1606">
                  <c:v>642000.0</c:v>
                </c:pt>
                <c:pt idx="1607">
                  <c:v>643000.0</c:v>
                </c:pt>
                <c:pt idx="1608">
                  <c:v>643000.0</c:v>
                </c:pt>
                <c:pt idx="1609">
                  <c:v>644000.0</c:v>
                </c:pt>
                <c:pt idx="1610">
                  <c:v>644000.0</c:v>
                </c:pt>
                <c:pt idx="1611">
                  <c:v>644000.0</c:v>
                </c:pt>
                <c:pt idx="1612">
                  <c:v>645000.0</c:v>
                </c:pt>
                <c:pt idx="1613">
                  <c:v>645000.0</c:v>
                </c:pt>
                <c:pt idx="1614">
                  <c:v>646000.0</c:v>
                </c:pt>
                <c:pt idx="1615">
                  <c:v>646000.0</c:v>
                </c:pt>
                <c:pt idx="1616">
                  <c:v>646000.0</c:v>
                </c:pt>
                <c:pt idx="1617">
                  <c:v>647000.0</c:v>
                </c:pt>
                <c:pt idx="1618">
                  <c:v>647000.0</c:v>
                </c:pt>
                <c:pt idx="1619">
                  <c:v>648000.0</c:v>
                </c:pt>
                <c:pt idx="1620">
                  <c:v>648000.0</c:v>
                </c:pt>
                <c:pt idx="1621">
                  <c:v>648000.0</c:v>
                </c:pt>
                <c:pt idx="1622">
                  <c:v>649000.0</c:v>
                </c:pt>
                <c:pt idx="1623">
                  <c:v>649000.0</c:v>
                </c:pt>
                <c:pt idx="1624">
                  <c:v>650000.0</c:v>
                </c:pt>
                <c:pt idx="1625">
                  <c:v>650000.0</c:v>
                </c:pt>
                <c:pt idx="1626">
                  <c:v>650000.0</c:v>
                </c:pt>
                <c:pt idx="1627">
                  <c:v>651000.0</c:v>
                </c:pt>
                <c:pt idx="1628">
                  <c:v>651000.0</c:v>
                </c:pt>
                <c:pt idx="1629">
                  <c:v>652000.0</c:v>
                </c:pt>
                <c:pt idx="1630">
                  <c:v>652000.0</c:v>
                </c:pt>
                <c:pt idx="1631">
                  <c:v>652000.0</c:v>
                </c:pt>
                <c:pt idx="1632">
                  <c:v>653000.0</c:v>
                </c:pt>
                <c:pt idx="1633">
                  <c:v>653000.0</c:v>
                </c:pt>
                <c:pt idx="1634">
                  <c:v>654000.0</c:v>
                </c:pt>
                <c:pt idx="1635">
                  <c:v>654000.0</c:v>
                </c:pt>
                <c:pt idx="1636">
                  <c:v>654000.0</c:v>
                </c:pt>
                <c:pt idx="1637">
                  <c:v>655000.0</c:v>
                </c:pt>
                <c:pt idx="1638">
                  <c:v>655000.0</c:v>
                </c:pt>
                <c:pt idx="1639">
                  <c:v>656000.0</c:v>
                </c:pt>
                <c:pt idx="1640">
                  <c:v>656000.0</c:v>
                </c:pt>
                <c:pt idx="1641">
                  <c:v>656000.0</c:v>
                </c:pt>
                <c:pt idx="1642">
                  <c:v>657000.0</c:v>
                </c:pt>
                <c:pt idx="1643">
                  <c:v>657000.0</c:v>
                </c:pt>
                <c:pt idx="1644">
                  <c:v>658000.0</c:v>
                </c:pt>
                <c:pt idx="1645">
                  <c:v>658000.0</c:v>
                </c:pt>
                <c:pt idx="1646">
                  <c:v>658000.0</c:v>
                </c:pt>
                <c:pt idx="1647">
                  <c:v>659000.0</c:v>
                </c:pt>
                <c:pt idx="1648">
                  <c:v>659000.0</c:v>
                </c:pt>
                <c:pt idx="1649">
                  <c:v>660000.0</c:v>
                </c:pt>
                <c:pt idx="1650">
                  <c:v>660000.0</c:v>
                </c:pt>
                <c:pt idx="1651">
                  <c:v>660000.0</c:v>
                </c:pt>
                <c:pt idx="1652">
                  <c:v>661000.0</c:v>
                </c:pt>
                <c:pt idx="1653">
                  <c:v>661000.0</c:v>
                </c:pt>
                <c:pt idx="1654">
                  <c:v>662000.0</c:v>
                </c:pt>
                <c:pt idx="1655">
                  <c:v>662000.0</c:v>
                </c:pt>
                <c:pt idx="1656">
                  <c:v>662000.0</c:v>
                </c:pt>
                <c:pt idx="1657">
                  <c:v>663000.0</c:v>
                </c:pt>
                <c:pt idx="1658">
                  <c:v>663000.0</c:v>
                </c:pt>
                <c:pt idx="1659">
                  <c:v>664000.0</c:v>
                </c:pt>
                <c:pt idx="1660">
                  <c:v>664000.0</c:v>
                </c:pt>
                <c:pt idx="1661">
                  <c:v>664000.0</c:v>
                </c:pt>
                <c:pt idx="1662">
                  <c:v>665000.0</c:v>
                </c:pt>
                <c:pt idx="1663">
                  <c:v>665000.0</c:v>
                </c:pt>
                <c:pt idx="1664">
                  <c:v>666000.0</c:v>
                </c:pt>
                <c:pt idx="1665">
                  <c:v>666000.0</c:v>
                </c:pt>
                <c:pt idx="1666">
                  <c:v>666000.0</c:v>
                </c:pt>
                <c:pt idx="1667">
                  <c:v>667000.0</c:v>
                </c:pt>
                <c:pt idx="1668">
                  <c:v>667000.0</c:v>
                </c:pt>
                <c:pt idx="1669">
                  <c:v>668000.0</c:v>
                </c:pt>
                <c:pt idx="1670">
                  <c:v>668000.0</c:v>
                </c:pt>
                <c:pt idx="1671">
                  <c:v>668000.0</c:v>
                </c:pt>
                <c:pt idx="1672">
                  <c:v>669000.0</c:v>
                </c:pt>
                <c:pt idx="1673">
                  <c:v>669000.0</c:v>
                </c:pt>
                <c:pt idx="1674">
                  <c:v>670000.0</c:v>
                </c:pt>
                <c:pt idx="1675">
                  <c:v>670000.0</c:v>
                </c:pt>
                <c:pt idx="1676">
                  <c:v>670000.0</c:v>
                </c:pt>
                <c:pt idx="1677">
                  <c:v>671000.0</c:v>
                </c:pt>
                <c:pt idx="1678">
                  <c:v>671000.0</c:v>
                </c:pt>
                <c:pt idx="1679">
                  <c:v>672000.0</c:v>
                </c:pt>
                <c:pt idx="1680">
                  <c:v>672000.0</c:v>
                </c:pt>
                <c:pt idx="1681">
                  <c:v>672000.0</c:v>
                </c:pt>
                <c:pt idx="1682">
                  <c:v>673000.0</c:v>
                </c:pt>
                <c:pt idx="1683">
                  <c:v>673000.0</c:v>
                </c:pt>
                <c:pt idx="1684">
                  <c:v>674000.0</c:v>
                </c:pt>
                <c:pt idx="1685">
                  <c:v>674000.0</c:v>
                </c:pt>
                <c:pt idx="1686">
                  <c:v>674000.0</c:v>
                </c:pt>
                <c:pt idx="1687">
                  <c:v>675000.0</c:v>
                </c:pt>
                <c:pt idx="1688">
                  <c:v>675000.0</c:v>
                </c:pt>
                <c:pt idx="1689">
                  <c:v>676000.0</c:v>
                </c:pt>
                <c:pt idx="1690">
                  <c:v>676000.0</c:v>
                </c:pt>
                <c:pt idx="1691">
                  <c:v>676000.0</c:v>
                </c:pt>
                <c:pt idx="1692">
                  <c:v>677000.0</c:v>
                </c:pt>
                <c:pt idx="1693">
                  <c:v>677000.0</c:v>
                </c:pt>
                <c:pt idx="1694">
                  <c:v>678000.0</c:v>
                </c:pt>
                <c:pt idx="1695">
                  <c:v>678000.0</c:v>
                </c:pt>
                <c:pt idx="1696">
                  <c:v>678000.0</c:v>
                </c:pt>
                <c:pt idx="1697">
                  <c:v>679000.0</c:v>
                </c:pt>
                <c:pt idx="1698">
                  <c:v>679000.0</c:v>
                </c:pt>
                <c:pt idx="1699">
                  <c:v>680000.0</c:v>
                </c:pt>
                <c:pt idx="1700">
                  <c:v>680000.0</c:v>
                </c:pt>
                <c:pt idx="1701">
                  <c:v>680000.0</c:v>
                </c:pt>
                <c:pt idx="1702">
                  <c:v>681000.0</c:v>
                </c:pt>
                <c:pt idx="1703">
                  <c:v>681000.0</c:v>
                </c:pt>
                <c:pt idx="1704">
                  <c:v>682000.0</c:v>
                </c:pt>
                <c:pt idx="1705">
                  <c:v>682000.0</c:v>
                </c:pt>
                <c:pt idx="1706">
                  <c:v>682000.0</c:v>
                </c:pt>
                <c:pt idx="1707">
                  <c:v>683000.0</c:v>
                </c:pt>
                <c:pt idx="1708">
                  <c:v>683000.0</c:v>
                </c:pt>
                <c:pt idx="1709">
                  <c:v>684000.0</c:v>
                </c:pt>
                <c:pt idx="1710">
                  <c:v>684000.0</c:v>
                </c:pt>
                <c:pt idx="1711">
                  <c:v>684000.0</c:v>
                </c:pt>
                <c:pt idx="1712">
                  <c:v>685000.0</c:v>
                </c:pt>
                <c:pt idx="1713">
                  <c:v>685000.0</c:v>
                </c:pt>
                <c:pt idx="1714">
                  <c:v>686000.0</c:v>
                </c:pt>
                <c:pt idx="1715">
                  <c:v>686000.0</c:v>
                </c:pt>
                <c:pt idx="1716">
                  <c:v>686000.0</c:v>
                </c:pt>
                <c:pt idx="1717">
                  <c:v>687000.0</c:v>
                </c:pt>
                <c:pt idx="1718">
                  <c:v>687000.0</c:v>
                </c:pt>
                <c:pt idx="1719">
                  <c:v>688000.0</c:v>
                </c:pt>
                <c:pt idx="1720">
                  <c:v>688000.0</c:v>
                </c:pt>
                <c:pt idx="1721">
                  <c:v>688000.0</c:v>
                </c:pt>
                <c:pt idx="1722">
                  <c:v>689000.0</c:v>
                </c:pt>
                <c:pt idx="1723">
                  <c:v>689000.0</c:v>
                </c:pt>
                <c:pt idx="1724">
                  <c:v>690000.0</c:v>
                </c:pt>
                <c:pt idx="1725">
                  <c:v>690000.0</c:v>
                </c:pt>
                <c:pt idx="1726">
                  <c:v>690000.0</c:v>
                </c:pt>
                <c:pt idx="1727">
                  <c:v>691000.0</c:v>
                </c:pt>
                <c:pt idx="1728">
                  <c:v>691000.0</c:v>
                </c:pt>
                <c:pt idx="1729">
                  <c:v>692000.0</c:v>
                </c:pt>
                <c:pt idx="1730">
                  <c:v>692000.0</c:v>
                </c:pt>
                <c:pt idx="1731">
                  <c:v>692000.0</c:v>
                </c:pt>
                <c:pt idx="1732">
                  <c:v>693000.0</c:v>
                </c:pt>
                <c:pt idx="1733">
                  <c:v>693000.0</c:v>
                </c:pt>
                <c:pt idx="1734">
                  <c:v>694000.0</c:v>
                </c:pt>
                <c:pt idx="1735">
                  <c:v>694000.0</c:v>
                </c:pt>
                <c:pt idx="1736">
                  <c:v>694000.0</c:v>
                </c:pt>
                <c:pt idx="1737">
                  <c:v>695000.0</c:v>
                </c:pt>
                <c:pt idx="1738">
                  <c:v>695000.0</c:v>
                </c:pt>
                <c:pt idx="1739">
                  <c:v>696000.0</c:v>
                </c:pt>
                <c:pt idx="1740">
                  <c:v>696000.0</c:v>
                </c:pt>
                <c:pt idx="1741">
                  <c:v>696000.0</c:v>
                </c:pt>
                <c:pt idx="1742">
                  <c:v>697000.0</c:v>
                </c:pt>
                <c:pt idx="1743">
                  <c:v>697000.0</c:v>
                </c:pt>
                <c:pt idx="1744">
                  <c:v>698000.0</c:v>
                </c:pt>
                <c:pt idx="1745">
                  <c:v>698000.0</c:v>
                </c:pt>
                <c:pt idx="1746">
                  <c:v>698000.0</c:v>
                </c:pt>
                <c:pt idx="1747">
                  <c:v>699000.0</c:v>
                </c:pt>
                <c:pt idx="1748">
                  <c:v>699000.0</c:v>
                </c:pt>
                <c:pt idx="1749">
                  <c:v>700000.0</c:v>
                </c:pt>
                <c:pt idx="1750">
                  <c:v>700000.0</c:v>
                </c:pt>
                <c:pt idx="1751">
                  <c:v>700000.0</c:v>
                </c:pt>
                <c:pt idx="1752">
                  <c:v>701000.0</c:v>
                </c:pt>
                <c:pt idx="1753">
                  <c:v>701000.0</c:v>
                </c:pt>
                <c:pt idx="1754">
                  <c:v>702000.0</c:v>
                </c:pt>
                <c:pt idx="1755">
                  <c:v>702000.0</c:v>
                </c:pt>
                <c:pt idx="1756">
                  <c:v>702000.0</c:v>
                </c:pt>
                <c:pt idx="1757">
                  <c:v>703000.0</c:v>
                </c:pt>
                <c:pt idx="1758">
                  <c:v>703000.0</c:v>
                </c:pt>
                <c:pt idx="1759">
                  <c:v>704000.0</c:v>
                </c:pt>
                <c:pt idx="1760">
                  <c:v>704000.0</c:v>
                </c:pt>
                <c:pt idx="1761">
                  <c:v>704000.0</c:v>
                </c:pt>
                <c:pt idx="1762">
                  <c:v>705000.0</c:v>
                </c:pt>
                <c:pt idx="1763">
                  <c:v>705000.0</c:v>
                </c:pt>
                <c:pt idx="1764">
                  <c:v>706000.0</c:v>
                </c:pt>
                <c:pt idx="1765">
                  <c:v>706000.0</c:v>
                </c:pt>
                <c:pt idx="1766">
                  <c:v>706000.0</c:v>
                </c:pt>
                <c:pt idx="1767">
                  <c:v>707000.0</c:v>
                </c:pt>
                <c:pt idx="1768">
                  <c:v>707000.0</c:v>
                </c:pt>
                <c:pt idx="1769">
                  <c:v>708000.0</c:v>
                </c:pt>
                <c:pt idx="1770">
                  <c:v>708000.0</c:v>
                </c:pt>
                <c:pt idx="1771">
                  <c:v>708000.0</c:v>
                </c:pt>
                <c:pt idx="1772">
                  <c:v>709000.0</c:v>
                </c:pt>
                <c:pt idx="1773">
                  <c:v>709000.0</c:v>
                </c:pt>
                <c:pt idx="1774">
                  <c:v>710000.0</c:v>
                </c:pt>
                <c:pt idx="1775">
                  <c:v>710000.0</c:v>
                </c:pt>
                <c:pt idx="1776">
                  <c:v>710000.0</c:v>
                </c:pt>
                <c:pt idx="1777">
                  <c:v>711000.0</c:v>
                </c:pt>
                <c:pt idx="1778">
                  <c:v>711000.0</c:v>
                </c:pt>
                <c:pt idx="1779">
                  <c:v>712000.0</c:v>
                </c:pt>
                <c:pt idx="1780">
                  <c:v>712000.0</c:v>
                </c:pt>
                <c:pt idx="1781">
                  <c:v>712000.0</c:v>
                </c:pt>
                <c:pt idx="1782">
                  <c:v>713000.0</c:v>
                </c:pt>
                <c:pt idx="1783">
                  <c:v>713000.0</c:v>
                </c:pt>
                <c:pt idx="1784">
                  <c:v>714000.0</c:v>
                </c:pt>
                <c:pt idx="1785">
                  <c:v>714000.0</c:v>
                </c:pt>
                <c:pt idx="1786">
                  <c:v>714000.0</c:v>
                </c:pt>
                <c:pt idx="1787">
                  <c:v>715000.0</c:v>
                </c:pt>
                <c:pt idx="1788">
                  <c:v>715000.0</c:v>
                </c:pt>
                <c:pt idx="1789">
                  <c:v>716000.0</c:v>
                </c:pt>
                <c:pt idx="1790">
                  <c:v>716000.0</c:v>
                </c:pt>
                <c:pt idx="1791">
                  <c:v>716000.0</c:v>
                </c:pt>
                <c:pt idx="1792">
                  <c:v>717000.0</c:v>
                </c:pt>
                <c:pt idx="1793">
                  <c:v>717000.0</c:v>
                </c:pt>
                <c:pt idx="1794">
                  <c:v>718000.0</c:v>
                </c:pt>
                <c:pt idx="1795">
                  <c:v>718000.0</c:v>
                </c:pt>
                <c:pt idx="1796">
                  <c:v>718000.0</c:v>
                </c:pt>
                <c:pt idx="1797">
                  <c:v>719000.0</c:v>
                </c:pt>
                <c:pt idx="1798">
                  <c:v>719000.0</c:v>
                </c:pt>
                <c:pt idx="1799">
                  <c:v>720000.0</c:v>
                </c:pt>
                <c:pt idx="1800">
                  <c:v>720000.0</c:v>
                </c:pt>
                <c:pt idx="1801">
                  <c:v>720000.0</c:v>
                </c:pt>
                <c:pt idx="1802">
                  <c:v>721000.0</c:v>
                </c:pt>
                <c:pt idx="1803">
                  <c:v>721000.0</c:v>
                </c:pt>
                <c:pt idx="1804">
                  <c:v>722000.0</c:v>
                </c:pt>
                <c:pt idx="1805">
                  <c:v>722000.0</c:v>
                </c:pt>
                <c:pt idx="1806">
                  <c:v>722000.0</c:v>
                </c:pt>
                <c:pt idx="1807">
                  <c:v>723000.0</c:v>
                </c:pt>
                <c:pt idx="1808">
                  <c:v>723000.0</c:v>
                </c:pt>
                <c:pt idx="1809">
                  <c:v>724000.0</c:v>
                </c:pt>
                <c:pt idx="1810">
                  <c:v>724000.0</c:v>
                </c:pt>
                <c:pt idx="1811">
                  <c:v>724000.0</c:v>
                </c:pt>
                <c:pt idx="1812">
                  <c:v>725000.0</c:v>
                </c:pt>
                <c:pt idx="1813">
                  <c:v>725000.0</c:v>
                </c:pt>
                <c:pt idx="1814">
                  <c:v>726000.0</c:v>
                </c:pt>
                <c:pt idx="1815">
                  <c:v>726000.0</c:v>
                </c:pt>
                <c:pt idx="1816">
                  <c:v>726000.0</c:v>
                </c:pt>
                <c:pt idx="1817">
                  <c:v>727000.0</c:v>
                </c:pt>
                <c:pt idx="1818">
                  <c:v>727000.0</c:v>
                </c:pt>
                <c:pt idx="1819">
                  <c:v>728000.0</c:v>
                </c:pt>
                <c:pt idx="1820">
                  <c:v>728000.0</c:v>
                </c:pt>
                <c:pt idx="1821">
                  <c:v>728000.0</c:v>
                </c:pt>
                <c:pt idx="1822">
                  <c:v>729000.0</c:v>
                </c:pt>
                <c:pt idx="1823">
                  <c:v>729000.0</c:v>
                </c:pt>
                <c:pt idx="1824">
                  <c:v>730000.0</c:v>
                </c:pt>
                <c:pt idx="1825">
                  <c:v>730000.0</c:v>
                </c:pt>
                <c:pt idx="1826">
                  <c:v>730000.0</c:v>
                </c:pt>
                <c:pt idx="1827">
                  <c:v>731000.0</c:v>
                </c:pt>
                <c:pt idx="1828">
                  <c:v>731000.0</c:v>
                </c:pt>
                <c:pt idx="1829">
                  <c:v>732000.0</c:v>
                </c:pt>
                <c:pt idx="1830">
                  <c:v>732000.0</c:v>
                </c:pt>
                <c:pt idx="1831">
                  <c:v>732000.0</c:v>
                </c:pt>
                <c:pt idx="1832">
                  <c:v>733000.0</c:v>
                </c:pt>
                <c:pt idx="1833">
                  <c:v>733000.0</c:v>
                </c:pt>
                <c:pt idx="1834">
                  <c:v>734000.0</c:v>
                </c:pt>
                <c:pt idx="1835">
                  <c:v>734000.0</c:v>
                </c:pt>
                <c:pt idx="1836">
                  <c:v>734000.0</c:v>
                </c:pt>
                <c:pt idx="1837">
                  <c:v>735000.0</c:v>
                </c:pt>
                <c:pt idx="1838">
                  <c:v>735000.0</c:v>
                </c:pt>
                <c:pt idx="1839">
                  <c:v>736000.0</c:v>
                </c:pt>
                <c:pt idx="1840">
                  <c:v>736000.0</c:v>
                </c:pt>
                <c:pt idx="1841">
                  <c:v>736000.0</c:v>
                </c:pt>
                <c:pt idx="1842">
                  <c:v>737000.0</c:v>
                </c:pt>
                <c:pt idx="1843">
                  <c:v>737000.0</c:v>
                </c:pt>
                <c:pt idx="1844">
                  <c:v>738000.0</c:v>
                </c:pt>
                <c:pt idx="1845">
                  <c:v>738000.0</c:v>
                </c:pt>
                <c:pt idx="1846">
                  <c:v>738000.0</c:v>
                </c:pt>
                <c:pt idx="1847">
                  <c:v>739000.0</c:v>
                </c:pt>
                <c:pt idx="1848">
                  <c:v>739000.0</c:v>
                </c:pt>
                <c:pt idx="1849">
                  <c:v>740000.0</c:v>
                </c:pt>
                <c:pt idx="1850">
                  <c:v>740000.0</c:v>
                </c:pt>
                <c:pt idx="1851">
                  <c:v>740000.0</c:v>
                </c:pt>
                <c:pt idx="1852">
                  <c:v>741000.0</c:v>
                </c:pt>
                <c:pt idx="1853">
                  <c:v>741000.0</c:v>
                </c:pt>
                <c:pt idx="1854">
                  <c:v>742000.0</c:v>
                </c:pt>
                <c:pt idx="1855">
                  <c:v>742000.0</c:v>
                </c:pt>
                <c:pt idx="1856">
                  <c:v>742000.0</c:v>
                </c:pt>
                <c:pt idx="1857">
                  <c:v>743000.0</c:v>
                </c:pt>
                <c:pt idx="1858">
                  <c:v>743000.0</c:v>
                </c:pt>
                <c:pt idx="1859">
                  <c:v>744000.0</c:v>
                </c:pt>
                <c:pt idx="1860">
                  <c:v>744000.0</c:v>
                </c:pt>
                <c:pt idx="1861">
                  <c:v>744000.0</c:v>
                </c:pt>
                <c:pt idx="1862">
                  <c:v>745000.0</c:v>
                </c:pt>
                <c:pt idx="1863">
                  <c:v>745000.0</c:v>
                </c:pt>
                <c:pt idx="1864">
                  <c:v>746000.0</c:v>
                </c:pt>
                <c:pt idx="1865">
                  <c:v>746000.0</c:v>
                </c:pt>
                <c:pt idx="1866">
                  <c:v>746000.0</c:v>
                </c:pt>
                <c:pt idx="1867">
                  <c:v>747000.0</c:v>
                </c:pt>
                <c:pt idx="1868">
                  <c:v>747000.0</c:v>
                </c:pt>
                <c:pt idx="1869">
                  <c:v>748000.0</c:v>
                </c:pt>
                <c:pt idx="1870">
                  <c:v>748000.0</c:v>
                </c:pt>
                <c:pt idx="1871">
                  <c:v>748000.0</c:v>
                </c:pt>
                <c:pt idx="1872">
                  <c:v>749000.0</c:v>
                </c:pt>
                <c:pt idx="1873">
                  <c:v>749000.0</c:v>
                </c:pt>
                <c:pt idx="1874">
                  <c:v>750000.0</c:v>
                </c:pt>
                <c:pt idx="1875">
                  <c:v>750000.0</c:v>
                </c:pt>
                <c:pt idx="1876">
                  <c:v>750000.0</c:v>
                </c:pt>
                <c:pt idx="1877">
                  <c:v>751000.0</c:v>
                </c:pt>
                <c:pt idx="1878">
                  <c:v>751000.0</c:v>
                </c:pt>
                <c:pt idx="1879">
                  <c:v>752000.0</c:v>
                </c:pt>
                <c:pt idx="1880">
                  <c:v>752000.0</c:v>
                </c:pt>
                <c:pt idx="1881">
                  <c:v>752000.0</c:v>
                </c:pt>
                <c:pt idx="1882">
                  <c:v>753000.0</c:v>
                </c:pt>
                <c:pt idx="1883">
                  <c:v>753000.0</c:v>
                </c:pt>
                <c:pt idx="1884">
                  <c:v>754000.0</c:v>
                </c:pt>
                <c:pt idx="1885">
                  <c:v>754000.0</c:v>
                </c:pt>
                <c:pt idx="1886">
                  <c:v>754000.0</c:v>
                </c:pt>
                <c:pt idx="1887">
                  <c:v>755000.0</c:v>
                </c:pt>
                <c:pt idx="1888">
                  <c:v>755000.0</c:v>
                </c:pt>
                <c:pt idx="1889">
                  <c:v>756000.0</c:v>
                </c:pt>
                <c:pt idx="1890">
                  <c:v>756000.0</c:v>
                </c:pt>
                <c:pt idx="1891">
                  <c:v>756000.0</c:v>
                </c:pt>
                <c:pt idx="1892">
                  <c:v>757000.0</c:v>
                </c:pt>
                <c:pt idx="1893">
                  <c:v>757000.0</c:v>
                </c:pt>
                <c:pt idx="1894">
                  <c:v>758000.0</c:v>
                </c:pt>
                <c:pt idx="1895">
                  <c:v>758000.0</c:v>
                </c:pt>
                <c:pt idx="1896">
                  <c:v>758000.0</c:v>
                </c:pt>
                <c:pt idx="1897">
                  <c:v>759000.0</c:v>
                </c:pt>
                <c:pt idx="1898">
                  <c:v>759000.0</c:v>
                </c:pt>
                <c:pt idx="1899">
                  <c:v>760000.0</c:v>
                </c:pt>
                <c:pt idx="1900">
                  <c:v>760000.0</c:v>
                </c:pt>
                <c:pt idx="1901">
                  <c:v>760000.0</c:v>
                </c:pt>
                <c:pt idx="1902">
                  <c:v>761000.0</c:v>
                </c:pt>
                <c:pt idx="1903">
                  <c:v>761000.0</c:v>
                </c:pt>
                <c:pt idx="1904">
                  <c:v>762000.0</c:v>
                </c:pt>
                <c:pt idx="1905">
                  <c:v>762000.0</c:v>
                </c:pt>
                <c:pt idx="1906">
                  <c:v>762000.0</c:v>
                </c:pt>
                <c:pt idx="1907">
                  <c:v>763000.0</c:v>
                </c:pt>
                <c:pt idx="1908">
                  <c:v>763000.0</c:v>
                </c:pt>
                <c:pt idx="1909">
                  <c:v>764000.0</c:v>
                </c:pt>
                <c:pt idx="1910">
                  <c:v>764000.0</c:v>
                </c:pt>
                <c:pt idx="1911">
                  <c:v>764000.0</c:v>
                </c:pt>
                <c:pt idx="1912">
                  <c:v>765000.0</c:v>
                </c:pt>
                <c:pt idx="1913">
                  <c:v>765000.0</c:v>
                </c:pt>
                <c:pt idx="1914">
                  <c:v>766000.0</c:v>
                </c:pt>
                <c:pt idx="1915">
                  <c:v>766000.0</c:v>
                </c:pt>
                <c:pt idx="1916">
                  <c:v>766000.0</c:v>
                </c:pt>
                <c:pt idx="1917">
                  <c:v>767000.0</c:v>
                </c:pt>
                <c:pt idx="1918">
                  <c:v>767000.0</c:v>
                </c:pt>
                <c:pt idx="1919">
                  <c:v>768000.0</c:v>
                </c:pt>
                <c:pt idx="1920">
                  <c:v>768000.0</c:v>
                </c:pt>
                <c:pt idx="1921">
                  <c:v>768000.0</c:v>
                </c:pt>
                <c:pt idx="1922">
                  <c:v>769000.0</c:v>
                </c:pt>
                <c:pt idx="1923">
                  <c:v>769000.0</c:v>
                </c:pt>
                <c:pt idx="1924">
                  <c:v>770000.0</c:v>
                </c:pt>
                <c:pt idx="1925">
                  <c:v>770000.0</c:v>
                </c:pt>
                <c:pt idx="1926">
                  <c:v>770000.0</c:v>
                </c:pt>
                <c:pt idx="1927">
                  <c:v>771000.0</c:v>
                </c:pt>
                <c:pt idx="1928">
                  <c:v>771000.0</c:v>
                </c:pt>
                <c:pt idx="1929">
                  <c:v>772000.0</c:v>
                </c:pt>
                <c:pt idx="1930">
                  <c:v>772000.0</c:v>
                </c:pt>
                <c:pt idx="1931">
                  <c:v>772000.0</c:v>
                </c:pt>
                <c:pt idx="1932">
                  <c:v>773000.0</c:v>
                </c:pt>
                <c:pt idx="1933">
                  <c:v>773000.0</c:v>
                </c:pt>
                <c:pt idx="1934">
                  <c:v>774000.0</c:v>
                </c:pt>
                <c:pt idx="1935">
                  <c:v>774000.0</c:v>
                </c:pt>
                <c:pt idx="1936">
                  <c:v>774000.0</c:v>
                </c:pt>
                <c:pt idx="1937">
                  <c:v>775000.0</c:v>
                </c:pt>
                <c:pt idx="1938">
                  <c:v>775000.0</c:v>
                </c:pt>
                <c:pt idx="1939">
                  <c:v>776000.0</c:v>
                </c:pt>
                <c:pt idx="1940">
                  <c:v>776000.0</c:v>
                </c:pt>
                <c:pt idx="1941">
                  <c:v>776000.0</c:v>
                </c:pt>
                <c:pt idx="1942">
                  <c:v>777000.0</c:v>
                </c:pt>
                <c:pt idx="1943">
                  <c:v>777000.0</c:v>
                </c:pt>
                <c:pt idx="1944">
                  <c:v>778000.0</c:v>
                </c:pt>
                <c:pt idx="1945">
                  <c:v>778000.0</c:v>
                </c:pt>
                <c:pt idx="1946">
                  <c:v>778000.0</c:v>
                </c:pt>
                <c:pt idx="1947">
                  <c:v>779000.0</c:v>
                </c:pt>
                <c:pt idx="1948">
                  <c:v>779000.0</c:v>
                </c:pt>
                <c:pt idx="1949">
                  <c:v>780000.0</c:v>
                </c:pt>
                <c:pt idx="1950">
                  <c:v>780000.0</c:v>
                </c:pt>
                <c:pt idx="1951">
                  <c:v>780000.0</c:v>
                </c:pt>
                <c:pt idx="1952">
                  <c:v>781000.0</c:v>
                </c:pt>
                <c:pt idx="1953">
                  <c:v>781000.0</c:v>
                </c:pt>
                <c:pt idx="1954">
                  <c:v>782000.0</c:v>
                </c:pt>
                <c:pt idx="1955">
                  <c:v>782000.0</c:v>
                </c:pt>
                <c:pt idx="1956">
                  <c:v>782000.0</c:v>
                </c:pt>
                <c:pt idx="1957">
                  <c:v>783000.0</c:v>
                </c:pt>
                <c:pt idx="1958">
                  <c:v>783000.0</c:v>
                </c:pt>
                <c:pt idx="1959">
                  <c:v>784000.0</c:v>
                </c:pt>
                <c:pt idx="1960">
                  <c:v>784000.0</c:v>
                </c:pt>
                <c:pt idx="1961">
                  <c:v>784000.0</c:v>
                </c:pt>
                <c:pt idx="1962">
                  <c:v>785000.0</c:v>
                </c:pt>
                <c:pt idx="1963">
                  <c:v>785000.0</c:v>
                </c:pt>
                <c:pt idx="1964">
                  <c:v>786000.0</c:v>
                </c:pt>
                <c:pt idx="1965">
                  <c:v>786000.0</c:v>
                </c:pt>
                <c:pt idx="1966">
                  <c:v>786000.0</c:v>
                </c:pt>
                <c:pt idx="1967">
                  <c:v>787000.0</c:v>
                </c:pt>
                <c:pt idx="1968">
                  <c:v>787000.0</c:v>
                </c:pt>
                <c:pt idx="1969">
                  <c:v>788000.0</c:v>
                </c:pt>
                <c:pt idx="1970">
                  <c:v>788000.0</c:v>
                </c:pt>
                <c:pt idx="1971">
                  <c:v>788000.0</c:v>
                </c:pt>
                <c:pt idx="1972">
                  <c:v>789000.0</c:v>
                </c:pt>
                <c:pt idx="1973">
                  <c:v>789000.0</c:v>
                </c:pt>
                <c:pt idx="1974">
                  <c:v>790000.0</c:v>
                </c:pt>
                <c:pt idx="1975">
                  <c:v>790000.0</c:v>
                </c:pt>
                <c:pt idx="1976">
                  <c:v>790000.0</c:v>
                </c:pt>
                <c:pt idx="1977">
                  <c:v>791000.0</c:v>
                </c:pt>
                <c:pt idx="1978">
                  <c:v>791000.0</c:v>
                </c:pt>
                <c:pt idx="1979">
                  <c:v>792000.0</c:v>
                </c:pt>
                <c:pt idx="1980">
                  <c:v>792000.0</c:v>
                </c:pt>
                <c:pt idx="1981">
                  <c:v>792000.0</c:v>
                </c:pt>
                <c:pt idx="1982">
                  <c:v>793000.0</c:v>
                </c:pt>
                <c:pt idx="1983">
                  <c:v>793000.0</c:v>
                </c:pt>
                <c:pt idx="1984">
                  <c:v>794000.0</c:v>
                </c:pt>
                <c:pt idx="1985">
                  <c:v>794000.0</c:v>
                </c:pt>
                <c:pt idx="1986">
                  <c:v>794000.0</c:v>
                </c:pt>
                <c:pt idx="1987">
                  <c:v>795000.0</c:v>
                </c:pt>
                <c:pt idx="1988">
                  <c:v>795000.0</c:v>
                </c:pt>
                <c:pt idx="1989">
                  <c:v>796000.0</c:v>
                </c:pt>
                <c:pt idx="1990">
                  <c:v>796000.0</c:v>
                </c:pt>
                <c:pt idx="1991">
                  <c:v>796000.0</c:v>
                </c:pt>
                <c:pt idx="1992">
                  <c:v>797000.0</c:v>
                </c:pt>
                <c:pt idx="1993">
                  <c:v>797000.0</c:v>
                </c:pt>
                <c:pt idx="1994">
                  <c:v>798000.0</c:v>
                </c:pt>
                <c:pt idx="1995">
                  <c:v>798000.0</c:v>
                </c:pt>
                <c:pt idx="1996">
                  <c:v>798000.0</c:v>
                </c:pt>
                <c:pt idx="1997">
                  <c:v>799000.0</c:v>
                </c:pt>
                <c:pt idx="1998">
                  <c:v>799000.0</c:v>
                </c:pt>
                <c:pt idx="1999">
                  <c:v>800000.0</c:v>
                </c:pt>
                <c:pt idx="2000">
                  <c:v>800000.0</c:v>
                </c:pt>
                <c:pt idx="2001">
                  <c:v>800000.0</c:v>
                </c:pt>
                <c:pt idx="2002">
                  <c:v>801000.0</c:v>
                </c:pt>
                <c:pt idx="2003">
                  <c:v>801000.0</c:v>
                </c:pt>
                <c:pt idx="2004">
                  <c:v>802000.0</c:v>
                </c:pt>
                <c:pt idx="2005">
                  <c:v>802000.0</c:v>
                </c:pt>
                <c:pt idx="2006">
                  <c:v>802000.0</c:v>
                </c:pt>
                <c:pt idx="2007">
                  <c:v>803000.0</c:v>
                </c:pt>
                <c:pt idx="2008">
                  <c:v>803000.0</c:v>
                </c:pt>
                <c:pt idx="2009">
                  <c:v>804000.0</c:v>
                </c:pt>
                <c:pt idx="2010">
                  <c:v>804000.0</c:v>
                </c:pt>
                <c:pt idx="2011">
                  <c:v>804000.0</c:v>
                </c:pt>
                <c:pt idx="2012">
                  <c:v>805000.0</c:v>
                </c:pt>
                <c:pt idx="2013">
                  <c:v>805000.0</c:v>
                </c:pt>
                <c:pt idx="2014">
                  <c:v>806000.0</c:v>
                </c:pt>
                <c:pt idx="2015">
                  <c:v>806000.0</c:v>
                </c:pt>
                <c:pt idx="2016">
                  <c:v>806000.0</c:v>
                </c:pt>
                <c:pt idx="2017">
                  <c:v>807000.0</c:v>
                </c:pt>
                <c:pt idx="2018">
                  <c:v>807000.0</c:v>
                </c:pt>
                <c:pt idx="2019">
                  <c:v>808000.0</c:v>
                </c:pt>
                <c:pt idx="2020">
                  <c:v>808000.0</c:v>
                </c:pt>
                <c:pt idx="2021">
                  <c:v>808000.0</c:v>
                </c:pt>
                <c:pt idx="2022">
                  <c:v>809000.0</c:v>
                </c:pt>
                <c:pt idx="2023">
                  <c:v>809000.0</c:v>
                </c:pt>
                <c:pt idx="2024">
                  <c:v>810000.0</c:v>
                </c:pt>
                <c:pt idx="2025">
                  <c:v>810000.0</c:v>
                </c:pt>
                <c:pt idx="2026">
                  <c:v>810000.0</c:v>
                </c:pt>
                <c:pt idx="2027">
                  <c:v>811000.0</c:v>
                </c:pt>
                <c:pt idx="2028">
                  <c:v>811000.0</c:v>
                </c:pt>
                <c:pt idx="2029">
                  <c:v>812000.0</c:v>
                </c:pt>
                <c:pt idx="2030">
                  <c:v>812000.0</c:v>
                </c:pt>
                <c:pt idx="2031">
                  <c:v>812000.0</c:v>
                </c:pt>
                <c:pt idx="2032">
                  <c:v>813000.0</c:v>
                </c:pt>
                <c:pt idx="2033">
                  <c:v>813000.0</c:v>
                </c:pt>
                <c:pt idx="2034">
                  <c:v>814000.0</c:v>
                </c:pt>
                <c:pt idx="2035">
                  <c:v>814000.0</c:v>
                </c:pt>
                <c:pt idx="2036">
                  <c:v>814000.0</c:v>
                </c:pt>
                <c:pt idx="2037">
                  <c:v>815000.0</c:v>
                </c:pt>
                <c:pt idx="2038">
                  <c:v>815000.0</c:v>
                </c:pt>
                <c:pt idx="2039">
                  <c:v>816000.0</c:v>
                </c:pt>
                <c:pt idx="2040">
                  <c:v>816000.0</c:v>
                </c:pt>
                <c:pt idx="2041">
                  <c:v>816000.0</c:v>
                </c:pt>
                <c:pt idx="2042">
                  <c:v>817000.0</c:v>
                </c:pt>
                <c:pt idx="2043">
                  <c:v>817000.0</c:v>
                </c:pt>
                <c:pt idx="2044">
                  <c:v>818000.0</c:v>
                </c:pt>
                <c:pt idx="2045">
                  <c:v>818000.0</c:v>
                </c:pt>
                <c:pt idx="2046">
                  <c:v>818000.0</c:v>
                </c:pt>
                <c:pt idx="2047">
                  <c:v>819000.0</c:v>
                </c:pt>
                <c:pt idx="2048">
                  <c:v>819000.0</c:v>
                </c:pt>
                <c:pt idx="2049">
                  <c:v>820000.0</c:v>
                </c:pt>
                <c:pt idx="2050">
                  <c:v>820000.0</c:v>
                </c:pt>
                <c:pt idx="2051">
                  <c:v>820000.0</c:v>
                </c:pt>
                <c:pt idx="2052">
                  <c:v>821000.0</c:v>
                </c:pt>
                <c:pt idx="2053">
                  <c:v>821000.0</c:v>
                </c:pt>
                <c:pt idx="2054">
                  <c:v>822000.0</c:v>
                </c:pt>
                <c:pt idx="2055">
                  <c:v>822000.0</c:v>
                </c:pt>
                <c:pt idx="2056">
                  <c:v>822000.0</c:v>
                </c:pt>
                <c:pt idx="2057">
                  <c:v>823000.0</c:v>
                </c:pt>
                <c:pt idx="2058">
                  <c:v>823000.0</c:v>
                </c:pt>
                <c:pt idx="2059">
                  <c:v>824000.0</c:v>
                </c:pt>
                <c:pt idx="2060">
                  <c:v>824000.0</c:v>
                </c:pt>
                <c:pt idx="2061">
                  <c:v>824000.0</c:v>
                </c:pt>
                <c:pt idx="2062">
                  <c:v>825000.0</c:v>
                </c:pt>
                <c:pt idx="2063">
                  <c:v>825000.0</c:v>
                </c:pt>
                <c:pt idx="2064">
                  <c:v>826000.0</c:v>
                </c:pt>
                <c:pt idx="2065">
                  <c:v>826000.0</c:v>
                </c:pt>
                <c:pt idx="2066">
                  <c:v>826000.0</c:v>
                </c:pt>
                <c:pt idx="2067">
                  <c:v>827000.0</c:v>
                </c:pt>
                <c:pt idx="2068">
                  <c:v>827000.0</c:v>
                </c:pt>
                <c:pt idx="2069">
                  <c:v>828000.0</c:v>
                </c:pt>
                <c:pt idx="2070">
                  <c:v>828000.0</c:v>
                </c:pt>
                <c:pt idx="2071">
                  <c:v>828000.0</c:v>
                </c:pt>
                <c:pt idx="2072">
                  <c:v>829000.0</c:v>
                </c:pt>
                <c:pt idx="2073">
                  <c:v>829000.0</c:v>
                </c:pt>
                <c:pt idx="2074">
                  <c:v>830000.0</c:v>
                </c:pt>
                <c:pt idx="2075">
                  <c:v>830000.0</c:v>
                </c:pt>
                <c:pt idx="2076">
                  <c:v>830000.0</c:v>
                </c:pt>
                <c:pt idx="2077">
                  <c:v>831000.0</c:v>
                </c:pt>
                <c:pt idx="2078">
                  <c:v>831000.0</c:v>
                </c:pt>
                <c:pt idx="2079">
                  <c:v>832000.0</c:v>
                </c:pt>
                <c:pt idx="2080">
                  <c:v>832000.0</c:v>
                </c:pt>
                <c:pt idx="2081">
                  <c:v>832000.0</c:v>
                </c:pt>
                <c:pt idx="2082">
                  <c:v>833000.0</c:v>
                </c:pt>
                <c:pt idx="2083">
                  <c:v>833000.0</c:v>
                </c:pt>
                <c:pt idx="2084">
                  <c:v>834000.0</c:v>
                </c:pt>
                <c:pt idx="2085">
                  <c:v>834000.0</c:v>
                </c:pt>
                <c:pt idx="2086">
                  <c:v>834000.0</c:v>
                </c:pt>
                <c:pt idx="2087">
                  <c:v>835000.0</c:v>
                </c:pt>
                <c:pt idx="2088">
                  <c:v>835000.0</c:v>
                </c:pt>
                <c:pt idx="2089">
                  <c:v>836000.0</c:v>
                </c:pt>
                <c:pt idx="2090">
                  <c:v>836000.0</c:v>
                </c:pt>
                <c:pt idx="2091">
                  <c:v>836000.0</c:v>
                </c:pt>
                <c:pt idx="2092">
                  <c:v>837000.0</c:v>
                </c:pt>
                <c:pt idx="2093">
                  <c:v>837000.0</c:v>
                </c:pt>
                <c:pt idx="2094">
                  <c:v>838000.0</c:v>
                </c:pt>
                <c:pt idx="2095">
                  <c:v>838000.0</c:v>
                </c:pt>
                <c:pt idx="2096">
                  <c:v>838000.0</c:v>
                </c:pt>
                <c:pt idx="2097">
                  <c:v>839000.0</c:v>
                </c:pt>
                <c:pt idx="2098">
                  <c:v>839000.0</c:v>
                </c:pt>
                <c:pt idx="2099">
                  <c:v>840000.0</c:v>
                </c:pt>
                <c:pt idx="2100">
                  <c:v>840000.0</c:v>
                </c:pt>
                <c:pt idx="2101">
                  <c:v>840000.0</c:v>
                </c:pt>
                <c:pt idx="2102">
                  <c:v>841000.0</c:v>
                </c:pt>
                <c:pt idx="2103">
                  <c:v>841000.0</c:v>
                </c:pt>
                <c:pt idx="2104">
                  <c:v>842000.0</c:v>
                </c:pt>
                <c:pt idx="2105">
                  <c:v>842000.0</c:v>
                </c:pt>
                <c:pt idx="2106">
                  <c:v>842000.0</c:v>
                </c:pt>
                <c:pt idx="2107">
                  <c:v>843000.0</c:v>
                </c:pt>
                <c:pt idx="2108">
                  <c:v>843000.0</c:v>
                </c:pt>
                <c:pt idx="2109">
                  <c:v>844000.0</c:v>
                </c:pt>
                <c:pt idx="2110">
                  <c:v>844000.0</c:v>
                </c:pt>
                <c:pt idx="2111">
                  <c:v>844000.0</c:v>
                </c:pt>
                <c:pt idx="2112">
                  <c:v>845000.0</c:v>
                </c:pt>
                <c:pt idx="2113">
                  <c:v>845000.0</c:v>
                </c:pt>
                <c:pt idx="2114">
                  <c:v>846000.0</c:v>
                </c:pt>
                <c:pt idx="2115">
                  <c:v>846000.0</c:v>
                </c:pt>
                <c:pt idx="2116">
                  <c:v>846000.0</c:v>
                </c:pt>
                <c:pt idx="2117">
                  <c:v>847000.0</c:v>
                </c:pt>
                <c:pt idx="2118">
                  <c:v>847000.0</c:v>
                </c:pt>
                <c:pt idx="2119">
                  <c:v>848000.0</c:v>
                </c:pt>
                <c:pt idx="2120">
                  <c:v>848000.0</c:v>
                </c:pt>
                <c:pt idx="2121">
                  <c:v>848000.0</c:v>
                </c:pt>
                <c:pt idx="2122">
                  <c:v>849000.0</c:v>
                </c:pt>
                <c:pt idx="2123">
                  <c:v>849000.0</c:v>
                </c:pt>
                <c:pt idx="2124">
                  <c:v>850000.0</c:v>
                </c:pt>
                <c:pt idx="2125">
                  <c:v>850000.0</c:v>
                </c:pt>
                <c:pt idx="2126">
                  <c:v>850000.0</c:v>
                </c:pt>
                <c:pt idx="2127">
                  <c:v>851000.0</c:v>
                </c:pt>
                <c:pt idx="2128">
                  <c:v>851000.0</c:v>
                </c:pt>
                <c:pt idx="2129">
                  <c:v>852000.0</c:v>
                </c:pt>
                <c:pt idx="2130">
                  <c:v>852000.0</c:v>
                </c:pt>
                <c:pt idx="2131">
                  <c:v>852000.0</c:v>
                </c:pt>
                <c:pt idx="2132">
                  <c:v>853000.0</c:v>
                </c:pt>
                <c:pt idx="2133">
                  <c:v>853000.0</c:v>
                </c:pt>
                <c:pt idx="2134">
                  <c:v>854000.0</c:v>
                </c:pt>
                <c:pt idx="2135">
                  <c:v>854000.0</c:v>
                </c:pt>
                <c:pt idx="2136">
                  <c:v>854000.0</c:v>
                </c:pt>
                <c:pt idx="2137">
                  <c:v>855000.0</c:v>
                </c:pt>
                <c:pt idx="2138">
                  <c:v>855000.0</c:v>
                </c:pt>
                <c:pt idx="2139">
                  <c:v>856000.0</c:v>
                </c:pt>
                <c:pt idx="2140">
                  <c:v>856000.0</c:v>
                </c:pt>
                <c:pt idx="2141">
                  <c:v>856000.0</c:v>
                </c:pt>
                <c:pt idx="2142">
                  <c:v>857000.0</c:v>
                </c:pt>
                <c:pt idx="2143">
                  <c:v>857000.0</c:v>
                </c:pt>
                <c:pt idx="2144">
                  <c:v>858000.0</c:v>
                </c:pt>
                <c:pt idx="2145">
                  <c:v>858000.0</c:v>
                </c:pt>
                <c:pt idx="2146">
                  <c:v>858000.0</c:v>
                </c:pt>
                <c:pt idx="2147">
                  <c:v>859000.0</c:v>
                </c:pt>
                <c:pt idx="2148">
                  <c:v>859000.0</c:v>
                </c:pt>
                <c:pt idx="2149">
                  <c:v>860000.0</c:v>
                </c:pt>
                <c:pt idx="2150">
                  <c:v>860000.0</c:v>
                </c:pt>
                <c:pt idx="2151">
                  <c:v>860000.0</c:v>
                </c:pt>
                <c:pt idx="2152">
                  <c:v>861000.0</c:v>
                </c:pt>
                <c:pt idx="2153">
                  <c:v>861000.0</c:v>
                </c:pt>
                <c:pt idx="2154">
                  <c:v>862000.0</c:v>
                </c:pt>
                <c:pt idx="2155">
                  <c:v>862000.0</c:v>
                </c:pt>
                <c:pt idx="2156">
                  <c:v>862000.0</c:v>
                </c:pt>
                <c:pt idx="2157">
                  <c:v>863000.0</c:v>
                </c:pt>
                <c:pt idx="2158">
                  <c:v>863000.0</c:v>
                </c:pt>
                <c:pt idx="2159">
                  <c:v>864000.0</c:v>
                </c:pt>
                <c:pt idx="2160">
                  <c:v>864000.0</c:v>
                </c:pt>
                <c:pt idx="2161">
                  <c:v>864000.0</c:v>
                </c:pt>
                <c:pt idx="2162">
                  <c:v>865000.0</c:v>
                </c:pt>
                <c:pt idx="2163">
                  <c:v>865000.0</c:v>
                </c:pt>
                <c:pt idx="2164">
                  <c:v>866000.0</c:v>
                </c:pt>
                <c:pt idx="2165">
                  <c:v>866000.0</c:v>
                </c:pt>
                <c:pt idx="2166">
                  <c:v>866000.0</c:v>
                </c:pt>
                <c:pt idx="2167">
                  <c:v>867000.0</c:v>
                </c:pt>
                <c:pt idx="2168">
                  <c:v>867000.0</c:v>
                </c:pt>
                <c:pt idx="2169">
                  <c:v>868000.0</c:v>
                </c:pt>
                <c:pt idx="2170">
                  <c:v>868000.0</c:v>
                </c:pt>
                <c:pt idx="2171">
                  <c:v>868000.0</c:v>
                </c:pt>
                <c:pt idx="2172">
                  <c:v>869000.0</c:v>
                </c:pt>
                <c:pt idx="2173">
                  <c:v>869000.0</c:v>
                </c:pt>
                <c:pt idx="2174">
                  <c:v>870000.0</c:v>
                </c:pt>
                <c:pt idx="2175">
                  <c:v>870000.0</c:v>
                </c:pt>
                <c:pt idx="2176">
                  <c:v>870000.0</c:v>
                </c:pt>
                <c:pt idx="2177">
                  <c:v>871000.0</c:v>
                </c:pt>
                <c:pt idx="2178">
                  <c:v>871000.0</c:v>
                </c:pt>
                <c:pt idx="2179">
                  <c:v>872000.0</c:v>
                </c:pt>
                <c:pt idx="2180">
                  <c:v>872000.0</c:v>
                </c:pt>
                <c:pt idx="2181">
                  <c:v>872000.0</c:v>
                </c:pt>
                <c:pt idx="2182">
                  <c:v>873000.0</c:v>
                </c:pt>
                <c:pt idx="2183">
                  <c:v>873000.0</c:v>
                </c:pt>
                <c:pt idx="2184">
                  <c:v>874000.0</c:v>
                </c:pt>
                <c:pt idx="2185">
                  <c:v>874000.0</c:v>
                </c:pt>
                <c:pt idx="2186">
                  <c:v>874000.0</c:v>
                </c:pt>
                <c:pt idx="2187">
                  <c:v>875000.0</c:v>
                </c:pt>
                <c:pt idx="2188">
                  <c:v>875000.0</c:v>
                </c:pt>
                <c:pt idx="2189">
                  <c:v>876000.0</c:v>
                </c:pt>
                <c:pt idx="2190">
                  <c:v>876000.0</c:v>
                </c:pt>
                <c:pt idx="2191">
                  <c:v>876000.0</c:v>
                </c:pt>
                <c:pt idx="2192">
                  <c:v>877000.0</c:v>
                </c:pt>
                <c:pt idx="2193">
                  <c:v>877000.0</c:v>
                </c:pt>
                <c:pt idx="2194">
                  <c:v>878000.0</c:v>
                </c:pt>
                <c:pt idx="2195">
                  <c:v>878000.0</c:v>
                </c:pt>
                <c:pt idx="2196">
                  <c:v>878000.0</c:v>
                </c:pt>
                <c:pt idx="2197">
                  <c:v>879000.0</c:v>
                </c:pt>
                <c:pt idx="2198">
                  <c:v>879000.0</c:v>
                </c:pt>
                <c:pt idx="2199">
                  <c:v>880000.0</c:v>
                </c:pt>
                <c:pt idx="2200">
                  <c:v>880000.0</c:v>
                </c:pt>
                <c:pt idx="2201">
                  <c:v>880000.0</c:v>
                </c:pt>
                <c:pt idx="2202">
                  <c:v>881000.0</c:v>
                </c:pt>
                <c:pt idx="2203">
                  <c:v>881000.0</c:v>
                </c:pt>
                <c:pt idx="2204">
                  <c:v>882000.0</c:v>
                </c:pt>
                <c:pt idx="2205">
                  <c:v>882000.0</c:v>
                </c:pt>
                <c:pt idx="2206">
                  <c:v>882000.0</c:v>
                </c:pt>
                <c:pt idx="2207">
                  <c:v>883000.0</c:v>
                </c:pt>
                <c:pt idx="2208">
                  <c:v>883000.0</c:v>
                </c:pt>
                <c:pt idx="2209">
                  <c:v>884000.0</c:v>
                </c:pt>
                <c:pt idx="2210">
                  <c:v>884000.0</c:v>
                </c:pt>
                <c:pt idx="2211">
                  <c:v>884000.0</c:v>
                </c:pt>
                <c:pt idx="2212">
                  <c:v>885000.0</c:v>
                </c:pt>
                <c:pt idx="2213">
                  <c:v>885000.0</c:v>
                </c:pt>
                <c:pt idx="2214">
                  <c:v>886000.0</c:v>
                </c:pt>
                <c:pt idx="2215">
                  <c:v>886000.0</c:v>
                </c:pt>
                <c:pt idx="2216">
                  <c:v>886000.0</c:v>
                </c:pt>
                <c:pt idx="2217">
                  <c:v>887000.0</c:v>
                </c:pt>
                <c:pt idx="2218">
                  <c:v>887000.0</c:v>
                </c:pt>
                <c:pt idx="2219">
                  <c:v>888000.0</c:v>
                </c:pt>
                <c:pt idx="2220">
                  <c:v>888000.0</c:v>
                </c:pt>
                <c:pt idx="2221">
                  <c:v>888000.0</c:v>
                </c:pt>
                <c:pt idx="2222">
                  <c:v>889000.0</c:v>
                </c:pt>
                <c:pt idx="2223">
                  <c:v>889000.0</c:v>
                </c:pt>
                <c:pt idx="2224">
                  <c:v>890000.0</c:v>
                </c:pt>
                <c:pt idx="2225">
                  <c:v>890000.0</c:v>
                </c:pt>
                <c:pt idx="2226">
                  <c:v>890000.0</c:v>
                </c:pt>
                <c:pt idx="2227">
                  <c:v>891000.0</c:v>
                </c:pt>
                <c:pt idx="2228">
                  <c:v>891000.0</c:v>
                </c:pt>
                <c:pt idx="2229">
                  <c:v>892000.0</c:v>
                </c:pt>
                <c:pt idx="2230">
                  <c:v>892000.0</c:v>
                </c:pt>
                <c:pt idx="2231">
                  <c:v>892000.0</c:v>
                </c:pt>
                <c:pt idx="2232">
                  <c:v>893000.0</c:v>
                </c:pt>
                <c:pt idx="2233">
                  <c:v>893000.0</c:v>
                </c:pt>
                <c:pt idx="2234">
                  <c:v>894000.0</c:v>
                </c:pt>
                <c:pt idx="2235">
                  <c:v>894000.0</c:v>
                </c:pt>
                <c:pt idx="2236">
                  <c:v>894000.0</c:v>
                </c:pt>
                <c:pt idx="2237">
                  <c:v>895000.0</c:v>
                </c:pt>
                <c:pt idx="2238">
                  <c:v>895000.0</c:v>
                </c:pt>
                <c:pt idx="2239">
                  <c:v>896000.0</c:v>
                </c:pt>
                <c:pt idx="2240">
                  <c:v>896000.0</c:v>
                </c:pt>
                <c:pt idx="2241">
                  <c:v>896000.0</c:v>
                </c:pt>
                <c:pt idx="2242">
                  <c:v>897000.0</c:v>
                </c:pt>
                <c:pt idx="2243">
                  <c:v>897000.0</c:v>
                </c:pt>
                <c:pt idx="2244">
                  <c:v>898000.0</c:v>
                </c:pt>
                <c:pt idx="2245">
                  <c:v>898000.0</c:v>
                </c:pt>
                <c:pt idx="2246">
                  <c:v>898000.0</c:v>
                </c:pt>
                <c:pt idx="2247">
                  <c:v>899000.0</c:v>
                </c:pt>
                <c:pt idx="2248">
                  <c:v>899000.0</c:v>
                </c:pt>
                <c:pt idx="2249">
                  <c:v>900000.0</c:v>
                </c:pt>
                <c:pt idx="2250">
                  <c:v>900000.0</c:v>
                </c:pt>
                <c:pt idx="2251">
                  <c:v>900000.0</c:v>
                </c:pt>
                <c:pt idx="2252">
                  <c:v>901000.0</c:v>
                </c:pt>
                <c:pt idx="2253">
                  <c:v>901000.0</c:v>
                </c:pt>
                <c:pt idx="2254">
                  <c:v>902000.0</c:v>
                </c:pt>
                <c:pt idx="2255">
                  <c:v>902000.0</c:v>
                </c:pt>
                <c:pt idx="2256">
                  <c:v>902000.0</c:v>
                </c:pt>
                <c:pt idx="2257">
                  <c:v>903000.0</c:v>
                </c:pt>
                <c:pt idx="2258">
                  <c:v>903000.0</c:v>
                </c:pt>
                <c:pt idx="2259">
                  <c:v>904000.0</c:v>
                </c:pt>
                <c:pt idx="2260">
                  <c:v>904000.0</c:v>
                </c:pt>
                <c:pt idx="2261">
                  <c:v>904000.0</c:v>
                </c:pt>
                <c:pt idx="2262">
                  <c:v>905000.0</c:v>
                </c:pt>
                <c:pt idx="2263">
                  <c:v>905000.0</c:v>
                </c:pt>
                <c:pt idx="2264">
                  <c:v>906000.0</c:v>
                </c:pt>
                <c:pt idx="2265">
                  <c:v>906000.0</c:v>
                </c:pt>
                <c:pt idx="2266">
                  <c:v>906000.0</c:v>
                </c:pt>
                <c:pt idx="2267">
                  <c:v>907000.0</c:v>
                </c:pt>
                <c:pt idx="2268">
                  <c:v>907000.0</c:v>
                </c:pt>
                <c:pt idx="2269">
                  <c:v>908000.0</c:v>
                </c:pt>
                <c:pt idx="2270">
                  <c:v>908000.0</c:v>
                </c:pt>
                <c:pt idx="2271">
                  <c:v>908000.0</c:v>
                </c:pt>
                <c:pt idx="2272">
                  <c:v>909000.0</c:v>
                </c:pt>
                <c:pt idx="2273">
                  <c:v>909000.0</c:v>
                </c:pt>
                <c:pt idx="2274">
                  <c:v>910000.0</c:v>
                </c:pt>
                <c:pt idx="2275">
                  <c:v>910000.0</c:v>
                </c:pt>
                <c:pt idx="2276">
                  <c:v>910000.0</c:v>
                </c:pt>
                <c:pt idx="2277">
                  <c:v>911000.0</c:v>
                </c:pt>
                <c:pt idx="2278">
                  <c:v>911000.0</c:v>
                </c:pt>
                <c:pt idx="2279">
                  <c:v>912000.0</c:v>
                </c:pt>
                <c:pt idx="2280">
                  <c:v>912000.0</c:v>
                </c:pt>
                <c:pt idx="2281">
                  <c:v>912000.0</c:v>
                </c:pt>
                <c:pt idx="2282">
                  <c:v>913000.0</c:v>
                </c:pt>
                <c:pt idx="2283">
                  <c:v>913000.0</c:v>
                </c:pt>
                <c:pt idx="2284">
                  <c:v>914000.0</c:v>
                </c:pt>
                <c:pt idx="2285">
                  <c:v>914000.0</c:v>
                </c:pt>
                <c:pt idx="2286">
                  <c:v>914000.0</c:v>
                </c:pt>
                <c:pt idx="2287">
                  <c:v>915000.0</c:v>
                </c:pt>
                <c:pt idx="2288">
                  <c:v>915000.0</c:v>
                </c:pt>
                <c:pt idx="2289">
                  <c:v>916000.0</c:v>
                </c:pt>
                <c:pt idx="2290">
                  <c:v>916000.0</c:v>
                </c:pt>
                <c:pt idx="2291">
                  <c:v>916000.0</c:v>
                </c:pt>
                <c:pt idx="2292">
                  <c:v>917000.0</c:v>
                </c:pt>
                <c:pt idx="2293">
                  <c:v>917000.0</c:v>
                </c:pt>
                <c:pt idx="2294">
                  <c:v>918000.0</c:v>
                </c:pt>
                <c:pt idx="2295">
                  <c:v>918000.0</c:v>
                </c:pt>
                <c:pt idx="2296">
                  <c:v>918000.0</c:v>
                </c:pt>
                <c:pt idx="2297">
                  <c:v>919000.0</c:v>
                </c:pt>
                <c:pt idx="2298">
                  <c:v>919000.0</c:v>
                </c:pt>
                <c:pt idx="2299">
                  <c:v>920000.0</c:v>
                </c:pt>
                <c:pt idx="2300">
                  <c:v>920000.0</c:v>
                </c:pt>
                <c:pt idx="2301">
                  <c:v>920000.0</c:v>
                </c:pt>
                <c:pt idx="2302">
                  <c:v>921000.0</c:v>
                </c:pt>
                <c:pt idx="2303">
                  <c:v>921000.0</c:v>
                </c:pt>
                <c:pt idx="2304">
                  <c:v>922000.0</c:v>
                </c:pt>
                <c:pt idx="2305">
                  <c:v>922000.0</c:v>
                </c:pt>
                <c:pt idx="2306">
                  <c:v>922000.0</c:v>
                </c:pt>
                <c:pt idx="2307">
                  <c:v>923000.0</c:v>
                </c:pt>
                <c:pt idx="2308">
                  <c:v>923000.0</c:v>
                </c:pt>
                <c:pt idx="2309">
                  <c:v>924000.0</c:v>
                </c:pt>
                <c:pt idx="2310">
                  <c:v>924000.0</c:v>
                </c:pt>
                <c:pt idx="2311">
                  <c:v>924000.0</c:v>
                </c:pt>
                <c:pt idx="2312">
                  <c:v>925000.0</c:v>
                </c:pt>
                <c:pt idx="2313">
                  <c:v>925000.0</c:v>
                </c:pt>
                <c:pt idx="2314">
                  <c:v>926000.0</c:v>
                </c:pt>
                <c:pt idx="2315">
                  <c:v>926000.0</c:v>
                </c:pt>
                <c:pt idx="2316">
                  <c:v>926000.0</c:v>
                </c:pt>
                <c:pt idx="2317">
                  <c:v>927000.0</c:v>
                </c:pt>
                <c:pt idx="2318">
                  <c:v>927000.0</c:v>
                </c:pt>
                <c:pt idx="2319">
                  <c:v>928000.0</c:v>
                </c:pt>
                <c:pt idx="2320">
                  <c:v>928000.0</c:v>
                </c:pt>
                <c:pt idx="2321">
                  <c:v>928000.0</c:v>
                </c:pt>
                <c:pt idx="2322">
                  <c:v>929000.0</c:v>
                </c:pt>
                <c:pt idx="2323">
                  <c:v>929000.0</c:v>
                </c:pt>
                <c:pt idx="2324">
                  <c:v>930000.0</c:v>
                </c:pt>
                <c:pt idx="2325">
                  <c:v>930000.0</c:v>
                </c:pt>
                <c:pt idx="2326">
                  <c:v>930000.0</c:v>
                </c:pt>
                <c:pt idx="2327">
                  <c:v>931000.0</c:v>
                </c:pt>
                <c:pt idx="2328">
                  <c:v>931000.0</c:v>
                </c:pt>
                <c:pt idx="2329">
                  <c:v>932000.0</c:v>
                </c:pt>
                <c:pt idx="2330">
                  <c:v>932000.0</c:v>
                </c:pt>
                <c:pt idx="2331">
                  <c:v>932000.0</c:v>
                </c:pt>
                <c:pt idx="2332">
                  <c:v>933000.0</c:v>
                </c:pt>
                <c:pt idx="2333">
                  <c:v>933000.0</c:v>
                </c:pt>
                <c:pt idx="2334">
                  <c:v>934000.0</c:v>
                </c:pt>
                <c:pt idx="2335">
                  <c:v>934000.0</c:v>
                </c:pt>
                <c:pt idx="2336">
                  <c:v>934000.0</c:v>
                </c:pt>
                <c:pt idx="2337">
                  <c:v>935000.0</c:v>
                </c:pt>
                <c:pt idx="2338">
                  <c:v>935000.0</c:v>
                </c:pt>
                <c:pt idx="2339">
                  <c:v>936000.0</c:v>
                </c:pt>
                <c:pt idx="2340">
                  <c:v>936000.0</c:v>
                </c:pt>
                <c:pt idx="2341">
                  <c:v>936000.0</c:v>
                </c:pt>
                <c:pt idx="2342">
                  <c:v>937000.0</c:v>
                </c:pt>
                <c:pt idx="2343">
                  <c:v>937000.0</c:v>
                </c:pt>
                <c:pt idx="2344">
                  <c:v>938000.0</c:v>
                </c:pt>
                <c:pt idx="2345">
                  <c:v>938000.0</c:v>
                </c:pt>
                <c:pt idx="2346">
                  <c:v>938000.0</c:v>
                </c:pt>
                <c:pt idx="2347">
                  <c:v>939000.0</c:v>
                </c:pt>
                <c:pt idx="2348">
                  <c:v>939000.0</c:v>
                </c:pt>
                <c:pt idx="2349">
                  <c:v>940000.0</c:v>
                </c:pt>
                <c:pt idx="2350">
                  <c:v>940000.0</c:v>
                </c:pt>
                <c:pt idx="2351">
                  <c:v>940000.0</c:v>
                </c:pt>
                <c:pt idx="2352">
                  <c:v>941000.0</c:v>
                </c:pt>
                <c:pt idx="2353">
                  <c:v>941000.0</c:v>
                </c:pt>
                <c:pt idx="2354">
                  <c:v>942000.0</c:v>
                </c:pt>
                <c:pt idx="2355">
                  <c:v>942000.0</c:v>
                </c:pt>
                <c:pt idx="2356">
                  <c:v>942000.0</c:v>
                </c:pt>
                <c:pt idx="2357">
                  <c:v>943000.0</c:v>
                </c:pt>
                <c:pt idx="2358">
                  <c:v>943000.0</c:v>
                </c:pt>
                <c:pt idx="2359">
                  <c:v>944000.0</c:v>
                </c:pt>
                <c:pt idx="2360">
                  <c:v>944000.0</c:v>
                </c:pt>
                <c:pt idx="2361">
                  <c:v>944000.0</c:v>
                </c:pt>
                <c:pt idx="2362">
                  <c:v>945000.0</c:v>
                </c:pt>
                <c:pt idx="2363">
                  <c:v>945000.0</c:v>
                </c:pt>
                <c:pt idx="2364">
                  <c:v>946000.0</c:v>
                </c:pt>
                <c:pt idx="2365">
                  <c:v>946000.0</c:v>
                </c:pt>
                <c:pt idx="2366">
                  <c:v>946000.0</c:v>
                </c:pt>
                <c:pt idx="2367">
                  <c:v>947000.0</c:v>
                </c:pt>
                <c:pt idx="2368">
                  <c:v>947000.0</c:v>
                </c:pt>
                <c:pt idx="2369">
                  <c:v>948000.0</c:v>
                </c:pt>
                <c:pt idx="2370">
                  <c:v>948000.0</c:v>
                </c:pt>
                <c:pt idx="2371">
                  <c:v>948000.0</c:v>
                </c:pt>
                <c:pt idx="2372">
                  <c:v>949000.0</c:v>
                </c:pt>
                <c:pt idx="2373">
                  <c:v>949000.0</c:v>
                </c:pt>
                <c:pt idx="2374">
                  <c:v>950000.0</c:v>
                </c:pt>
                <c:pt idx="2375">
                  <c:v>950000.0</c:v>
                </c:pt>
                <c:pt idx="2376">
                  <c:v>950000.0</c:v>
                </c:pt>
                <c:pt idx="2377">
                  <c:v>951000.0</c:v>
                </c:pt>
                <c:pt idx="2378">
                  <c:v>951000.0</c:v>
                </c:pt>
                <c:pt idx="2379">
                  <c:v>952000.0</c:v>
                </c:pt>
                <c:pt idx="2380">
                  <c:v>952000.0</c:v>
                </c:pt>
                <c:pt idx="2381">
                  <c:v>952000.0</c:v>
                </c:pt>
                <c:pt idx="2382">
                  <c:v>953000.0</c:v>
                </c:pt>
                <c:pt idx="2383">
                  <c:v>953000.0</c:v>
                </c:pt>
                <c:pt idx="2384">
                  <c:v>954000.0</c:v>
                </c:pt>
                <c:pt idx="2385">
                  <c:v>954000.0</c:v>
                </c:pt>
                <c:pt idx="2386">
                  <c:v>954000.0</c:v>
                </c:pt>
                <c:pt idx="2387">
                  <c:v>955000.0</c:v>
                </c:pt>
                <c:pt idx="2388">
                  <c:v>955000.0</c:v>
                </c:pt>
                <c:pt idx="2389">
                  <c:v>956000.0</c:v>
                </c:pt>
                <c:pt idx="2390">
                  <c:v>956000.0</c:v>
                </c:pt>
                <c:pt idx="2391">
                  <c:v>956000.0</c:v>
                </c:pt>
                <c:pt idx="2392">
                  <c:v>957000.0</c:v>
                </c:pt>
                <c:pt idx="2393">
                  <c:v>957000.0</c:v>
                </c:pt>
                <c:pt idx="2394">
                  <c:v>958000.0</c:v>
                </c:pt>
                <c:pt idx="2395">
                  <c:v>958000.0</c:v>
                </c:pt>
                <c:pt idx="2396">
                  <c:v>958000.0</c:v>
                </c:pt>
                <c:pt idx="2397">
                  <c:v>959000.0</c:v>
                </c:pt>
                <c:pt idx="2398">
                  <c:v>959000.0</c:v>
                </c:pt>
                <c:pt idx="2399">
                  <c:v>960000.0</c:v>
                </c:pt>
                <c:pt idx="2400">
                  <c:v>960000.0</c:v>
                </c:pt>
                <c:pt idx="2401">
                  <c:v>960000.0</c:v>
                </c:pt>
                <c:pt idx="2402">
                  <c:v>961000.0</c:v>
                </c:pt>
                <c:pt idx="2403">
                  <c:v>961000.0</c:v>
                </c:pt>
                <c:pt idx="2404">
                  <c:v>962000.0</c:v>
                </c:pt>
                <c:pt idx="2405">
                  <c:v>962000.0</c:v>
                </c:pt>
                <c:pt idx="2406">
                  <c:v>962000.0</c:v>
                </c:pt>
                <c:pt idx="2407">
                  <c:v>963000.0</c:v>
                </c:pt>
                <c:pt idx="2408">
                  <c:v>963000.0</c:v>
                </c:pt>
                <c:pt idx="2409">
                  <c:v>964000.0</c:v>
                </c:pt>
                <c:pt idx="2410">
                  <c:v>964000.0</c:v>
                </c:pt>
                <c:pt idx="2411">
                  <c:v>964000.0</c:v>
                </c:pt>
                <c:pt idx="2412">
                  <c:v>965000.0</c:v>
                </c:pt>
                <c:pt idx="2413">
                  <c:v>965000.0</c:v>
                </c:pt>
                <c:pt idx="2414">
                  <c:v>966000.0</c:v>
                </c:pt>
                <c:pt idx="2415">
                  <c:v>966000.0</c:v>
                </c:pt>
                <c:pt idx="2416">
                  <c:v>966000.0</c:v>
                </c:pt>
                <c:pt idx="2417">
                  <c:v>967000.0</c:v>
                </c:pt>
                <c:pt idx="2418">
                  <c:v>967000.0</c:v>
                </c:pt>
                <c:pt idx="2419">
                  <c:v>968000.0</c:v>
                </c:pt>
                <c:pt idx="2420">
                  <c:v>968000.0</c:v>
                </c:pt>
                <c:pt idx="2421">
                  <c:v>968000.0</c:v>
                </c:pt>
                <c:pt idx="2422">
                  <c:v>969000.0</c:v>
                </c:pt>
                <c:pt idx="2423">
                  <c:v>969000.0</c:v>
                </c:pt>
                <c:pt idx="2424">
                  <c:v>970000.0</c:v>
                </c:pt>
                <c:pt idx="2425">
                  <c:v>970000.0</c:v>
                </c:pt>
                <c:pt idx="2426">
                  <c:v>970000.0</c:v>
                </c:pt>
                <c:pt idx="2427">
                  <c:v>971000.0</c:v>
                </c:pt>
                <c:pt idx="2428">
                  <c:v>971000.0</c:v>
                </c:pt>
                <c:pt idx="2429">
                  <c:v>972000.0</c:v>
                </c:pt>
                <c:pt idx="2430">
                  <c:v>972000.0</c:v>
                </c:pt>
                <c:pt idx="2431">
                  <c:v>972000.0</c:v>
                </c:pt>
                <c:pt idx="2432">
                  <c:v>973000.0</c:v>
                </c:pt>
                <c:pt idx="2433">
                  <c:v>973000.0</c:v>
                </c:pt>
                <c:pt idx="2434">
                  <c:v>974000.0</c:v>
                </c:pt>
                <c:pt idx="2435">
                  <c:v>974000.0</c:v>
                </c:pt>
                <c:pt idx="2436">
                  <c:v>974000.0</c:v>
                </c:pt>
                <c:pt idx="2437">
                  <c:v>975000.0</c:v>
                </c:pt>
                <c:pt idx="2438">
                  <c:v>975000.0</c:v>
                </c:pt>
                <c:pt idx="2439">
                  <c:v>976000.0</c:v>
                </c:pt>
                <c:pt idx="2440">
                  <c:v>976000.0</c:v>
                </c:pt>
                <c:pt idx="2441">
                  <c:v>976000.0</c:v>
                </c:pt>
                <c:pt idx="2442">
                  <c:v>977000.0</c:v>
                </c:pt>
                <c:pt idx="2443">
                  <c:v>977000.0</c:v>
                </c:pt>
                <c:pt idx="2444">
                  <c:v>978000.0</c:v>
                </c:pt>
                <c:pt idx="2445">
                  <c:v>978000.0</c:v>
                </c:pt>
                <c:pt idx="2446">
                  <c:v>978000.0</c:v>
                </c:pt>
                <c:pt idx="2447">
                  <c:v>979000.0</c:v>
                </c:pt>
                <c:pt idx="2448">
                  <c:v>979000.0</c:v>
                </c:pt>
                <c:pt idx="2449">
                  <c:v>980000.0</c:v>
                </c:pt>
                <c:pt idx="2450">
                  <c:v>980000.0</c:v>
                </c:pt>
                <c:pt idx="2451">
                  <c:v>980000.0</c:v>
                </c:pt>
                <c:pt idx="2452">
                  <c:v>981000.0</c:v>
                </c:pt>
                <c:pt idx="2453">
                  <c:v>981000.0</c:v>
                </c:pt>
                <c:pt idx="2454">
                  <c:v>982000.0</c:v>
                </c:pt>
                <c:pt idx="2455">
                  <c:v>982000.0</c:v>
                </c:pt>
                <c:pt idx="2456">
                  <c:v>982000.0</c:v>
                </c:pt>
                <c:pt idx="2457">
                  <c:v>983000.0</c:v>
                </c:pt>
                <c:pt idx="2458">
                  <c:v>983000.0</c:v>
                </c:pt>
                <c:pt idx="2459">
                  <c:v>984000.0</c:v>
                </c:pt>
                <c:pt idx="2460">
                  <c:v>984000.0</c:v>
                </c:pt>
                <c:pt idx="2461">
                  <c:v>984000.0</c:v>
                </c:pt>
                <c:pt idx="2462">
                  <c:v>985000.0</c:v>
                </c:pt>
                <c:pt idx="2463">
                  <c:v>985000.0</c:v>
                </c:pt>
                <c:pt idx="2464">
                  <c:v>986000.0</c:v>
                </c:pt>
                <c:pt idx="2465">
                  <c:v>986000.0</c:v>
                </c:pt>
                <c:pt idx="2466">
                  <c:v>986000.0</c:v>
                </c:pt>
                <c:pt idx="2467">
                  <c:v>987000.0</c:v>
                </c:pt>
                <c:pt idx="2468">
                  <c:v>987000.0</c:v>
                </c:pt>
                <c:pt idx="2469">
                  <c:v>988000.0</c:v>
                </c:pt>
                <c:pt idx="2470">
                  <c:v>988000.0</c:v>
                </c:pt>
                <c:pt idx="2471">
                  <c:v>988000.0</c:v>
                </c:pt>
                <c:pt idx="2472">
                  <c:v>989000.0</c:v>
                </c:pt>
                <c:pt idx="2473">
                  <c:v>989000.0</c:v>
                </c:pt>
                <c:pt idx="2474">
                  <c:v>990000.0</c:v>
                </c:pt>
                <c:pt idx="2475">
                  <c:v>990000.0</c:v>
                </c:pt>
                <c:pt idx="2476">
                  <c:v>990000.0</c:v>
                </c:pt>
                <c:pt idx="2477">
                  <c:v>991000.0</c:v>
                </c:pt>
                <c:pt idx="2478">
                  <c:v>991000.0</c:v>
                </c:pt>
                <c:pt idx="2479">
                  <c:v>992000.0</c:v>
                </c:pt>
                <c:pt idx="2480">
                  <c:v>992000.0</c:v>
                </c:pt>
                <c:pt idx="2481">
                  <c:v>992000.0</c:v>
                </c:pt>
                <c:pt idx="2482">
                  <c:v>993000.0</c:v>
                </c:pt>
                <c:pt idx="2483">
                  <c:v>993000.0</c:v>
                </c:pt>
                <c:pt idx="2484">
                  <c:v>994000.0</c:v>
                </c:pt>
                <c:pt idx="2485">
                  <c:v>994000.0</c:v>
                </c:pt>
                <c:pt idx="2486">
                  <c:v>994000.0</c:v>
                </c:pt>
                <c:pt idx="2487">
                  <c:v>995000.0</c:v>
                </c:pt>
                <c:pt idx="2488">
                  <c:v>995000.0</c:v>
                </c:pt>
                <c:pt idx="2489">
                  <c:v>996000.0</c:v>
                </c:pt>
                <c:pt idx="2490">
                  <c:v>996000.0</c:v>
                </c:pt>
                <c:pt idx="2491">
                  <c:v>996000.0</c:v>
                </c:pt>
                <c:pt idx="2492">
                  <c:v>997000.0</c:v>
                </c:pt>
                <c:pt idx="2493">
                  <c:v>997000.0</c:v>
                </c:pt>
                <c:pt idx="2494">
                  <c:v>998000.0</c:v>
                </c:pt>
                <c:pt idx="2495">
                  <c:v>998000.0</c:v>
                </c:pt>
                <c:pt idx="2496">
                  <c:v>998000.0</c:v>
                </c:pt>
                <c:pt idx="2497">
                  <c:v>999000.0</c:v>
                </c:pt>
                <c:pt idx="2498">
                  <c:v>999000.0</c:v>
                </c:pt>
                <c:pt idx="2499">
                  <c:v>1.0E6</c:v>
                </c:pt>
                <c:pt idx="2500">
                  <c:v>1.0E6</c:v>
                </c:pt>
                <c:pt idx="2501">
                  <c:v>1.0E6</c:v>
                </c:pt>
                <c:pt idx="2502">
                  <c:v>1.0E6</c:v>
                </c:pt>
                <c:pt idx="2503">
                  <c:v>1.0E6</c:v>
                </c:pt>
                <c:pt idx="2504">
                  <c:v>1.0E6</c:v>
                </c:pt>
              </c:numCache>
            </c:numRef>
          </c:cat>
          <c:val>
            <c:numRef>
              <c:f>DAN_REBOOT.gdat!$C$2:$C$2506</c:f>
              <c:numCache>
                <c:formatCode>0.00E+00</c:formatCode>
                <c:ptCount val="2505"/>
                <c:pt idx="0">
                  <c:v>0.0</c:v>
                </c:pt>
                <c:pt idx="1">
                  <c:v>21800.0</c:v>
                </c:pt>
                <c:pt idx="2">
                  <c:v>29400.0</c:v>
                </c:pt>
                <c:pt idx="3">
                  <c:v>34700.0</c:v>
                </c:pt>
                <c:pt idx="4">
                  <c:v>38900.0</c:v>
                </c:pt>
                <c:pt idx="5">
                  <c:v>42400.0</c:v>
                </c:pt>
                <c:pt idx="6">
                  <c:v>45400.0</c:v>
                </c:pt>
                <c:pt idx="7">
                  <c:v>48100.0</c:v>
                </c:pt>
                <c:pt idx="8">
                  <c:v>50600.0</c:v>
                </c:pt>
                <c:pt idx="9">
                  <c:v>52800.0</c:v>
                </c:pt>
                <c:pt idx="10">
                  <c:v>54900.0</c:v>
                </c:pt>
                <c:pt idx="11">
                  <c:v>56800.0</c:v>
                </c:pt>
                <c:pt idx="12">
                  <c:v>58600.0</c:v>
                </c:pt>
                <c:pt idx="13">
                  <c:v>60300.0</c:v>
                </c:pt>
                <c:pt idx="14">
                  <c:v>61900.0</c:v>
                </c:pt>
                <c:pt idx="15">
                  <c:v>63400.0</c:v>
                </c:pt>
                <c:pt idx="16">
                  <c:v>64800.0</c:v>
                </c:pt>
                <c:pt idx="17">
                  <c:v>66200.0</c:v>
                </c:pt>
                <c:pt idx="18">
                  <c:v>67500.0</c:v>
                </c:pt>
                <c:pt idx="19">
                  <c:v>68800.0</c:v>
                </c:pt>
                <c:pt idx="20">
                  <c:v>70000.0</c:v>
                </c:pt>
                <c:pt idx="21">
                  <c:v>71100.0</c:v>
                </c:pt>
                <c:pt idx="22">
                  <c:v>72300.0</c:v>
                </c:pt>
                <c:pt idx="23">
                  <c:v>73400.0</c:v>
                </c:pt>
                <c:pt idx="24">
                  <c:v>74400.0</c:v>
                </c:pt>
                <c:pt idx="25">
                  <c:v>75400.0</c:v>
                </c:pt>
                <c:pt idx="26">
                  <c:v>76400.0</c:v>
                </c:pt>
                <c:pt idx="27">
                  <c:v>77400.0</c:v>
                </c:pt>
                <c:pt idx="28">
                  <c:v>78300.0</c:v>
                </c:pt>
                <c:pt idx="29">
                  <c:v>79200.0</c:v>
                </c:pt>
                <c:pt idx="30">
                  <c:v>80100.0</c:v>
                </c:pt>
                <c:pt idx="31">
                  <c:v>81000.0</c:v>
                </c:pt>
                <c:pt idx="32">
                  <c:v>81900.0</c:v>
                </c:pt>
                <c:pt idx="33">
                  <c:v>82700.0</c:v>
                </c:pt>
                <c:pt idx="34">
                  <c:v>83500.0</c:v>
                </c:pt>
                <c:pt idx="35">
                  <c:v>84300.0</c:v>
                </c:pt>
                <c:pt idx="36">
                  <c:v>85100.0</c:v>
                </c:pt>
                <c:pt idx="37">
                  <c:v>85800.0</c:v>
                </c:pt>
                <c:pt idx="38">
                  <c:v>86600.0</c:v>
                </c:pt>
                <c:pt idx="39">
                  <c:v>87300.0</c:v>
                </c:pt>
                <c:pt idx="40">
                  <c:v>88000.0</c:v>
                </c:pt>
                <c:pt idx="41">
                  <c:v>88700.0</c:v>
                </c:pt>
                <c:pt idx="42">
                  <c:v>89400.0</c:v>
                </c:pt>
                <c:pt idx="43">
                  <c:v>90100.0</c:v>
                </c:pt>
                <c:pt idx="44">
                  <c:v>90700.0</c:v>
                </c:pt>
                <c:pt idx="45">
                  <c:v>91400.0</c:v>
                </c:pt>
                <c:pt idx="46">
                  <c:v>92000.0</c:v>
                </c:pt>
                <c:pt idx="47">
                  <c:v>92700.0</c:v>
                </c:pt>
                <c:pt idx="48">
                  <c:v>93300.0</c:v>
                </c:pt>
                <c:pt idx="49">
                  <c:v>93900.0</c:v>
                </c:pt>
                <c:pt idx="50">
                  <c:v>94500.0</c:v>
                </c:pt>
                <c:pt idx="51">
                  <c:v>95100.0</c:v>
                </c:pt>
                <c:pt idx="52">
                  <c:v>95700.0</c:v>
                </c:pt>
                <c:pt idx="53">
                  <c:v>96300.0</c:v>
                </c:pt>
                <c:pt idx="54">
                  <c:v>96800.0</c:v>
                </c:pt>
                <c:pt idx="55">
                  <c:v>97400.0</c:v>
                </c:pt>
                <c:pt idx="56">
                  <c:v>97900.0</c:v>
                </c:pt>
                <c:pt idx="57">
                  <c:v>98500.0</c:v>
                </c:pt>
                <c:pt idx="58">
                  <c:v>99000.0</c:v>
                </c:pt>
                <c:pt idx="59">
                  <c:v>99600.0</c:v>
                </c:pt>
                <c:pt idx="60">
                  <c:v>100000.0</c:v>
                </c:pt>
                <c:pt idx="61">
                  <c:v>101000.0</c:v>
                </c:pt>
                <c:pt idx="62">
                  <c:v>101000.0</c:v>
                </c:pt>
                <c:pt idx="63">
                  <c:v>102000.0</c:v>
                </c:pt>
                <c:pt idx="64">
                  <c:v>102000.0</c:v>
                </c:pt>
                <c:pt idx="65">
                  <c:v>103000.0</c:v>
                </c:pt>
                <c:pt idx="66">
                  <c:v>103000.0</c:v>
                </c:pt>
                <c:pt idx="67">
                  <c:v>104000.0</c:v>
                </c:pt>
                <c:pt idx="68">
                  <c:v>104000.0</c:v>
                </c:pt>
                <c:pt idx="69">
                  <c:v>105000.0</c:v>
                </c:pt>
                <c:pt idx="70">
                  <c:v>105000.0</c:v>
                </c:pt>
                <c:pt idx="71">
                  <c:v>105000.0</c:v>
                </c:pt>
                <c:pt idx="72">
                  <c:v>106000.0</c:v>
                </c:pt>
                <c:pt idx="73">
                  <c:v>106000.0</c:v>
                </c:pt>
                <c:pt idx="74">
                  <c:v>107000.0</c:v>
                </c:pt>
                <c:pt idx="75">
                  <c:v>107000.0</c:v>
                </c:pt>
                <c:pt idx="76">
                  <c:v>108000.0</c:v>
                </c:pt>
                <c:pt idx="77">
                  <c:v>108000.0</c:v>
                </c:pt>
                <c:pt idx="78">
                  <c:v>109000.0</c:v>
                </c:pt>
                <c:pt idx="79">
                  <c:v>109000.0</c:v>
                </c:pt>
                <c:pt idx="80">
                  <c:v>109000.0</c:v>
                </c:pt>
                <c:pt idx="81">
                  <c:v>110000.0</c:v>
                </c:pt>
                <c:pt idx="82">
                  <c:v>110000.0</c:v>
                </c:pt>
                <c:pt idx="83">
                  <c:v>111000.0</c:v>
                </c:pt>
                <c:pt idx="84">
                  <c:v>111000.0</c:v>
                </c:pt>
                <c:pt idx="85">
                  <c:v>111000.0</c:v>
                </c:pt>
                <c:pt idx="86">
                  <c:v>112000.0</c:v>
                </c:pt>
                <c:pt idx="87">
                  <c:v>112000.0</c:v>
                </c:pt>
                <c:pt idx="88">
                  <c:v>113000.0</c:v>
                </c:pt>
                <c:pt idx="89">
                  <c:v>113000.0</c:v>
                </c:pt>
                <c:pt idx="90">
                  <c:v>113000.0</c:v>
                </c:pt>
                <c:pt idx="91">
                  <c:v>114000.0</c:v>
                </c:pt>
                <c:pt idx="92">
                  <c:v>114000.0</c:v>
                </c:pt>
                <c:pt idx="93">
                  <c:v>115000.0</c:v>
                </c:pt>
                <c:pt idx="94">
                  <c:v>115000.0</c:v>
                </c:pt>
                <c:pt idx="95">
                  <c:v>115000.0</c:v>
                </c:pt>
                <c:pt idx="96">
                  <c:v>116000.0</c:v>
                </c:pt>
                <c:pt idx="97">
                  <c:v>116000.0</c:v>
                </c:pt>
                <c:pt idx="98">
                  <c:v>116000.0</c:v>
                </c:pt>
                <c:pt idx="99">
                  <c:v>117000.0</c:v>
                </c:pt>
                <c:pt idx="100">
                  <c:v>117000.0</c:v>
                </c:pt>
                <c:pt idx="101">
                  <c:v>118000.0</c:v>
                </c:pt>
                <c:pt idx="102">
                  <c:v>118000.0</c:v>
                </c:pt>
                <c:pt idx="103">
                  <c:v>118000.0</c:v>
                </c:pt>
                <c:pt idx="104">
                  <c:v>119000.0</c:v>
                </c:pt>
                <c:pt idx="105">
                  <c:v>119000.0</c:v>
                </c:pt>
                <c:pt idx="106">
                  <c:v>119000.0</c:v>
                </c:pt>
                <c:pt idx="107">
                  <c:v>120000.0</c:v>
                </c:pt>
                <c:pt idx="108">
                  <c:v>120000.0</c:v>
                </c:pt>
                <c:pt idx="109">
                  <c:v>120000.0</c:v>
                </c:pt>
                <c:pt idx="110">
                  <c:v>121000.0</c:v>
                </c:pt>
                <c:pt idx="111">
                  <c:v>121000.0</c:v>
                </c:pt>
                <c:pt idx="112">
                  <c:v>121000.0</c:v>
                </c:pt>
                <c:pt idx="113">
                  <c:v>122000.0</c:v>
                </c:pt>
                <c:pt idx="114">
                  <c:v>122000.0</c:v>
                </c:pt>
                <c:pt idx="115">
                  <c:v>122000.0</c:v>
                </c:pt>
                <c:pt idx="116">
                  <c:v>123000.0</c:v>
                </c:pt>
                <c:pt idx="117">
                  <c:v>123000.0</c:v>
                </c:pt>
                <c:pt idx="118">
                  <c:v>123000.0</c:v>
                </c:pt>
                <c:pt idx="119">
                  <c:v>124000.0</c:v>
                </c:pt>
                <c:pt idx="120">
                  <c:v>124000.0</c:v>
                </c:pt>
                <c:pt idx="121">
                  <c:v>124000.0</c:v>
                </c:pt>
                <c:pt idx="122">
                  <c:v>124000.0</c:v>
                </c:pt>
                <c:pt idx="123">
                  <c:v>125000.0</c:v>
                </c:pt>
                <c:pt idx="124">
                  <c:v>125000.0</c:v>
                </c:pt>
                <c:pt idx="125">
                  <c:v>125000.0</c:v>
                </c:pt>
                <c:pt idx="126">
                  <c:v>126000.0</c:v>
                </c:pt>
                <c:pt idx="127">
                  <c:v>126000.0</c:v>
                </c:pt>
                <c:pt idx="128">
                  <c:v>126000.0</c:v>
                </c:pt>
                <c:pt idx="129">
                  <c:v>127000.0</c:v>
                </c:pt>
                <c:pt idx="130">
                  <c:v>127000.0</c:v>
                </c:pt>
                <c:pt idx="131">
                  <c:v>127000.0</c:v>
                </c:pt>
                <c:pt idx="132">
                  <c:v>128000.0</c:v>
                </c:pt>
                <c:pt idx="133">
                  <c:v>128000.0</c:v>
                </c:pt>
                <c:pt idx="134">
                  <c:v>128000.0</c:v>
                </c:pt>
                <c:pt idx="135">
                  <c:v>128000.0</c:v>
                </c:pt>
                <c:pt idx="136">
                  <c:v>129000.0</c:v>
                </c:pt>
                <c:pt idx="137">
                  <c:v>129000.0</c:v>
                </c:pt>
                <c:pt idx="138">
                  <c:v>129000.0</c:v>
                </c:pt>
                <c:pt idx="139">
                  <c:v>130000.0</c:v>
                </c:pt>
                <c:pt idx="140">
                  <c:v>130000.0</c:v>
                </c:pt>
                <c:pt idx="141">
                  <c:v>130000.0</c:v>
                </c:pt>
                <c:pt idx="142">
                  <c:v>130000.0</c:v>
                </c:pt>
                <c:pt idx="143">
                  <c:v>131000.0</c:v>
                </c:pt>
                <c:pt idx="144">
                  <c:v>131000.0</c:v>
                </c:pt>
                <c:pt idx="145">
                  <c:v>131000.0</c:v>
                </c:pt>
                <c:pt idx="146">
                  <c:v>131000.0</c:v>
                </c:pt>
                <c:pt idx="147">
                  <c:v>132000.0</c:v>
                </c:pt>
                <c:pt idx="148">
                  <c:v>132000.0</c:v>
                </c:pt>
                <c:pt idx="149">
                  <c:v>132000.0</c:v>
                </c:pt>
                <c:pt idx="150">
                  <c:v>133000.0</c:v>
                </c:pt>
                <c:pt idx="151">
                  <c:v>133000.0</c:v>
                </c:pt>
                <c:pt idx="152">
                  <c:v>133000.0</c:v>
                </c:pt>
                <c:pt idx="153">
                  <c:v>133000.0</c:v>
                </c:pt>
                <c:pt idx="154">
                  <c:v>134000.0</c:v>
                </c:pt>
                <c:pt idx="155">
                  <c:v>134000.0</c:v>
                </c:pt>
                <c:pt idx="156">
                  <c:v>134000.0</c:v>
                </c:pt>
                <c:pt idx="157">
                  <c:v>134000.0</c:v>
                </c:pt>
                <c:pt idx="158">
                  <c:v>135000.0</c:v>
                </c:pt>
                <c:pt idx="159">
                  <c:v>135000.0</c:v>
                </c:pt>
                <c:pt idx="160">
                  <c:v>135000.0</c:v>
                </c:pt>
                <c:pt idx="161">
                  <c:v>135000.0</c:v>
                </c:pt>
                <c:pt idx="162">
                  <c:v>136000.0</c:v>
                </c:pt>
                <c:pt idx="163">
                  <c:v>136000.0</c:v>
                </c:pt>
                <c:pt idx="164">
                  <c:v>136000.0</c:v>
                </c:pt>
                <c:pt idx="165">
                  <c:v>136000.0</c:v>
                </c:pt>
                <c:pt idx="166">
                  <c:v>137000.0</c:v>
                </c:pt>
                <c:pt idx="167">
                  <c:v>137000.0</c:v>
                </c:pt>
                <c:pt idx="168">
                  <c:v>137000.0</c:v>
                </c:pt>
                <c:pt idx="169">
                  <c:v>137000.0</c:v>
                </c:pt>
                <c:pt idx="170">
                  <c:v>138000.0</c:v>
                </c:pt>
                <c:pt idx="171">
                  <c:v>138000.0</c:v>
                </c:pt>
                <c:pt idx="172">
                  <c:v>138000.0</c:v>
                </c:pt>
                <c:pt idx="173">
                  <c:v>138000.0</c:v>
                </c:pt>
                <c:pt idx="174">
                  <c:v>139000.0</c:v>
                </c:pt>
                <c:pt idx="175">
                  <c:v>139000.0</c:v>
                </c:pt>
                <c:pt idx="176">
                  <c:v>139000.0</c:v>
                </c:pt>
                <c:pt idx="177">
                  <c:v>139000.0</c:v>
                </c:pt>
                <c:pt idx="178">
                  <c:v>140000.0</c:v>
                </c:pt>
                <c:pt idx="179">
                  <c:v>140000.0</c:v>
                </c:pt>
                <c:pt idx="180">
                  <c:v>140000.0</c:v>
                </c:pt>
                <c:pt idx="181">
                  <c:v>140000.0</c:v>
                </c:pt>
                <c:pt idx="182">
                  <c:v>141000.0</c:v>
                </c:pt>
                <c:pt idx="183">
                  <c:v>141000.0</c:v>
                </c:pt>
                <c:pt idx="184">
                  <c:v>141000.0</c:v>
                </c:pt>
                <c:pt idx="185">
                  <c:v>141000.0</c:v>
                </c:pt>
                <c:pt idx="186">
                  <c:v>141000.0</c:v>
                </c:pt>
                <c:pt idx="187">
                  <c:v>142000.0</c:v>
                </c:pt>
                <c:pt idx="188">
                  <c:v>142000.0</c:v>
                </c:pt>
                <c:pt idx="189">
                  <c:v>142000.0</c:v>
                </c:pt>
                <c:pt idx="190">
                  <c:v>142000.0</c:v>
                </c:pt>
                <c:pt idx="191">
                  <c:v>143000.0</c:v>
                </c:pt>
                <c:pt idx="192">
                  <c:v>143000.0</c:v>
                </c:pt>
                <c:pt idx="193">
                  <c:v>143000.0</c:v>
                </c:pt>
                <c:pt idx="194">
                  <c:v>143000.0</c:v>
                </c:pt>
                <c:pt idx="195">
                  <c:v>144000.0</c:v>
                </c:pt>
                <c:pt idx="196">
                  <c:v>144000.0</c:v>
                </c:pt>
                <c:pt idx="197">
                  <c:v>144000.0</c:v>
                </c:pt>
                <c:pt idx="198">
                  <c:v>144000.0</c:v>
                </c:pt>
                <c:pt idx="199">
                  <c:v>144000.0</c:v>
                </c:pt>
                <c:pt idx="200">
                  <c:v>145000.0</c:v>
                </c:pt>
                <c:pt idx="201">
                  <c:v>145000.0</c:v>
                </c:pt>
                <c:pt idx="202">
                  <c:v>145000.0</c:v>
                </c:pt>
                <c:pt idx="203">
                  <c:v>145000.0</c:v>
                </c:pt>
                <c:pt idx="204">
                  <c:v>146000.0</c:v>
                </c:pt>
                <c:pt idx="205">
                  <c:v>146000.0</c:v>
                </c:pt>
                <c:pt idx="206">
                  <c:v>146000.0</c:v>
                </c:pt>
                <c:pt idx="207">
                  <c:v>146000.0</c:v>
                </c:pt>
                <c:pt idx="208">
                  <c:v>146000.0</c:v>
                </c:pt>
                <c:pt idx="209">
                  <c:v>147000.0</c:v>
                </c:pt>
                <c:pt idx="210">
                  <c:v>147000.0</c:v>
                </c:pt>
                <c:pt idx="211">
                  <c:v>147000.0</c:v>
                </c:pt>
                <c:pt idx="212">
                  <c:v>147000.0</c:v>
                </c:pt>
                <c:pt idx="213">
                  <c:v>147000.0</c:v>
                </c:pt>
                <c:pt idx="214">
                  <c:v>148000.0</c:v>
                </c:pt>
                <c:pt idx="215">
                  <c:v>148000.0</c:v>
                </c:pt>
                <c:pt idx="216">
                  <c:v>148000.0</c:v>
                </c:pt>
                <c:pt idx="217">
                  <c:v>148000.0</c:v>
                </c:pt>
                <c:pt idx="218">
                  <c:v>149000.0</c:v>
                </c:pt>
                <c:pt idx="219">
                  <c:v>149000.0</c:v>
                </c:pt>
                <c:pt idx="220">
                  <c:v>149000.0</c:v>
                </c:pt>
                <c:pt idx="221">
                  <c:v>149000.0</c:v>
                </c:pt>
                <c:pt idx="222">
                  <c:v>149000.0</c:v>
                </c:pt>
                <c:pt idx="223">
                  <c:v>150000.0</c:v>
                </c:pt>
                <c:pt idx="224">
                  <c:v>150000.0</c:v>
                </c:pt>
                <c:pt idx="225">
                  <c:v>150000.0</c:v>
                </c:pt>
                <c:pt idx="226">
                  <c:v>150000.0</c:v>
                </c:pt>
                <c:pt idx="227">
                  <c:v>150000.0</c:v>
                </c:pt>
                <c:pt idx="228">
                  <c:v>151000.0</c:v>
                </c:pt>
                <c:pt idx="229">
                  <c:v>151000.0</c:v>
                </c:pt>
                <c:pt idx="230">
                  <c:v>151000.0</c:v>
                </c:pt>
                <c:pt idx="231">
                  <c:v>151000.0</c:v>
                </c:pt>
                <c:pt idx="232">
                  <c:v>151000.0</c:v>
                </c:pt>
                <c:pt idx="233">
                  <c:v>152000.0</c:v>
                </c:pt>
                <c:pt idx="234">
                  <c:v>152000.0</c:v>
                </c:pt>
                <c:pt idx="235">
                  <c:v>152000.0</c:v>
                </c:pt>
                <c:pt idx="236">
                  <c:v>152000.0</c:v>
                </c:pt>
                <c:pt idx="237">
                  <c:v>152000.0</c:v>
                </c:pt>
                <c:pt idx="238">
                  <c:v>153000.0</c:v>
                </c:pt>
                <c:pt idx="239">
                  <c:v>153000.0</c:v>
                </c:pt>
                <c:pt idx="240">
                  <c:v>153000.0</c:v>
                </c:pt>
                <c:pt idx="241">
                  <c:v>153000.0</c:v>
                </c:pt>
                <c:pt idx="242">
                  <c:v>153000.0</c:v>
                </c:pt>
                <c:pt idx="243">
                  <c:v>154000.0</c:v>
                </c:pt>
                <c:pt idx="244">
                  <c:v>154000.0</c:v>
                </c:pt>
                <c:pt idx="245">
                  <c:v>154000.0</c:v>
                </c:pt>
                <c:pt idx="246">
                  <c:v>154000.0</c:v>
                </c:pt>
                <c:pt idx="247">
                  <c:v>154000.0</c:v>
                </c:pt>
                <c:pt idx="248">
                  <c:v>155000.0</c:v>
                </c:pt>
                <c:pt idx="249">
                  <c:v>155000.0</c:v>
                </c:pt>
                <c:pt idx="250">
                  <c:v>155000.0</c:v>
                </c:pt>
                <c:pt idx="251">
                  <c:v>155000.0</c:v>
                </c:pt>
                <c:pt idx="252">
                  <c:v>155000.0</c:v>
                </c:pt>
                <c:pt idx="253">
                  <c:v>155000.0</c:v>
                </c:pt>
                <c:pt idx="254">
                  <c:v>156000.0</c:v>
                </c:pt>
                <c:pt idx="255">
                  <c:v>156000.0</c:v>
                </c:pt>
                <c:pt idx="256">
                  <c:v>156000.0</c:v>
                </c:pt>
                <c:pt idx="257">
                  <c:v>156000.0</c:v>
                </c:pt>
                <c:pt idx="258">
                  <c:v>156000.0</c:v>
                </c:pt>
                <c:pt idx="259">
                  <c:v>157000.0</c:v>
                </c:pt>
                <c:pt idx="260">
                  <c:v>157000.0</c:v>
                </c:pt>
                <c:pt idx="261">
                  <c:v>157000.0</c:v>
                </c:pt>
                <c:pt idx="262">
                  <c:v>157000.0</c:v>
                </c:pt>
                <c:pt idx="263">
                  <c:v>157000.0</c:v>
                </c:pt>
                <c:pt idx="264">
                  <c:v>158000.0</c:v>
                </c:pt>
                <c:pt idx="265">
                  <c:v>158000.0</c:v>
                </c:pt>
                <c:pt idx="266">
                  <c:v>158000.0</c:v>
                </c:pt>
                <c:pt idx="267">
                  <c:v>158000.0</c:v>
                </c:pt>
                <c:pt idx="268">
                  <c:v>158000.0</c:v>
                </c:pt>
                <c:pt idx="269">
                  <c:v>158000.0</c:v>
                </c:pt>
                <c:pt idx="270">
                  <c:v>159000.0</c:v>
                </c:pt>
                <c:pt idx="271">
                  <c:v>159000.0</c:v>
                </c:pt>
                <c:pt idx="272">
                  <c:v>159000.0</c:v>
                </c:pt>
                <c:pt idx="273">
                  <c:v>159000.0</c:v>
                </c:pt>
                <c:pt idx="274">
                  <c:v>159000.0</c:v>
                </c:pt>
                <c:pt idx="275">
                  <c:v>160000.0</c:v>
                </c:pt>
                <c:pt idx="276">
                  <c:v>160000.0</c:v>
                </c:pt>
                <c:pt idx="277">
                  <c:v>160000.0</c:v>
                </c:pt>
                <c:pt idx="278">
                  <c:v>160000.0</c:v>
                </c:pt>
                <c:pt idx="279">
                  <c:v>160000.0</c:v>
                </c:pt>
                <c:pt idx="280">
                  <c:v>160000.0</c:v>
                </c:pt>
                <c:pt idx="281">
                  <c:v>161000.0</c:v>
                </c:pt>
                <c:pt idx="282">
                  <c:v>161000.0</c:v>
                </c:pt>
                <c:pt idx="283">
                  <c:v>161000.0</c:v>
                </c:pt>
                <c:pt idx="284">
                  <c:v>161000.0</c:v>
                </c:pt>
                <c:pt idx="285">
                  <c:v>161000.0</c:v>
                </c:pt>
                <c:pt idx="286">
                  <c:v>161000.0</c:v>
                </c:pt>
                <c:pt idx="287">
                  <c:v>162000.0</c:v>
                </c:pt>
                <c:pt idx="288">
                  <c:v>162000.0</c:v>
                </c:pt>
                <c:pt idx="289">
                  <c:v>162000.0</c:v>
                </c:pt>
                <c:pt idx="290">
                  <c:v>162000.0</c:v>
                </c:pt>
                <c:pt idx="291">
                  <c:v>162000.0</c:v>
                </c:pt>
                <c:pt idx="292">
                  <c:v>163000.0</c:v>
                </c:pt>
                <c:pt idx="293">
                  <c:v>163000.0</c:v>
                </c:pt>
                <c:pt idx="294">
                  <c:v>163000.0</c:v>
                </c:pt>
                <c:pt idx="295">
                  <c:v>163000.0</c:v>
                </c:pt>
                <c:pt idx="296">
                  <c:v>163000.0</c:v>
                </c:pt>
                <c:pt idx="297">
                  <c:v>163000.0</c:v>
                </c:pt>
                <c:pt idx="298">
                  <c:v>164000.0</c:v>
                </c:pt>
                <c:pt idx="299">
                  <c:v>164000.0</c:v>
                </c:pt>
                <c:pt idx="300">
                  <c:v>164000.0</c:v>
                </c:pt>
                <c:pt idx="301">
                  <c:v>164000.0</c:v>
                </c:pt>
                <c:pt idx="302">
                  <c:v>164000.0</c:v>
                </c:pt>
                <c:pt idx="303">
                  <c:v>164000.0</c:v>
                </c:pt>
                <c:pt idx="304">
                  <c:v>165000.0</c:v>
                </c:pt>
                <c:pt idx="305">
                  <c:v>165000.0</c:v>
                </c:pt>
                <c:pt idx="306">
                  <c:v>165000.0</c:v>
                </c:pt>
                <c:pt idx="307">
                  <c:v>165000.0</c:v>
                </c:pt>
                <c:pt idx="308">
                  <c:v>165000.0</c:v>
                </c:pt>
                <c:pt idx="309">
                  <c:v>165000.0</c:v>
                </c:pt>
                <c:pt idx="310">
                  <c:v>166000.0</c:v>
                </c:pt>
                <c:pt idx="311">
                  <c:v>166000.0</c:v>
                </c:pt>
                <c:pt idx="312">
                  <c:v>166000.0</c:v>
                </c:pt>
                <c:pt idx="313">
                  <c:v>166000.0</c:v>
                </c:pt>
                <c:pt idx="314">
                  <c:v>166000.0</c:v>
                </c:pt>
                <c:pt idx="315">
                  <c:v>166000.0</c:v>
                </c:pt>
                <c:pt idx="316">
                  <c:v>167000.0</c:v>
                </c:pt>
                <c:pt idx="317">
                  <c:v>167000.0</c:v>
                </c:pt>
                <c:pt idx="318">
                  <c:v>167000.0</c:v>
                </c:pt>
                <c:pt idx="319">
                  <c:v>167000.0</c:v>
                </c:pt>
                <c:pt idx="320">
                  <c:v>167000.0</c:v>
                </c:pt>
                <c:pt idx="321">
                  <c:v>167000.0</c:v>
                </c:pt>
                <c:pt idx="322">
                  <c:v>168000.0</c:v>
                </c:pt>
                <c:pt idx="323">
                  <c:v>168000.0</c:v>
                </c:pt>
                <c:pt idx="324">
                  <c:v>168000.0</c:v>
                </c:pt>
                <c:pt idx="325">
                  <c:v>168000.0</c:v>
                </c:pt>
                <c:pt idx="326">
                  <c:v>168000.0</c:v>
                </c:pt>
                <c:pt idx="327">
                  <c:v>168000.0</c:v>
                </c:pt>
                <c:pt idx="328">
                  <c:v>169000.0</c:v>
                </c:pt>
                <c:pt idx="329">
                  <c:v>169000.0</c:v>
                </c:pt>
                <c:pt idx="330">
                  <c:v>169000.0</c:v>
                </c:pt>
                <c:pt idx="331">
                  <c:v>169000.0</c:v>
                </c:pt>
                <c:pt idx="332">
                  <c:v>169000.0</c:v>
                </c:pt>
                <c:pt idx="333">
                  <c:v>169000.0</c:v>
                </c:pt>
                <c:pt idx="334">
                  <c:v>170000.0</c:v>
                </c:pt>
                <c:pt idx="335">
                  <c:v>170000.0</c:v>
                </c:pt>
                <c:pt idx="336">
                  <c:v>170000.0</c:v>
                </c:pt>
                <c:pt idx="337">
                  <c:v>170000.0</c:v>
                </c:pt>
                <c:pt idx="338">
                  <c:v>170000.0</c:v>
                </c:pt>
                <c:pt idx="339">
                  <c:v>170000.0</c:v>
                </c:pt>
                <c:pt idx="340">
                  <c:v>171000.0</c:v>
                </c:pt>
                <c:pt idx="341">
                  <c:v>171000.0</c:v>
                </c:pt>
                <c:pt idx="342">
                  <c:v>171000.0</c:v>
                </c:pt>
                <c:pt idx="343">
                  <c:v>171000.0</c:v>
                </c:pt>
                <c:pt idx="344">
                  <c:v>171000.0</c:v>
                </c:pt>
                <c:pt idx="345">
                  <c:v>171000.0</c:v>
                </c:pt>
                <c:pt idx="346">
                  <c:v>172000.0</c:v>
                </c:pt>
                <c:pt idx="347">
                  <c:v>172000.0</c:v>
                </c:pt>
                <c:pt idx="348">
                  <c:v>172000.0</c:v>
                </c:pt>
                <c:pt idx="349">
                  <c:v>172000.0</c:v>
                </c:pt>
                <c:pt idx="350">
                  <c:v>172000.0</c:v>
                </c:pt>
                <c:pt idx="351">
                  <c:v>172000.0</c:v>
                </c:pt>
                <c:pt idx="352">
                  <c:v>172000.0</c:v>
                </c:pt>
                <c:pt idx="353">
                  <c:v>173000.0</c:v>
                </c:pt>
                <c:pt idx="354">
                  <c:v>173000.0</c:v>
                </c:pt>
                <c:pt idx="355">
                  <c:v>173000.0</c:v>
                </c:pt>
                <c:pt idx="356">
                  <c:v>173000.0</c:v>
                </c:pt>
                <c:pt idx="357">
                  <c:v>173000.0</c:v>
                </c:pt>
                <c:pt idx="358">
                  <c:v>173000.0</c:v>
                </c:pt>
                <c:pt idx="359">
                  <c:v>174000.0</c:v>
                </c:pt>
                <c:pt idx="360">
                  <c:v>174000.0</c:v>
                </c:pt>
                <c:pt idx="361">
                  <c:v>174000.0</c:v>
                </c:pt>
                <c:pt idx="362">
                  <c:v>174000.0</c:v>
                </c:pt>
                <c:pt idx="363">
                  <c:v>174000.0</c:v>
                </c:pt>
                <c:pt idx="364">
                  <c:v>174000.0</c:v>
                </c:pt>
                <c:pt idx="365">
                  <c:v>174000.0</c:v>
                </c:pt>
                <c:pt idx="366">
                  <c:v>175000.0</c:v>
                </c:pt>
                <c:pt idx="367">
                  <c:v>175000.0</c:v>
                </c:pt>
                <c:pt idx="368">
                  <c:v>175000.0</c:v>
                </c:pt>
                <c:pt idx="369">
                  <c:v>175000.0</c:v>
                </c:pt>
                <c:pt idx="370">
                  <c:v>175000.0</c:v>
                </c:pt>
                <c:pt idx="371">
                  <c:v>175000.0</c:v>
                </c:pt>
                <c:pt idx="372">
                  <c:v>176000.0</c:v>
                </c:pt>
                <c:pt idx="373">
                  <c:v>176000.0</c:v>
                </c:pt>
                <c:pt idx="374">
                  <c:v>176000.0</c:v>
                </c:pt>
                <c:pt idx="375">
                  <c:v>176000.0</c:v>
                </c:pt>
                <c:pt idx="376">
                  <c:v>176000.0</c:v>
                </c:pt>
                <c:pt idx="377">
                  <c:v>176000.0</c:v>
                </c:pt>
                <c:pt idx="378">
                  <c:v>176000.0</c:v>
                </c:pt>
                <c:pt idx="379">
                  <c:v>177000.0</c:v>
                </c:pt>
                <c:pt idx="380">
                  <c:v>177000.0</c:v>
                </c:pt>
                <c:pt idx="381">
                  <c:v>177000.0</c:v>
                </c:pt>
                <c:pt idx="382">
                  <c:v>177000.0</c:v>
                </c:pt>
                <c:pt idx="383">
                  <c:v>177000.0</c:v>
                </c:pt>
                <c:pt idx="384">
                  <c:v>177000.0</c:v>
                </c:pt>
                <c:pt idx="385">
                  <c:v>177000.0</c:v>
                </c:pt>
                <c:pt idx="386">
                  <c:v>178000.0</c:v>
                </c:pt>
                <c:pt idx="387">
                  <c:v>178000.0</c:v>
                </c:pt>
                <c:pt idx="388">
                  <c:v>178000.0</c:v>
                </c:pt>
                <c:pt idx="389">
                  <c:v>178000.0</c:v>
                </c:pt>
                <c:pt idx="390">
                  <c:v>178000.0</c:v>
                </c:pt>
                <c:pt idx="391">
                  <c:v>178000.0</c:v>
                </c:pt>
                <c:pt idx="392">
                  <c:v>179000.0</c:v>
                </c:pt>
                <c:pt idx="393">
                  <c:v>179000.0</c:v>
                </c:pt>
                <c:pt idx="394">
                  <c:v>179000.0</c:v>
                </c:pt>
                <c:pt idx="395">
                  <c:v>179000.0</c:v>
                </c:pt>
                <c:pt idx="396">
                  <c:v>179000.0</c:v>
                </c:pt>
                <c:pt idx="397">
                  <c:v>179000.0</c:v>
                </c:pt>
                <c:pt idx="398">
                  <c:v>179000.0</c:v>
                </c:pt>
                <c:pt idx="399">
                  <c:v>180000.0</c:v>
                </c:pt>
                <c:pt idx="400">
                  <c:v>180000.0</c:v>
                </c:pt>
                <c:pt idx="401">
                  <c:v>180000.0</c:v>
                </c:pt>
                <c:pt idx="402">
                  <c:v>180000.0</c:v>
                </c:pt>
                <c:pt idx="403">
                  <c:v>180000.0</c:v>
                </c:pt>
                <c:pt idx="404">
                  <c:v>180000.0</c:v>
                </c:pt>
                <c:pt idx="405">
                  <c:v>180000.0</c:v>
                </c:pt>
                <c:pt idx="406">
                  <c:v>181000.0</c:v>
                </c:pt>
                <c:pt idx="407">
                  <c:v>181000.0</c:v>
                </c:pt>
                <c:pt idx="408">
                  <c:v>181000.0</c:v>
                </c:pt>
                <c:pt idx="409">
                  <c:v>181000.0</c:v>
                </c:pt>
                <c:pt idx="410">
                  <c:v>181000.0</c:v>
                </c:pt>
                <c:pt idx="411">
                  <c:v>181000.0</c:v>
                </c:pt>
                <c:pt idx="412">
                  <c:v>181000.0</c:v>
                </c:pt>
                <c:pt idx="413">
                  <c:v>182000.0</c:v>
                </c:pt>
                <c:pt idx="414">
                  <c:v>182000.0</c:v>
                </c:pt>
                <c:pt idx="415">
                  <c:v>182000.0</c:v>
                </c:pt>
                <c:pt idx="416">
                  <c:v>182000.0</c:v>
                </c:pt>
                <c:pt idx="417">
                  <c:v>182000.0</c:v>
                </c:pt>
                <c:pt idx="418">
                  <c:v>182000.0</c:v>
                </c:pt>
                <c:pt idx="419">
                  <c:v>182000.0</c:v>
                </c:pt>
                <c:pt idx="420">
                  <c:v>183000.0</c:v>
                </c:pt>
                <c:pt idx="421">
                  <c:v>183000.0</c:v>
                </c:pt>
                <c:pt idx="422">
                  <c:v>183000.0</c:v>
                </c:pt>
                <c:pt idx="423">
                  <c:v>183000.0</c:v>
                </c:pt>
                <c:pt idx="424">
                  <c:v>183000.0</c:v>
                </c:pt>
                <c:pt idx="425">
                  <c:v>183000.0</c:v>
                </c:pt>
                <c:pt idx="426">
                  <c:v>183000.0</c:v>
                </c:pt>
                <c:pt idx="427">
                  <c:v>184000.0</c:v>
                </c:pt>
                <c:pt idx="428">
                  <c:v>184000.0</c:v>
                </c:pt>
                <c:pt idx="429">
                  <c:v>184000.0</c:v>
                </c:pt>
                <c:pt idx="430">
                  <c:v>184000.0</c:v>
                </c:pt>
                <c:pt idx="431">
                  <c:v>184000.0</c:v>
                </c:pt>
                <c:pt idx="432">
                  <c:v>184000.0</c:v>
                </c:pt>
                <c:pt idx="433">
                  <c:v>184000.0</c:v>
                </c:pt>
                <c:pt idx="434">
                  <c:v>185000.0</c:v>
                </c:pt>
                <c:pt idx="435">
                  <c:v>185000.0</c:v>
                </c:pt>
                <c:pt idx="436">
                  <c:v>185000.0</c:v>
                </c:pt>
                <c:pt idx="437">
                  <c:v>185000.0</c:v>
                </c:pt>
                <c:pt idx="438">
                  <c:v>185000.0</c:v>
                </c:pt>
                <c:pt idx="439">
                  <c:v>185000.0</c:v>
                </c:pt>
                <c:pt idx="440">
                  <c:v>185000.0</c:v>
                </c:pt>
                <c:pt idx="441">
                  <c:v>186000.0</c:v>
                </c:pt>
                <c:pt idx="442">
                  <c:v>186000.0</c:v>
                </c:pt>
                <c:pt idx="443">
                  <c:v>186000.0</c:v>
                </c:pt>
                <c:pt idx="444">
                  <c:v>186000.0</c:v>
                </c:pt>
                <c:pt idx="445">
                  <c:v>186000.0</c:v>
                </c:pt>
                <c:pt idx="446">
                  <c:v>186000.0</c:v>
                </c:pt>
                <c:pt idx="447">
                  <c:v>186000.0</c:v>
                </c:pt>
                <c:pt idx="448">
                  <c:v>187000.0</c:v>
                </c:pt>
                <c:pt idx="449">
                  <c:v>187000.0</c:v>
                </c:pt>
                <c:pt idx="450">
                  <c:v>187000.0</c:v>
                </c:pt>
                <c:pt idx="451">
                  <c:v>187000.0</c:v>
                </c:pt>
                <c:pt idx="452">
                  <c:v>187000.0</c:v>
                </c:pt>
                <c:pt idx="453">
                  <c:v>187000.0</c:v>
                </c:pt>
                <c:pt idx="454">
                  <c:v>187000.0</c:v>
                </c:pt>
                <c:pt idx="455">
                  <c:v>187000.0</c:v>
                </c:pt>
                <c:pt idx="456">
                  <c:v>188000.0</c:v>
                </c:pt>
                <c:pt idx="457">
                  <c:v>188000.0</c:v>
                </c:pt>
                <c:pt idx="458">
                  <c:v>188000.0</c:v>
                </c:pt>
                <c:pt idx="459">
                  <c:v>188000.0</c:v>
                </c:pt>
                <c:pt idx="460">
                  <c:v>188000.0</c:v>
                </c:pt>
                <c:pt idx="461">
                  <c:v>188000.0</c:v>
                </c:pt>
                <c:pt idx="462">
                  <c:v>188000.0</c:v>
                </c:pt>
                <c:pt idx="463">
                  <c:v>189000.0</c:v>
                </c:pt>
                <c:pt idx="464">
                  <c:v>189000.0</c:v>
                </c:pt>
                <c:pt idx="465">
                  <c:v>189000.0</c:v>
                </c:pt>
                <c:pt idx="466">
                  <c:v>189000.0</c:v>
                </c:pt>
                <c:pt idx="467">
                  <c:v>189000.0</c:v>
                </c:pt>
                <c:pt idx="468">
                  <c:v>189000.0</c:v>
                </c:pt>
                <c:pt idx="469">
                  <c:v>189000.0</c:v>
                </c:pt>
                <c:pt idx="470">
                  <c:v>190000.0</c:v>
                </c:pt>
                <c:pt idx="471">
                  <c:v>190000.0</c:v>
                </c:pt>
                <c:pt idx="472">
                  <c:v>190000.0</c:v>
                </c:pt>
                <c:pt idx="473">
                  <c:v>190000.0</c:v>
                </c:pt>
                <c:pt idx="474">
                  <c:v>190000.0</c:v>
                </c:pt>
                <c:pt idx="475">
                  <c:v>190000.0</c:v>
                </c:pt>
                <c:pt idx="476">
                  <c:v>190000.0</c:v>
                </c:pt>
                <c:pt idx="477">
                  <c:v>190000.0</c:v>
                </c:pt>
                <c:pt idx="478">
                  <c:v>191000.0</c:v>
                </c:pt>
                <c:pt idx="479">
                  <c:v>191000.0</c:v>
                </c:pt>
                <c:pt idx="480">
                  <c:v>191000.0</c:v>
                </c:pt>
                <c:pt idx="481">
                  <c:v>191000.0</c:v>
                </c:pt>
                <c:pt idx="482">
                  <c:v>191000.0</c:v>
                </c:pt>
                <c:pt idx="483">
                  <c:v>191000.0</c:v>
                </c:pt>
                <c:pt idx="484">
                  <c:v>191000.0</c:v>
                </c:pt>
                <c:pt idx="485">
                  <c:v>192000.0</c:v>
                </c:pt>
                <c:pt idx="486">
                  <c:v>192000.0</c:v>
                </c:pt>
                <c:pt idx="487">
                  <c:v>192000.0</c:v>
                </c:pt>
                <c:pt idx="488">
                  <c:v>192000.0</c:v>
                </c:pt>
                <c:pt idx="489">
                  <c:v>192000.0</c:v>
                </c:pt>
                <c:pt idx="490">
                  <c:v>192000.0</c:v>
                </c:pt>
                <c:pt idx="491">
                  <c:v>192000.0</c:v>
                </c:pt>
                <c:pt idx="492">
                  <c:v>192000.0</c:v>
                </c:pt>
                <c:pt idx="493">
                  <c:v>193000.0</c:v>
                </c:pt>
                <c:pt idx="494">
                  <c:v>193000.0</c:v>
                </c:pt>
                <c:pt idx="495">
                  <c:v>193000.0</c:v>
                </c:pt>
                <c:pt idx="496">
                  <c:v>193000.0</c:v>
                </c:pt>
                <c:pt idx="497">
                  <c:v>193000.0</c:v>
                </c:pt>
                <c:pt idx="498">
                  <c:v>193000.0</c:v>
                </c:pt>
                <c:pt idx="499">
                  <c:v>193000.0</c:v>
                </c:pt>
                <c:pt idx="500">
                  <c:v>194000.0</c:v>
                </c:pt>
                <c:pt idx="501">
                  <c:v>194000.0</c:v>
                </c:pt>
                <c:pt idx="502">
                  <c:v>194000.0</c:v>
                </c:pt>
                <c:pt idx="503">
                  <c:v>194000.0</c:v>
                </c:pt>
                <c:pt idx="504">
                  <c:v>194000.0</c:v>
                </c:pt>
                <c:pt idx="505">
                  <c:v>194000.0</c:v>
                </c:pt>
                <c:pt idx="506">
                  <c:v>194000.0</c:v>
                </c:pt>
                <c:pt idx="507">
                  <c:v>194000.0</c:v>
                </c:pt>
                <c:pt idx="508">
                  <c:v>195000.0</c:v>
                </c:pt>
                <c:pt idx="509">
                  <c:v>195000.0</c:v>
                </c:pt>
                <c:pt idx="510">
                  <c:v>195000.0</c:v>
                </c:pt>
                <c:pt idx="511">
                  <c:v>195000.0</c:v>
                </c:pt>
                <c:pt idx="512">
                  <c:v>195000.0</c:v>
                </c:pt>
                <c:pt idx="513">
                  <c:v>195000.0</c:v>
                </c:pt>
                <c:pt idx="514">
                  <c:v>195000.0</c:v>
                </c:pt>
                <c:pt idx="515">
                  <c:v>195000.0</c:v>
                </c:pt>
                <c:pt idx="516">
                  <c:v>196000.0</c:v>
                </c:pt>
                <c:pt idx="517">
                  <c:v>196000.0</c:v>
                </c:pt>
                <c:pt idx="518">
                  <c:v>196000.0</c:v>
                </c:pt>
                <c:pt idx="519">
                  <c:v>196000.0</c:v>
                </c:pt>
                <c:pt idx="520">
                  <c:v>196000.0</c:v>
                </c:pt>
                <c:pt idx="521">
                  <c:v>196000.0</c:v>
                </c:pt>
                <c:pt idx="522">
                  <c:v>196000.0</c:v>
                </c:pt>
                <c:pt idx="523">
                  <c:v>196000.0</c:v>
                </c:pt>
                <c:pt idx="524">
                  <c:v>197000.0</c:v>
                </c:pt>
                <c:pt idx="525">
                  <c:v>197000.0</c:v>
                </c:pt>
                <c:pt idx="526">
                  <c:v>197000.0</c:v>
                </c:pt>
                <c:pt idx="527">
                  <c:v>197000.0</c:v>
                </c:pt>
                <c:pt idx="528">
                  <c:v>197000.0</c:v>
                </c:pt>
                <c:pt idx="529">
                  <c:v>197000.0</c:v>
                </c:pt>
                <c:pt idx="530">
                  <c:v>197000.0</c:v>
                </c:pt>
                <c:pt idx="531">
                  <c:v>197000.0</c:v>
                </c:pt>
                <c:pt idx="532">
                  <c:v>198000.0</c:v>
                </c:pt>
                <c:pt idx="533">
                  <c:v>198000.0</c:v>
                </c:pt>
                <c:pt idx="534">
                  <c:v>198000.0</c:v>
                </c:pt>
                <c:pt idx="535">
                  <c:v>198000.0</c:v>
                </c:pt>
                <c:pt idx="536">
                  <c:v>198000.0</c:v>
                </c:pt>
                <c:pt idx="537">
                  <c:v>198000.0</c:v>
                </c:pt>
                <c:pt idx="538">
                  <c:v>198000.0</c:v>
                </c:pt>
                <c:pt idx="539">
                  <c:v>198000.0</c:v>
                </c:pt>
                <c:pt idx="540">
                  <c:v>199000.0</c:v>
                </c:pt>
                <c:pt idx="541">
                  <c:v>199000.0</c:v>
                </c:pt>
                <c:pt idx="542">
                  <c:v>199000.0</c:v>
                </c:pt>
                <c:pt idx="543">
                  <c:v>199000.0</c:v>
                </c:pt>
                <c:pt idx="544">
                  <c:v>199000.0</c:v>
                </c:pt>
                <c:pt idx="545">
                  <c:v>199000.0</c:v>
                </c:pt>
                <c:pt idx="546">
                  <c:v>199000.0</c:v>
                </c:pt>
                <c:pt idx="547">
                  <c:v>199000.0</c:v>
                </c:pt>
                <c:pt idx="548">
                  <c:v>200000.0</c:v>
                </c:pt>
                <c:pt idx="549">
                  <c:v>200000.0</c:v>
                </c:pt>
                <c:pt idx="550">
                  <c:v>200000.0</c:v>
                </c:pt>
                <c:pt idx="551">
                  <c:v>200000.0</c:v>
                </c:pt>
                <c:pt idx="552">
                  <c:v>200000.0</c:v>
                </c:pt>
                <c:pt idx="553">
                  <c:v>200000.0</c:v>
                </c:pt>
                <c:pt idx="554">
                  <c:v>200000.0</c:v>
                </c:pt>
                <c:pt idx="555">
                  <c:v>200000.0</c:v>
                </c:pt>
                <c:pt idx="556">
                  <c:v>201000.0</c:v>
                </c:pt>
                <c:pt idx="557">
                  <c:v>201000.0</c:v>
                </c:pt>
                <c:pt idx="558">
                  <c:v>201000.0</c:v>
                </c:pt>
                <c:pt idx="559">
                  <c:v>201000.0</c:v>
                </c:pt>
                <c:pt idx="560">
                  <c:v>201000.0</c:v>
                </c:pt>
                <c:pt idx="561">
                  <c:v>201000.0</c:v>
                </c:pt>
                <c:pt idx="562">
                  <c:v>201000.0</c:v>
                </c:pt>
                <c:pt idx="563">
                  <c:v>201000.0</c:v>
                </c:pt>
                <c:pt idx="564">
                  <c:v>202000.0</c:v>
                </c:pt>
                <c:pt idx="565">
                  <c:v>202000.0</c:v>
                </c:pt>
                <c:pt idx="566">
                  <c:v>202000.0</c:v>
                </c:pt>
                <c:pt idx="567">
                  <c:v>202000.0</c:v>
                </c:pt>
                <c:pt idx="568">
                  <c:v>202000.0</c:v>
                </c:pt>
                <c:pt idx="569">
                  <c:v>202000.0</c:v>
                </c:pt>
                <c:pt idx="570">
                  <c:v>202000.0</c:v>
                </c:pt>
                <c:pt idx="571">
                  <c:v>202000.0</c:v>
                </c:pt>
                <c:pt idx="572">
                  <c:v>203000.0</c:v>
                </c:pt>
                <c:pt idx="573">
                  <c:v>203000.0</c:v>
                </c:pt>
                <c:pt idx="574">
                  <c:v>203000.0</c:v>
                </c:pt>
                <c:pt idx="575">
                  <c:v>203000.0</c:v>
                </c:pt>
                <c:pt idx="576">
                  <c:v>203000.0</c:v>
                </c:pt>
                <c:pt idx="577">
                  <c:v>203000.0</c:v>
                </c:pt>
                <c:pt idx="578">
                  <c:v>203000.0</c:v>
                </c:pt>
                <c:pt idx="579">
                  <c:v>203000.0</c:v>
                </c:pt>
                <c:pt idx="580">
                  <c:v>204000.0</c:v>
                </c:pt>
                <c:pt idx="581">
                  <c:v>204000.0</c:v>
                </c:pt>
                <c:pt idx="582">
                  <c:v>204000.0</c:v>
                </c:pt>
                <c:pt idx="583">
                  <c:v>204000.0</c:v>
                </c:pt>
                <c:pt idx="584">
                  <c:v>204000.0</c:v>
                </c:pt>
                <c:pt idx="585">
                  <c:v>204000.0</c:v>
                </c:pt>
                <c:pt idx="586">
                  <c:v>204000.0</c:v>
                </c:pt>
                <c:pt idx="587">
                  <c:v>204000.0</c:v>
                </c:pt>
                <c:pt idx="588">
                  <c:v>204000.0</c:v>
                </c:pt>
                <c:pt idx="589">
                  <c:v>205000.0</c:v>
                </c:pt>
                <c:pt idx="590">
                  <c:v>205000.0</c:v>
                </c:pt>
                <c:pt idx="591">
                  <c:v>205000.0</c:v>
                </c:pt>
                <c:pt idx="592">
                  <c:v>205000.0</c:v>
                </c:pt>
                <c:pt idx="593">
                  <c:v>205000.0</c:v>
                </c:pt>
                <c:pt idx="594">
                  <c:v>205000.0</c:v>
                </c:pt>
                <c:pt idx="595">
                  <c:v>205000.0</c:v>
                </c:pt>
                <c:pt idx="596">
                  <c:v>205000.0</c:v>
                </c:pt>
                <c:pt idx="597">
                  <c:v>206000.0</c:v>
                </c:pt>
                <c:pt idx="598">
                  <c:v>206000.0</c:v>
                </c:pt>
                <c:pt idx="599">
                  <c:v>206000.0</c:v>
                </c:pt>
                <c:pt idx="600">
                  <c:v>206000.0</c:v>
                </c:pt>
                <c:pt idx="601">
                  <c:v>206000.0</c:v>
                </c:pt>
                <c:pt idx="602">
                  <c:v>206000.0</c:v>
                </c:pt>
                <c:pt idx="603">
                  <c:v>206000.0</c:v>
                </c:pt>
                <c:pt idx="604">
                  <c:v>206000.0</c:v>
                </c:pt>
                <c:pt idx="605">
                  <c:v>206000.0</c:v>
                </c:pt>
                <c:pt idx="606">
                  <c:v>207000.0</c:v>
                </c:pt>
                <c:pt idx="607">
                  <c:v>207000.0</c:v>
                </c:pt>
                <c:pt idx="608">
                  <c:v>207000.0</c:v>
                </c:pt>
                <c:pt idx="609">
                  <c:v>207000.0</c:v>
                </c:pt>
                <c:pt idx="610">
                  <c:v>207000.0</c:v>
                </c:pt>
                <c:pt idx="611">
                  <c:v>207000.0</c:v>
                </c:pt>
                <c:pt idx="612">
                  <c:v>207000.0</c:v>
                </c:pt>
                <c:pt idx="613">
                  <c:v>207000.0</c:v>
                </c:pt>
                <c:pt idx="614">
                  <c:v>208000.0</c:v>
                </c:pt>
                <c:pt idx="615">
                  <c:v>208000.0</c:v>
                </c:pt>
                <c:pt idx="616">
                  <c:v>208000.0</c:v>
                </c:pt>
                <c:pt idx="617">
                  <c:v>208000.0</c:v>
                </c:pt>
                <c:pt idx="618">
                  <c:v>208000.0</c:v>
                </c:pt>
                <c:pt idx="619">
                  <c:v>208000.0</c:v>
                </c:pt>
                <c:pt idx="620">
                  <c:v>208000.0</c:v>
                </c:pt>
                <c:pt idx="621">
                  <c:v>208000.0</c:v>
                </c:pt>
                <c:pt idx="622">
                  <c:v>208000.0</c:v>
                </c:pt>
                <c:pt idx="623">
                  <c:v>209000.0</c:v>
                </c:pt>
                <c:pt idx="624">
                  <c:v>209000.0</c:v>
                </c:pt>
                <c:pt idx="625">
                  <c:v>209000.0</c:v>
                </c:pt>
                <c:pt idx="626">
                  <c:v>209000.0</c:v>
                </c:pt>
                <c:pt idx="627">
                  <c:v>209000.0</c:v>
                </c:pt>
                <c:pt idx="628">
                  <c:v>209000.0</c:v>
                </c:pt>
                <c:pt idx="629">
                  <c:v>209000.0</c:v>
                </c:pt>
                <c:pt idx="630">
                  <c:v>209000.0</c:v>
                </c:pt>
                <c:pt idx="631">
                  <c:v>209000.0</c:v>
                </c:pt>
                <c:pt idx="632">
                  <c:v>210000.0</c:v>
                </c:pt>
                <c:pt idx="633">
                  <c:v>210000.0</c:v>
                </c:pt>
                <c:pt idx="634">
                  <c:v>210000.0</c:v>
                </c:pt>
                <c:pt idx="635">
                  <c:v>210000.0</c:v>
                </c:pt>
                <c:pt idx="636">
                  <c:v>210000.0</c:v>
                </c:pt>
                <c:pt idx="637">
                  <c:v>210000.0</c:v>
                </c:pt>
                <c:pt idx="638">
                  <c:v>210000.0</c:v>
                </c:pt>
                <c:pt idx="639">
                  <c:v>210000.0</c:v>
                </c:pt>
                <c:pt idx="640">
                  <c:v>211000.0</c:v>
                </c:pt>
                <c:pt idx="641">
                  <c:v>211000.0</c:v>
                </c:pt>
                <c:pt idx="642">
                  <c:v>211000.0</c:v>
                </c:pt>
                <c:pt idx="643">
                  <c:v>211000.0</c:v>
                </c:pt>
                <c:pt idx="644">
                  <c:v>211000.0</c:v>
                </c:pt>
                <c:pt idx="645">
                  <c:v>211000.0</c:v>
                </c:pt>
                <c:pt idx="646">
                  <c:v>211000.0</c:v>
                </c:pt>
                <c:pt idx="647">
                  <c:v>211000.0</c:v>
                </c:pt>
                <c:pt idx="648">
                  <c:v>211000.0</c:v>
                </c:pt>
                <c:pt idx="649">
                  <c:v>212000.0</c:v>
                </c:pt>
                <c:pt idx="650">
                  <c:v>212000.0</c:v>
                </c:pt>
                <c:pt idx="651">
                  <c:v>212000.0</c:v>
                </c:pt>
                <c:pt idx="652">
                  <c:v>212000.0</c:v>
                </c:pt>
                <c:pt idx="653">
                  <c:v>212000.0</c:v>
                </c:pt>
                <c:pt idx="654">
                  <c:v>212000.0</c:v>
                </c:pt>
                <c:pt idx="655">
                  <c:v>212000.0</c:v>
                </c:pt>
                <c:pt idx="656">
                  <c:v>212000.0</c:v>
                </c:pt>
                <c:pt idx="657">
                  <c:v>212000.0</c:v>
                </c:pt>
                <c:pt idx="658">
                  <c:v>213000.0</c:v>
                </c:pt>
                <c:pt idx="659">
                  <c:v>213000.0</c:v>
                </c:pt>
                <c:pt idx="660">
                  <c:v>213000.0</c:v>
                </c:pt>
                <c:pt idx="661">
                  <c:v>213000.0</c:v>
                </c:pt>
                <c:pt idx="662">
                  <c:v>213000.0</c:v>
                </c:pt>
                <c:pt idx="663">
                  <c:v>213000.0</c:v>
                </c:pt>
                <c:pt idx="664">
                  <c:v>213000.0</c:v>
                </c:pt>
                <c:pt idx="665">
                  <c:v>213000.0</c:v>
                </c:pt>
                <c:pt idx="666">
                  <c:v>213000.0</c:v>
                </c:pt>
                <c:pt idx="667">
                  <c:v>214000.0</c:v>
                </c:pt>
                <c:pt idx="668">
                  <c:v>214000.0</c:v>
                </c:pt>
                <c:pt idx="669">
                  <c:v>214000.0</c:v>
                </c:pt>
                <c:pt idx="670">
                  <c:v>214000.0</c:v>
                </c:pt>
                <c:pt idx="671">
                  <c:v>214000.0</c:v>
                </c:pt>
                <c:pt idx="672">
                  <c:v>214000.0</c:v>
                </c:pt>
                <c:pt idx="673">
                  <c:v>214000.0</c:v>
                </c:pt>
                <c:pt idx="674">
                  <c:v>214000.0</c:v>
                </c:pt>
                <c:pt idx="675">
                  <c:v>214000.0</c:v>
                </c:pt>
                <c:pt idx="676">
                  <c:v>214000.0</c:v>
                </c:pt>
                <c:pt idx="677">
                  <c:v>215000.0</c:v>
                </c:pt>
                <c:pt idx="678">
                  <c:v>215000.0</c:v>
                </c:pt>
                <c:pt idx="679">
                  <c:v>215000.0</c:v>
                </c:pt>
                <c:pt idx="680">
                  <c:v>215000.0</c:v>
                </c:pt>
                <c:pt idx="681">
                  <c:v>215000.0</c:v>
                </c:pt>
                <c:pt idx="682">
                  <c:v>215000.0</c:v>
                </c:pt>
                <c:pt idx="683">
                  <c:v>215000.0</c:v>
                </c:pt>
                <c:pt idx="684">
                  <c:v>215000.0</c:v>
                </c:pt>
                <c:pt idx="685">
                  <c:v>215000.0</c:v>
                </c:pt>
                <c:pt idx="686">
                  <c:v>216000.0</c:v>
                </c:pt>
                <c:pt idx="687">
                  <c:v>216000.0</c:v>
                </c:pt>
                <c:pt idx="688">
                  <c:v>216000.0</c:v>
                </c:pt>
                <c:pt idx="689">
                  <c:v>216000.0</c:v>
                </c:pt>
                <c:pt idx="690">
                  <c:v>216000.0</c:v>
                </c:pt>
                <c:pt idx="691">
                  <c:v>216000.0</c:v>
                </c:pt>
                <c:pt idx="692">
                  <c:v>216000.0</c:v>
                </c:pt>
                <c:pt idx="693">
                  <c:v>216000.0</c:v>
                </c:pt>
                <c:pt idx="694">
                  <c:v>216000.0</c:v>
                </c:pt>
                <c:pt idx="695">
                  <c:v>217000.0</c:v>
                </c:pt>
                <c:pt idx="696">
                  <c:v>217000.0</c:v>
                </c:pt>
                <c:pt idx="697">
                  <c:v>217000.0</c:v>
                </c:pt>
                <c:pt idx="698">
                  <c:v>217000.0</c:v>
                </c:pt>
                <c:pt idx="699">
                  <c:v>217000.0</c:v>
                </c:pt>
                <c:pt idx="700">
                  <c:v>217000.0</c:v>
                </c:pt>
                <c:pt idx="701">
                  <c:v>217000.0</c:v>
                </c:pt>
                <c:pt idx="702">
                  <c:v>217000.0</c:v>
                </c:pt>
                <c:pt idx="703">
                  <c:v>217000.0</c:v>
                </c:pt>
                <c:pt idx="704">
                  <c:v>217000.0</c:v>
                </c:pt>
                <c:pt idx="705">
                  <c:v>218000.0</c:v>
                </c:pt>
                <c:pt idx="706">
                  <c:v>218000.0</c:v>
                </c:pt>
                <c:pt idx="707">
                  <c:v>218000.0</c:v>
                </c:pt>
                <c:pt idx="708">
                  <c:v>218000.0</c:v>
                </c:pt>
                <c:pt idx="709">
                  <c:v>218000.0</c:v>
                </c:pt>
                <c:pt idx="710">
                  <c:v>218000.0</c:v>
                </c:pt>
                <c:pt idx="711">
                  <c:v>218000.0</c:v>
                </c:pt>
                <c:pt idx="712">
                  <c:v>218000.0</c:v>
                </c:pt>
                <c:pt idx="713">
                  <c:v>218000.0</c:v>
                </c:pt>
                <c:pt idx="714">
                  <c:v>218000.0</c:v>
                </c:pt>
                <c:pt idx="715">
                  <c:v>219000.0</c:v>
                </c:pt>
                <c:pt idx="716">
                  <c:v>219000.0</c:v>
                </c:pt>
                <c:pt idx="717">
                  <c:v>219000.0</c:v>
                </c:pt>
                <c:pt idx="718">
                  <c:v>219000.0</c:v>
                </c:pt>
                <c:pt idx="719">
                  <c:v>219000.0</c:v>
                </c:pt>
                <c:pt idx="720">
                  <c:v>219000.0</c:v>
                </c:pt>
                <c:pt idx="721">
                  <c:v>219000.0</c:v>
                </c:pt>
                <c:pt idx="722">
                  <c:v>219000.0</c:v>
                </c:pt>
                <c:pt idx="723">
                  <c:v>219000.0</c:v>
                </c:pt>
                <c:pt idx="724">
                  <c:v>220000.0</c:v>
                </c:pt>
                <c:pt idx="725">
                  <c:v>220000.0</c:v>
                </c:pt>
                <c:pt idx="726">
                  <c:v>220000.0</c:v>
                </c:pt>
                <c:pt idx="727">
                  <c:v>220000.0</c:v>
                </c:pt>
                <c:pt idx="728">
                  <c:v>220000.0</c:v>
                </c:pt>
                <c:pt idx="729">
                  <c:v>220000.0</c:v>
                </c:pt>
                <c:pt idx="730">
                  <c:v>220000.0</c:v>
                </c:pt>
                <c:pt idx="731">
                  <c:v>220000.0</c:v>
                </c:pt>
                <c:pt idx="732">
                  <c:v>220000.0</c:v>
                </c:pt>
                <c:pt idx="733">
                  <c:v>220000.0</c:v>
                </c:pt>
                <c:pt idx="734">
                  <c:v>221000.0</c:v>
                </c:pt>
                <c:pt idx="735">
                  <c:v>221000.0</c:v>
                </c:pt>
                <c:pt idx="736">
                  <c:v>221000.0</c:v>
                </c:pt>
                <c:pt idx="737">
                  <c:v>221000.0</c:v>
                </c:pt>
                <c:pt idx="738">
                  <c:v>221000.0</c:v>
                </c:pt>
                <c:pt idx="739">
                  <c:v>221000.0</c:v>
                </c:pt>
                <c:pt idx="740">
                  <c:v>221000.0</c:v>
                </c:pt>
                <c:pt idx="741">
                  <c:v>221000.0</c:v>
                </c:pt>
                <c:pt idx="742">
                  <c:v>221000.0</c:v>
                </c:pt>
                <c:pt idx="743">
                  <c:v>221000.0</c:v>
                </c:pt>
                <c:pt idx="744">
                  <c:v>221000.0</c:v>
                </c:pt>
                <c:pt idx="745">
                  <c:v>222000.0</c:v>
                </c:pt>
                <c:pt idx="746">
                  <c:v>222000.0</c:v>
                </c:pt>
                <c:pt idx="747">
                  <c:v>222000.0</c:v>
                </c:pt>
                <c:pt idx="748">
                  <c:v>222000.0</c:v>
                </c:pt>
                <c:pt idx="749">
                  <c:v>222000.0</c:v>
                </c:pt>
                <c:pt idx="750">
                  <c:v>222000.0</c:v>
                </c:pt>
                <c:pt idx="751">
                  <c:v>222000.0</c:v>
                </c:pt>
                <c:pt idx="752">
                  <c:v>222000.0</c:v>
                </c:pt>
                <c:pt idx="753">
                  <c:v>222000.0</c:v>
                </c:pt>
                <c:pt idx="754">
                  <c:v>222000.0</c:v>
                </c:pt>
                <c:pt idx="755">
                  <c:v>223000.0</c:v>
                </c:pt>
                <c:pt idx="756">
                  <c:v>223000.0</c:v>
                </c:pt>
                <c:pt idx="757">
                  <c:v>223000.0</c:v>
                </c:pt>
                <c:pt idx="758">
                  <c:v>223000.0</c:v>
                </c:pt>
                <c:pt idx="759">
                  <c:v>223000.0</c:v>
                </c:pt>
                <c:pt idx="760">
                  <c:v>223000.0</c:v>
                </c:pt>
                <c:pt idx="761">
                  <c:v>223000.0</c:v>
                </c:pt>
                <c:pt idx="762">
                  <c:v>223000.0</c:v>
                </c:pt>
                <c:pt idx="763">
                  <c:v>223000.0</c:v>
                </c:pt>
                <c:pt idx="764">
                  <c:v>223000.0</c:v>
                </c:pt>
                <c:pt idx="765">
                  <c:v>224000.0</c:v>
                </c:pt>
                <c:pt idx="766">
                  <c:v>224000.0</c:v>
                </c:pt>
                <c:pt idx="767">
                  <c:v>224000.0</c:v>
                </c:pt>
                <c:pt idx="768">
                  <c:v>224000.0</c:v>
                </c:pt>
                <c:pt idx="769">
                  <c:v>224000.0</c:v>
                </c:pt>
                <c:pt idx="770">
                  <c:v>224000.0</c:v>
                </c:pt>
                <c:pt idx="771">
                  <c:v>224000.0</c:v>
                </c:pt>
                <c:pt idx="772">
                  <c:v>224000.0</c:v>
                </c:pt>
                <c:pt idx="773">
                  <c:v>224000.0</c:v>
                </c:pt>
                <c:pt idx="774">
                  <c:v>224000.0</c:v>
                </c:pt>
                <c:pt idx="775">
                  <c:v>224000.0</c:v>
                </c:pt>
                <c:pt idx="776">
                  <c:v>225000.0</c:v>
                </c:pt>
                <c:pt idx="777">
                  <c:v>225000.0</c:v>
                </c:pt>
                <c:pt idx="778">
                  <c:v>225000.0</c:v>
                </c:pt>
                <c:pt idx="779">
                  <c:v>225000.0</c:v>
                </c:pt>
                <c:pt idx="780">
                  <c:v>225000.0</c:v>
                </c:pt>
                <c:pt idx="781">
                  <c:v>225000.0</c:v>
                </c:pt>
                <c:pt idx="782">
                  <c:v>225000.0</c:v>
                </c:pt>
                <c:pt idx="783">
                  <c:v>225000.0</c:v>
                </c:pt>
                <c:pt idx="784">
                  <c:v>225000.0</c:v>
                </c:pt>
                <c:pt idx="785">
                  <c:v>225000.0</c:v>
                </c:pt>
                <c:pt idx="786">
                  <c:v>225000.0</c:v>
                </c:pt>
                <c:pt idx="787">
                  <c:v>226000.0</c:v>
                </c:pt>
                <c:pt idx="788">
                  <c:v>226000.0</c:v>
                </c:pt>
                <c:pt idx="789">
                  <c:v>226000.0</c:v>
                </c:pt>
                <c:pt idx="790">
                  <c:v>226000.0</c:v>
                </c:pt>
                <c:pt idx="791">
                  <c:v>226000.0</c:v>
                </c:pt>
                <c:pt idx="792">
                  <c:v>226000.0</c:v>
                </c:pt>
                <c:pt idx="793">
                  <c:v>226000.0</c:v>
                </c:pt>
                <c:pt idx="794">
                  <c:v>226000.0</c:v>
                </c:pt>
                <c:pt idx="795">
                  <c:v>226000.0</c:v>
                </c:pt>
                <c:pt idx="796">
                  <c:v>226000.0</c:v>
                </c:pt>
                <c:pt idx="797">
                  <c:v>226000.0</c:v>
                </c:pt>
                <c:pt idx="798">
                  <c:v>227000.0</c:v>
                </c:pt>
                <c:pt idx="799">
                  <c:v>227000.0</c:v>
                </c:pt>
                <c:pt idx="800">
                  <c:v>227000.0</c:v>
                </c:pt>
                <c:pt idx="801">
                  <c:v>227000.0</c:v>
                </c:pt>
                <c:pt idx="802">
                  <c:v>227000.0</c:v>
                </c:pt>
                <c:pt idx="803">
                  <c:v>227000.0</c:v>
                </c:pt>
                <c:pt idx="804">
                  <c:v>227000.0</c:v>
                </c:pt>
                <c:pt idx="805">
                  <c:v>227000.0</c:v>
                </c:pt>
                <c:pt idx="806">
                  <c:v>227000.0</c:v>
                </c:pt>
                <c:pt idx="807">
                  <c:v>227000.0</c:v>
                </c:pt>
                <c:pt idx="808">
                  <c:v>227000.0</c:v>
                </c:pt>
                <c:pt idx="809">
                  <c:v>227000.0</c:v>
                </c:pt>
                <c:pt idx="810">
                  <c:v>228000.0</c:v>
                </c:pt>
                <c:pt idx="811">
                  <c:v>228000.0</c:v>
                </c:pt>
                <c:pt idx="812">
                  <c:v>228000.0</c:v>
                </c:pt>
                <c:pt idx="813">
                  <c:v>228000.0</c:v>
                </c:pt>
                <c:pt idx="814">
                  <c:v>228000.0</c:v>
                </c:pt>
                <c:pt idx="815">
                  <c:v>228000.0</c:v>
                </c:pt>
                <c:pt idx="816">
                  <c:v>228000.0</c:v>
                </c:pt>
                <c:pt idx="817">
                  <c:v>228000.0</c:v>
                </c:pt>
                <c:pt idx="818">
                  <c:v>228000.0</c:v>
                </c:pt>
                <c:pt idx="819">
                  <c:v>228000.0</c:v>
                </c:pt>
                <c:pt idx="820">
                  <c:v>228000.0</c:v>
                </c:pt>
                <c:pt idx="821">
                  <c:v>228000.0</c:v>
                </c:pt>
                <c:pt idx="822">
                  <c:v>229000.0</c:v>
                </c:pt>
                <c:pt idx="823">
                  <c:v>229000.0</c:v>
                </c:pt>
                <c:pt idx="824">
                  <c:v>229000.0</c:v>
                </c:pt>
                <c:pt idx="825">
                  <c:v>229000.0</c:v>
                </c:pt>
                <c:pt idx="826">
                  <c:v>229000.0</c:v>
                </c:pt>
                <c:pt idx="827">
                  <c:v>229000.0</c:v>
                </c:pt>
                <c:pt idx="828">
                  <c:v>229000.0</c:v>
                </c:pt>
                <c:pt idx="829">
                  <c:v>229000.0</c:v>
                </c:pt>
                <c:pt idx="830">
                  <c:v>229000.0</c:v>
                </c:pt>
                <c:pt idx="831">
                  <c:v>229000.0</c:v>
                </c:pt>
                <c:pt idx="832">
                  <c:v>229000.0</c:v>
                </c:pt>
                <c:pt idx="833">
                  <c:v>229000.0</c:v>
                </c:pt>
                <c:pt idx="834">
                  <c:v>230000.0</c:v>
                </c:pt>
                <c:pt idx="835">
                  <c:v>230000.0</c:v>
                </c:pt>
                <c:pt idx="836">
                  <c:v>230000.0</c:v>
                </c:pt>
                <c:pt idx="837">
                  <c:v>230000.0</c:v>
                </c:pt>
                <c:pt idx="838">
                  <c:v>230000.0</c:v>
                </c:pt>
                <c:pt idx="839">
                  <c:v>230000.0</c:v>
                </c:pt>
                <c:pt idx="840">
                  <c:v>230000.0</c:v>
                </c:pt>
                <c:pt idx="841">
                  <c:v>230000.0</c:v>
                </c:pt>
                <c:pt idx="842">
                  <c:v>230000.0</c:v>
                </c:pt>
                <c:pt idx="843">
                  <c:v>230000.0</c:v>
                </c:pt>
                <c:pt idx="844">
                  <c:v>230000.0</c:v>
                </c:pt>
                <c:pt idx="845">
                  <c:v>230000.0</c:v>
                </c:pt>
                <c:pt idx="846">
                  <c:v>230000.0</c:v>
                </c:pt>
                <c:pt idx="847">
                  <c:v>231000.0</c:v>
                </c:pt>
                <c:pt idx="848">
                  <c:v>231000.0</c:v>
                </c:pt>
                <c:pt idx="849">
                  <c:v>231000.0</c:v>
                </c:pt>
                <c:pt idx="850">
                  <c:v>231000.0</c:v>
                </c:pt>
                <c:pt idx="851">
                  <c:v>231000.0</c:v>
                </c:pt>
                <c:pt idx="852">
                  <c:v>231000.0</c:v>
                </c:pt>
                <c:pt idx="853">
                  <c:v>231000.0</c:v>
                </c:pt>
                <c:pt idx="854">
                  <c:v>231000.0</c:v>
                </c:pt>
                <c:pt idx="855">
                  <c:v>231000.0</c:v>
                </c:pt>
                <c:pt idx="856">
                  <c:v>231000.0</c:v>
                </c:pt>
                <c:pt idx="857">
                  <c:v>231000.0</c:v>
                </c:pt>
                <c:pt idx="858">
                  <c:v>231000.0</c:v>
                </c:pt>
                <c:pt idx="859">
                  <c:v>231000.0</c:v>
                </c:pt>
                <c:pt idx="860">
                  <c:v>231000.0</c:v>
                </c:pt>
                <c:pt idx="861">
                  <c:v>232000.0</c:v>
                </c:pt>
                <c:pt idx="862">
                  <c:v>232000.0</c:v>
                </c:pt>
                <c:pt idx="863">
                  <c:v>232000.0</c:v>
                </c:pt>
                <c:pt idx="864">
                  <c:v>232000.0</c:v>
                </c:pt>
                <c:pt idx="865">
                  <c:v>232000.0</c:v>
                </c:pt>
                <c:pt idx="866">
                  <c:v>232000.0</c:v>
                </c:pt>
                <c:pt idx="867">
                  <c:v>232000.0</c:v>
                </c:pt>
                <c:pt idx="868">
                  <c:v>232000.0</c:v>
                </c:pt>
                <c:pt idx="869">
                  <c:v>232000.0</c:v>
                </c:pt>
                <c:pt idx="870">
                  <c:v>232000.0</c:v>
                </c:pt>
                <c:pt idx="871">
                  <c:v>232000.0</c:v>
                </c:pt>
                <c:pt idx="872">
                  <c:v>232000.0</c:v>
                </c:pt>
                <c:pt idx="873">
                  <c:v>232000.0</c:v>
                </c:pt>
                <c:pt idx="874">
                  <c:v>232000.0</c:v>
                </c:pt>
                <c:pt idx="875">
                  <c:v>233000.0</c:v>
                </c:pt>
                <c:pt idx="876">
                  <c:v>233000.0</c:v>
                </c:pt>
                <c:pt idx="877">
                  <c:v>233000.0</c:v>
                </c:pt>
                <c:pt idx="878">
                  <c:v>233000.0</c:v>
                </c:pt>
                <c:pt idx="879">
                  <c:v>233000.0</c:v>
                </c:pt>
                <c:pt idx="880">
                  <c:v>233000.0</c:v>
                </c:pt>
                <c:pt idx="881">
                  <c:v>233000.0</c:v>
                </c:pt>
                <c:pt idx="882">
                  <c:v>233000.0</c:v>
                </c:pt>
                <c:pt idx="883">
                  <c:v>233000.0</c:v>
                </c:pt>
                <c:pt idx="884">
                  <c:v>233000.0</c:v>
                </c:pt>
                <c:pt idx="885">
                  <c:v>233000.0</c:v>
                </c:pt>
                <c:pt idx="886">
                  <c:v>233000.0</c:v>
                </c:pt>
                <c:pt idx="887">
                  <c:v>233000.0</c:v>
                </c:pt>
                <c:pt idx="888">
                  <c:v>233000.0</c:v>
                </c:pt>
                <c:pt idx="889">
                  <c:v>233000.0</c:v>
                </c:pt>
                <c:pt idx="890">
                  <c:v>234000.0</c:v>
                </c:pt>
                <c:pt idx="891">
                  <c:v>234000.0</c:v>
                </c:pt>
                <c:pt idx="892">
                  <c:v>234000.0</c:v>
                </c:pt>
                <c:pt idx="893">
                  <c:v>234000.0</c:v>
                </c:pt>
                <c:pt idx="894">
                  <c:v>234000.0</c:v>
                </c:pt>
                <c:pt idx="895">
                  <c:v>234000.0</c:v>
                </c:pt>
                <c:pt idx="896">
                  <c:v>234000.0</c:v>
                </c:pt>
                <c:pt idx="897">
                  <c:v>234000.0</c:v>
                </c:pt>
                <c:pt idx="898">
                  <c:v>234000.0</c:v>
                </c:pt>
                <c:pt idx="899">
                  <c:v>234000.0</c:v>
                </c:pt>
                <c:pt idx="900">
                  <c:v>234000.0</c:v>
                </c:pt>
                <c:pt idx="901">
                  <c:v>234000.0</c:v>
                </c:pt>
                <c:pt idx="902">
                  <c:v>234000.0</c:v>
                </c:pt>
                <c:pt idx="903">
                  <c:v>234000.0</c:v>
                </c:pt>
                <c:pt idx="904">
                  <c:v>234000.0</c:v>
                </c:pt>
                <c:pt idx="905">
                  <c:v>234000.0</c:v>
                </c:pt>
                <c:pt idx="906">
                  <c:v>234000.0</c:v>
                </c:pt>
                <c:pt idx="907">
                  <c:v>235000.0</c:v>
                </c:pt>
                <c:pt idx="908">
                  <c:v>235000.0</c:v>
                </c:pt>
                <c:pt idx="909">
                  <c:v>235000.0</c:v>
                </c:pt>
                <c:pt idx="910">
                  <c:v>235000.0</c:v>
                </c:pt>
                <c:pt idx="911">
                  <c:v>235000.0</c:v>
                </c:pt>
                <c:pt idx="912">
                  <c:v>235000.0</c:v>
                </c:pt>
                <c:pt idx="913">
                  <c:v>235000.0</c:v>
                </c:pt>
                <c:pt idx="914">
                  <c:v>235000.0</c:v>
                </c:pt>
                <c:pt idx="915">
                  <c:v>235000.0</c:v>
                </c:pt>
                <c:pt idx="916">
                  <c:v>235000.0</c:v>
                </c:pt>
                <c:pt idx="917">
                  <c:v>235000.0</c:v>
                </c:pt>
                <c:pt idx="918">
                  <c:v>235000.0</c:v>
                </c:pt>
                <c:pt idx="919">
                  <c:v>235000.0</c:v>
                </c:pt>
                <c:pt idx="920">
                  <c:v>235000.0</c:v>
                </c:pt>
                <c:pt idx="921">
                  <c:v>235000.0</c:v>
                </c:pt>
                <c:pt idx="922">
                  <c:v>235000.0</c:v>
                </c:pt>
                <c:pt idx="923">
                  <c:v>235000.0</c:v>
                </c:pt>
                <c:pt idx="924">
                  <c:v>235000.0</c:v>
                </c:pt>
                <c:pt idx="925">
                  <c:v>236000.0</c:v>
                </c:pt>
                <c:pt idx="926">
                  <c:v>236000.0</c:v>
                </c:pt>
                <c:pt idx="927">
                  <c:v>236000.0</c:v>
                </c:pt>
                <c:pt idx="928">
                  <c:v>236000.0</c:v>
                </c:pt>
                <c:pt idx="929">
                  <c:v>236000.0</c:v>
                </c:pt>
                <c:pt idx="930">
                  <c:v>236000.0</c:v>
                </c:pt>
                <c:pt idx="931">
                  <c:v>236000.0</c:v>
                </c:pt>
                <c:pt idx="932">
                  <c:v>236000.0</c:v>
                </c:pt>
                <c:pt idx="933">
                  <c:v>236000.0</c:v>
                </c:pt>
                <c:pt idx="934">
                  <c:v>236000.0</c:v>
                </c:pt>
                <c:pt idx="935">
                  <c:v>236000.0</c:v>
                </c:pt>
                <c:pt idx="936">
                  <c:v>236000.0</c:v>
                </c:pt>
                <c:pt idx="937">
                  <c:v>236000.0</c:v>
                </c:pt>
                <c:pt idx="938">
                  <c:v>236000.0</c:v>
                </c:pt>
                <c:pt idx="939">
                  <c:v>236000.0</c:v>
                </c:pt>
                <c:pt idx="940">
                  <c:v>236000.0</c:v>
                </c:pt>
                <c:pt idx="941">
                  <c:v>236000.0</c:v>
                </c:pt>
                <c:pt idx="942">
                  <c:v>236000.0</c:v>
                </c:pt>
                <c:pt idx="943">
                  <c:v>236000.0</c:v>
                </c:pt>
                <c:pt idx="944">
                  <c:v>236000.0</c:v>
                </c:pt>
                <c:pt idx="945">
                  <c:v>237000.0</c:v>
                </c:pt>
                <c:pt idx="946">
                  <c:v>237000.0</c:v>
                </c:pt>
                <c:pt idx="947">
                  <c:v>237000.0</c:v>
                </c:pt>
                <c:pt idx="948">
                  <c:v>237000.0</c:v>
                </c:pt>
                <c:pt idx="949">
                  <c:v>237000.0</c:v>
                </c:pt>
                <c:pt idx="950">
                  <c:v>237000.0</c:v>
                </c:pt>
                <c:pt idx="951">
                  <c:v>237000.0</c:v>
                </c:pt>
                <c:pt idx="952">
                  <c:v>237000.0</c:v>
                </c:pt>
                <c:pt idx="953">
                  <c:v>237000.0</c:v>
                </c:pt>
                <c:pt idx="954">
                  <c:v>237000.0</c:v>
                </c:pt>
                <c:pt idx="955">
                  <c:v>237000.0</c:v>
                </c:pt>
                <c:pt idx="956">
                  <c:v>237000.0</c:v>
                </c:pt>
                <c:pt idx="957">
                  <c:v>237000.0</c:v>
                </c:pt>
                <c:pt idx="958">
                  <c:v>237000.0</c:v>
                </c:pt>
                <c:pt idx="959">
                  <c:v>237000.0</c:v>
                </c:pt>
                <c:pt idx="960">
                  <c:v>237000.0</c:v>
                </c:pt>
                <c:pt idx="961">
                  <c:v>237000.0</c:v>
                </c:pt>
                <c:pt idx="962">
                  <c:v>237000.0</c:v>
                </c:pt>
                <c:pt idx="963">
                  <c:v>237000.0</c:v>
                </c:pt>
                <c:pt idx="964">
                  <c:v>237000.0</c:v>
                </c:pt>
                <c:pt idx="965">
                  <c:v>237000.0</c:v>
                </c:pt>
                <c:pt idx="966">
                  <c:v>237000.0</c:v>
                </c:pt>
                <c:pt idx="967">
                  <c:v>237000.0</c:v>
                </c:pt>
                <c:pt idx="968">
                  <c:v>237000.0</c:v>
                </c:pt>
                <c:pt idx="969">
                  <c:v>238000.0</c:v>
                </c:pt>
                <c:pt idx="970">
                  <c:v>238000.0</c:v>
                </c:pt>
                <c:pt idx="971">
                  <c:v>238000.0</c:v>
                </c:pt>
                <c:pt idx="972">
                  <c:v>238000.0</c:v>
                </c:pt>
                <c:pt idx="973">
                  <c:v>238000.0</c:v>
                </c:pt>
                <c:pt idx="974">
                  <c:v>238000.0</c:v>
                </c:pt>
                <c:pt idx="975">
                  <c:v>238000.0</c:v>
                </c:pt>
                <c:pt idx="976">
                  <c:v>238000.0</c:v>
                </c:pt>
                <c:pt idx="977">
                  <c:v>238000.0</c:v>
                </c:pt>
                <c:pt idx="978">
                  <c:v>238000.0</c:v>
                </c:pt>
                <c:pt idx="979">
                  <c:v>238000.0</c:v>
                </c:pt>
                <c:pt idx="980">
                  <c:v>238000.0</c:v>
                </c:pt>
                <c:pt idx="981">
                  <c:v>238000.0</c:v>
                </c:pt>
                <c:pt idx="982">
                  <c:v>238000.0</c:v>
                </c:pt>
                <c:pt idx="983">
                  <c:v>238000.0</c:v>
                </c:pt>
                <c:pt idx="984">
                  <c:v>238000.0</c:v>
                </c:pt>
                <c:pt idx="985">
                  <c:v>238000.0</c:v>
                </c:pt>
                <c:pt idx="986">
                  <c:v>238000.0</c:v>
                </c:pt>
                <c:pt idx="987">
                  <c:v>238000.0</c:v>
                </c:pt>
                <c:pt idx="988">
                  <c:v>238000.0</c:v>
                </c:pt>
                <c:pt idx="989">
                  <c:v>238000.0</c:v>
                </c:pt>
                <c:pt idx="990">
                  <c:v>238000.0</c:v>
                </c:pt>
                <c:pt idx="991">
                  <c:v>238000.0</c:v>
                </c:pt>
                <c:pt idx="992">
                  <c:v>238000.0</c:v>
                </c:pt>
                <c:pt idx="993">
                  <c:v>238000.0</c:v>
                </c:pt>
                <c:pt idx="994">
                  <c:v>238000.0</c:v>
                </c:pt>
                <c:pt idx="995">
                  <c:v>238000.0</c:v>
                </c:pt>
                <c:pt idx="996">
                  <c:v>238000.0</c:v>
                </c:pt>
                <c:pt idx="997">
                  <c:v>238000.0</c:v>
                </c:pt>
                <c:pt idx="998">
                  <c:v>238000.0</c:v>
                </c:pt>
                <c:pt idx="999">
                  <c:v>238000.0</c:v>
                </c:pt>
                <c:pt idx="1000">
                  <c:v>239000.0</c:v>
                </c:pt>
                <c:pt idx="1001">
                  <c:v>239000.0</c:v>
                </c:pt>
                <c:pt idx="1002">
                  <c:v>239000.0</c:v>
                </c:pt>
                <c:pt idx="1003">
                  <c:v>239000.0</c:v>
                </c:pt>
                <c:pt idx="1004">
                  <c:v>239000.0</c:v>
                </c:pt>
                <c:pt idx="1005">
                  <c:v>239000.0</c:v>
                </c:pt>
                <c:pt idx="1006">
                  <c:v>239000.0</c:v>
                </c:pt>
                <c:pt idx="1007">
                  <c:v>239000.0</c:v>
                </c:pt>
                <c:pt idx="1008">
                  <c:v>239000.0</c:v>
                </c:pt>
                <c:pt idx="1009">
                  <c:v>239000.0</c:v>
                </c:pt>
                <c:pt idx="1010">
                  <c:v>239000.0</c:v>
                </c:pt>
                <c:pt idx="1011">
                  <c:v>239000.0</c:v>
                </c:pt>
                <c:pt idx="1012">
                  <c:v>239000.0</c:v>
                </c:pt>
                <c:pt idx="1013">
                  <c:v>239000.0</c:v>
                </c:pt>
                <c:pt idx="1014">
                  <c:v>239000.0</c:v>
                </c:pt>
                <c:pt idx="1015">
                  <c:v>239000.0</c:v>
                </c:pt>
                <c:pt idx="1016">
                  <c:v>239000.0</c:v>
                </c:pt>
                <c:pt idx="1017">
                  <c:v>239000.0</c:v>
                </c:pt>
                <c:pt idx="1018">
                  <c:v>239000.0</c:v>
                </c:pt>
                <c:pt idx="1019">
                  <c:v>239000.0</c:v>
                </c:pt>
                <c:pt idx="1020">
                  <c:v>239000.0</c:v>
                </c:pt>
                <c:pt idx="1021">
                  <c:v>239000.0</c:v>
                </c:pt>
                <c:pt idx="1022">
                  <c:v>239000.0</c:v>
                </c:pt>
                <c:pt idx="1023">
                  <c:v>239000.0</c:v>
                </c:pt>
                <c:pt idx="1024">
                  <c:v>239000.0</c:v>
                </c:pt>
                <c:pt idx="1025">
                  <c:v>239000.0</c:v>
                </c:pt>
                <c:pt idx="1026">
                  <c:v>239000.0</c:v>
                </c:pt>
                <c:pt idx="1027">
                  <c:v>239000.0</c:v>
                </c:pt>
                <c:pt idx="1028">
                  <c:v>239000.0</c:v>
                </c:pt>
                <c:pt idx="1029">
                  <c:v>239000.0</c:v>
                </c:pt>
                <c:pt idx="1030">
                  <c:v>239000.0</c:v>
                </c:pt>
                <c:pt idx="1031">
                  <c:v>239000.0</c:v>
                </c:pt>
                <c:pt idx="1032">
                  <c:v>239000.0</c:v>
                </c:pt>
                <c:pt idx="1033">
                  <c:v>239000.0</c:v>
                </c:pt>
                <c:pt idx="1034">
                  <c:v>239000.0</c:v>
                </c:pt>
                <c:pt idx="1035">
                  <c:v>239000.0</c:v>
                </c:pt>
                <c:pt idx="1036">
                  <c:v>239000.0</c:v>
                </c:pt>
                <c:pt idx="1037">
                  <c:v>239000.0</c:v>
                </c:pt>
                <c:pt idx="1038">
                  <c:v>239000.0</c:v>
                </c:pt>
                <c:pt idx="1039">
                  <c:v>239000.0</c:v>
                </c:pt>
                <c:pt idx="1040">
                  <c:v>239000.0</c:v>
                </c:pt>
                <c:pt idx="1041">
                  <c:v>239000.0</c:v>
                </c:pt>
                <c:pt idx="1042">
                  <c:v>239000.0</c:v>
                </c:pt>
                <c:pt idx="1043">
                  <c:v>239000.0</c:v>
                </c:pt>
                <c:pt idx="1044">
                  <c:v>240000.0</c:v>
                </c:pt>
                <c:pt idx="1045">
                  <c:v>240000.0</c:v>
                </c:pt>
                <c:pt idx="1046">
                  <c:v>240000.0</c:v>
                </c:pt>
                <c:pt idx="1047">
                  <c:v>240000.0</c:v>
                </c:pt>
                <c:pt idx="1048">
                  <c:v>240000.0</c:v>
                </c:pt>
                <c:pt idx="1049">
                  <c:v>240000.0</c:v>
                </c:pt>
                <c:pt idx="1050">
                  <c:v>240000.0</c:v>
                </c:pt>
                <c:pt idx="1051">
                  <c:v>240000.0</c:v>
                </c:pt>
                <c:pt idx="1052">
                  <c:v>240000.0</c:v>
                </c:pt>
                <c:pt idx="1053">
                  <c:v>240000.0</c:v>
                </c:pt>
                <c:pt idx="1054">
                  <c:v>240000.0</c:v>
                </c:pt>
                <c:pt idx="1055">
                  <c:v>240000.0</c:v>
                </c:pt>
                <c:pt idx="1056">
                  <c:v>240000.0</c:v>
                </c:pt>
                <c:pt idx="1057">
                  <c:v>240000.0</c:v>
                </c:pt>
                <c:pt idx="1058">
                  <c:v>240000.0</c:v>
                </c:pt>
                <c:pt idx="1059">
                  <c:v>240000.0</c:v>
                </c:pt>
                <c:pt idx="1060">
                  <c:v>240000.0</c:v>
                </c:pt>
                <c:pt idx="1061">
                  <c:v>240000.0</c:v>
                </c:pt>
                <c:pt idx="1062">
                  <c:v>240000.0</c:v>
                </c:pt>
                <c:pt idx="1063">
                  <c:v>240000.0</c:v>
                </c:pt>
                <c:pt idx="1064">
                  <c:v>240000.0</c:v>
                </c:pt>
                <c:pt idx="1065">
                  <c:v>240000.0</c:v>
                </c:pt>
                <c:pt idx="1066">
                  <c:v>240000.0</c:v>
                </c:pt>
                <c:pt idx="1067">
                  <c:v>240000.0</c:v>
                </c:pt>
                <c:pt idx="1068">
                  <c:v>240000.0</c:v>
                </c:pt>
                <c:pt idx="1069">
                  <c:v>240000.0</c:v>
                </c:pt>
                <c:pt idx="1070">
                  <c:v>240000.0</c:v>
                </c:pt>
                <c:pt idx="1071">
                  <c:v>240000.0</c:v>
                </c:pt>
                <c:pt idx="1072">
                  <c:v>240000.0</c:v>
                </c:pt>
                <c:pt idx="1073">
                  <c:v>240000.0</c:v>
                </c:pt>
                <c:pt idx="1074">
                  <c:v>240000.0</c:v>
                </c:pt>
                <c:pt idx="1075">
                  <c:v>240000.0</c:v>
                </c:pt>
                <c:pt idx="1076">
                  <c:v>240000.0</c:v>
                </c:pt>
                <c:pt idx="1077">
                  <c:v>240000.0</c:v>
                </c:pt>
                <c:pt idx="1078">
                  <c:v>240000.0</c:v>
                </c:pt>
                <c:pt idx="1079">
                  <c:v>240000.0</c:v>
                </c:pt>
                <c:pt idx="1080">
                  <c:v>240000.0</c:v>
                </c:pt>
                <c:pt idx="1081">
                  <c:v>240000.0</c:v>
                </c:pt>
                <c:pt idx="1082">
                  <c:v>240000.0</c:v>
                </c:pt>
                <c:pt idx="1083">
                  <c:v>240000.0</c:v>
                </c:pt>
                <c:pt idx="1084">
                  <c:v>240000.0</c:v>
                </c:pt>
                <c:pt idx="1085">
                  <c:v>240000.0</c:v>
                </c:pt>
                <c:pt idx="1086">
                  <c:v>240000.0</c:v>
                </c:pt>
                <c:pt idx="1087">
                  <c:v>240000.0</c:v>
                </c:pt>
                <c:pt idx="1088">
                  <c:v>240000.0</c:v>
                </c:pt>
                <c:pt idx="1089">
                  <c:v>240000.0</c:v>
                </c:pt>
                <c:pt idx="1090">
                  <c:v>240000.0</c:v>
                </c:pt>
                <c:pt idx="1091">
                  <c:v>240000.0</c:v>
                </c:pt>
                <c:pt idx="1092">
                  <c:v>240000.0</c:v>
                </c:pt>
                <c:pt idx="1093">
                  <c:v>240000.0</c:v>
                </c:pt>
                <c:pt idx="1094">
                  <c:v>240000.0</c:v>
                </c:pt>
                <c:pt idx="1095">
                  <c:v>240000.0</c:v>
                </c:pt>
                <c:pt idx="1096">
                  <c:v>240000.0</c:v>
                </c:pt>
                <c:pt idx="1097">
                  <c:v>240000.0</c:v>
                </c:pt>
                <c:pt idx="1098">
                  <c:v>240000.0</c:v>
                </c:pt>
                <c:pt idx="1099">
                  <c:v>240000.0</c:v>
                </c:pt>
                <c:pt idx="1100">
                  <c:v>240000.0</c:v>
                </c:pt>
                <c:pt idx="1101">
                  <c:v>240000.0</c:v>
                </c:pt>
                <c:pt idx="1102">
                  <c:v>240000.0</c:v>
                </c:pt>
                <c:pt idx="1103">
                  <c:v>240000.0</c:v>
                </c:pt>
                <c:pt idx="1104">
                  <c:v>240000.0</c:v>
                </c:pt>
                <c:pt idx="1105">
                  <c:v>240000.0</c:v>
                </c:pt>
                <c:pt idx="1106">
                  <c:v>240000.0</c:v>
                </c:pt>
                <c:pt idx="1107">
                  <c:v>240000.0</c:v>
                </c:pt>
                <c:pt idx="1108">
                  <c:v>240000.0</c:v>
                </c:pt>
                <c:pt idx="1109">
                  <c:v>240000.0</c:v>
                </c:pt>
                <c:pt idx="1110">
                  <c:v>240000.0</c:v>
                </c:pt>
                <c:pt idx="1111">
                  <c:v>240000.0</c:v>
                </c:pt>
                <c:pt idx="1112">
                  <c:v>240000.0</c:v>
                </c:pt>
                <c:pt idx="1113">
                  <c:v>240000.0</c:v>
                </c:pt>
                <c:pt idx="1114">
                  <c:v>240000.0</c:v>
                </c:pt>
                <c:pt idx="1115">
                  <c:v>240000.0</c:v>
                </c:pt>
                <c:pt idx="1116">
                  <c:v>240000.0</c:v>
                </c:pt>
                <c:pt idx="1117">
                  <c:v>240000.0</c:v>
                </c:pt>
                <c:pt idx="1118">
                  <c:v>240000.0</c:v>
                </c:pt>
                <c:pt idx="1119">
                  <c:v>240000.0</c:v>
                </c:pt>
                <c:pt idx="1120">
                  <c:v>240000.0</c:v>
                </c:pt>
                <c:pt idx="1121">
                  <c:v>240000.0</c:v>
                </c:pt>
                <c:pt idx="1122">
                  <c:v>240000.0</c:v>
                </c:pt>
                <c:pt idx="1123">
                  <c:v>240000.0</c:v>
                </c:pt>
                <c:pt idx="1124">
                  <c:v>240000.0</c:v>
                </c:pt>
                <c:pt idx="1125">
                  <c:v>240000.0</c:v>
                </c:pt>
                <c:pt idx="1126">
                  <c:v>240000.0</c:v>
                </c:pt>
                <c:pt idx="1127">
                  <c:v>240000.0</c:v>
                </c:pt>
                <c:pt idx="1128">
                  <c:v>240000.0</c:v>
                </c:pt>
                <c:pt idx="1129">
                  <c:v>240000.0</c:v>
                </c:pt>
                <c:pt idx="1130">
                  <c:v>240000.0</c:v>
                </c:pt>
                <c:pt idx="1131">
                  <c:v>240000.0</c:v>
                </c:pt>
                <c:pt idx="1132">
                  <c:v>240000.0</c:v>
                </c:pt>
                <c:pt idx="1133">
                  <c:v>240000.0</c:v>
                </c:pt>
                <c:pt idx="1134">
                  <c:v>240000.0</c:v>
                </c:pt>
                <c:pt idx="1135">
                  <c:v>240000.0</c:v>
                </c:pt>
                <c:pt idx="1136">
                  <c:v>240000.0</c:v>
                </c:pt>
                <c:pt idx="1137">
                  <c:v>240000.0</c:v>
                </c:pt>
                <c:pt idx="1138">
                  <c:v>240000.0</c:v>
                </c:pt>
                <c:pt idx="1139">
                  <c:v>240000.0</c:v>
                </c:pt>
                <c:pt idx="1140">
                  <c:v>240000.0</c:v>
                </c:pt>
                <c:pt idx="1141">
                  <c:v>240000.0</c:v>
                </c:pt>
                <c:pt idx="1142">
                  <c:v>240000.0</c:v>
                </c:pt>
                <c:pt idx="1143">
                  <c:v>240000.0</c:v>
                </c:pt>
                <c:pt idx="1144">
                  <c:v>240000.0</c:v>
                </c:pt>
                <c:pt idx="1145">
                  <c:v>240000.0</c:v>
                </c:pt>
                <c:pt idx="1146">
                  <c:v>240000.0</c:v>
                </c:pt>
                <c:pt idx="1147">
                  <c:v>240000.0</c:v>
                </c:pt>
                <c:pt idx="1148">
                  <c:v>240000.0</c:v>
                </c:pt>
                <c:pt idx="1149">
                  <c:v>240000.0</c:v>
                </c:pt>
                <c:pt idx="1150">
                  <c:v>241000.0</c:v>
                </c:pt>
                <c:pt idx="1151">
                  <c:v>241000.0</c:v>
                </c:pt>
                <c:pt idx="1152">
                  <c:v>241000.0</c:v>
                </c:pt>
                <c:pt idx="1153">
                  <c:v>241000.0</c:v>
                </c:pt>
                <c:pt idx="1154">
                  <c:v>241000.0</c:v>
                </c:pt>
                <c:pt idx="1155">
                  <c:v>241000.0</c:v>
                </c:pt>
                <c:pt idx="1156">
                  <c:v>241000.0</c:v>
                </c:pt>
                <c:pt idx="1157">
                  <c:v>241000.0</c:v>
                </c:pt>
                <c:pt idx="1158">
                  <c:v>241000.0</c:v>
                </c:pt>
                <c:pt idx="1159">
                  <c:v>241000.0</c:v>
                </c:pt>
                <c:pt idx="1160">
                  <c:v>241000.0</c:v>
                </c:pt>
                <c:pt idx="1161">
                  <c:v>241000.0</c:v>
                </c:pt>
                <c:pt idx="1162">
                  <c:v>241000.0</c:v>
                </c:pt>
                <c:pt idx="1163">
                  <c:v>241000.0</c:v>
                </c:pt>
                <c:pt idx="1164">
                  <c:v>241000.0</c:v>
                </c:pt>
                <c:pt idx="1165">
                  <c:v>241000.0</c:v>
                </c:pt>
                <c:pt idx="1166">
                  <c:v>241000.0</c:v>
                </c:pt>
                <c:pt idx="1167">
                  <c:v>241000.0</c:v>
                </c:pt>
                <c:pt idx="1168">
                  <c:v>241000.0</c:v>
                </c:pt>
                <c:pt idx="1169">
                  <c:v>241000.0</c:v>
                </c:pt>
                <c:pt idx="1170">
                  <c:v>241000.0</c:v>
                </c:pt>
                <c:pt idx="1171">
                  <c:v>241000.0</c:v>
                </c:pt>
                <c:pt idx="1172">
                  <c:v>241000.0</c:v>
                </c:pt>
                <c:pt idx="1173">
                  <c:v>241000.0</c:v>
                </c:pt>
                <c:pt idx="1174">
                  <c:v>241000.0</c:v>
                </c:pt>
                <c:pt idx="1175">
                  <c:v>241000.0</c:v>
                </c:pt>
                <c:pt idx="1176">
                  <c:v>241000.0</c:v>
                </c:pt>
                <c:pt idx="1177">
                  <c:v>241000.0</c:v>
                </c:pt>
                <c:pt idx="1178">
                  <c:v>241000.0</c:v>
                </c:pt>
                <c:pt idx="1179">
                  <c:v>241000.0</c:v>
                </c:pt>
                <c:pt idx="1180">
                  <c:v>241000.0</c:v>
                </c:pt>
                <c:pt idx="1181">
                  <c:v>241000.0</c:v>
                </c:pt>
                <c:pt idx="1182">
                  <c:v>241000.0</c:v>
                </c:pt>
                <c:pt idx="1183">
                  <c:v>241000.0</c:v>
                </c:pt>
                <c:pt idx="1184">
                  <c:v>241000.0</c:v>
                </c:pt>
                <c:pt idx="1185">
                  <c:v>241000.0</c:v>
                </c:pt>
                <c:pt idx="1186">
                  <c:v>241000.0</c:v>
                </c:pt>
                <c:pt idx="1187">
                  <c:v>241000.0</c:v>
                </c:pt>
                <c:pt idx="1188">
                  <c:v>241000.0</c:v>
                </c:pt>
                <c:pt idx="1189">
                  <c:v>241000.0</c:v>
                </c:pt>
                <c:pt idx="1190">
                  <c:v>241000.0</c:v>
                </c:pt>
                <c:pt idx="1191">
                  <c:v>241000.0</c:v>
                </c:pt>
                <c:pt idx="1192">
                  <c:v>241000.0</c:v>
                </c:pt>
                <c:pt idx="1193">
                  <c:v>241000.0</c:v>
                </c:pt>
                <c:pt idx="1194">
                  <c:v>241000.0</c:v>
                </c:pt>
                <c:pt idx="1195">
                  <c:v>241000.0</c:v>
                </c:pt>
                <c:pt idx="1196">
                  <c:v>241000.0</c:v>
                </c:pt>
                <c:pt idx="1197">
                  <c:v>241000.0</c:v>
                </c:pt>
                <c:pt idx="1198">
                  <c:v>241000.0</c:v>
                </c:pt>
                <c:pt idx="1199">
                  <c:v>241000.0</c:v>
                </c:pt>
                <c:pt idx="1200">
                  <c:v>241000.0</c:v>
                </c:pt>
                <c:pt idx="1201">
                  <c:v>241000.0</c:v>
                </c:pt>
                <c:pt idx="1202">
                  <c:v>241000.0</c:v>
                </c:pt>
                <c:pt idx="1203">
                  <c:v>241000.0</c:v>
                </c:pt>
                <c:pt idx="1204">
                  <c:v>241000.0</c:v>
                </c:pt>
                <c:pt idx="1205">
                  <c:v>241000.0</c:v>
                </c:pt>
                <c:pt idx="1206">
                  <c:v>241000.0</c:v>
                </c:pt>
                <c:pt idx="1207">
                  <c:v>241000.0</c:v>
                </c:pt>
                <c:pt idx="1208">
                  <c:v>241000.0</c:v>
                </c:pt>
                <c:pt idx="1209">
                  <c:v>241000.0</c:v>
                </c:pt>
                <c:pt idx="1210">
                  <c:v>241000.0</c:v>
                </c:pt>
                <c:pt idx="1211">
                  <c:v>241000.0</c:v>
                </c:pt>
                <c:pt idx="1212">
                  <c:v>241000.0</c:v>
                </c:pt>
                <c:pt idx="1213">
                  <c:v>241000.0</c:v>
                </c:pt>
                <c:pt idx="1214">
                  <c:v>241000.0</c:v>
                </c:pt>
                <c:pt idx="1215">
                  <c:v>241000.0</c:v>
                </c:pt>
                <c:pt idx="1216">
                  <c:v>241000.0</c:v>
                </c:pt>
                <c:pt idx="1217">
                  <c:v>241000.0</c:v>
                </c:pt>
                <c:pt idx="1218">
                  <c:v>241000.0</c:v>
                </c:pt>
                <c:pt idx="1219">
                  <c:v>241000.0</c:v>
                </c:pt>
                <c:pt idx="1220">
                  <c:v>241000.0</c:v>
                </c:pt>
                <c:pt idx="1221">
                  <c:v>241000.0</c:v>
                </c:pt>
                <c:pt idx="1222">
                  <c:v>241000.0</c:v>
                </c:pt>
                <c:pt idx="1223">
                  <c:v>241000.0</c:v>
                </c:pt>
                <c:pt idx="1224">
                  <c:v>241000.0</c:v>
                </c:pt>
                <c:pt idx="1225">
                  <c:v>241000.0</c:v>
                </c:pt>
                <c:pt idx="1226">
                  <c:v>241000.0</c:v>
                </c:pt>
                <c:pt idx="1227">
                  <c:v>241000.0</c:v>
                </c:pt>
                <c:pt idx="1228">
                  <c:v>241000.0</c:v>
                </c:pt>
                <c:pt idx="1229">
                  <c:v>241000.0</c:v>
                </c:pt>
                <c:pt idx="1230">
                  <c:v>241000.0</c:v>
                </c:pt>
                <c:pt idx="1231">
                  <c:v>241000.0</c:v>
                </c:pt>
                <c:pt idx="1232">
                  <c:v>241000.0</c:v>
                </c:pt>
                <c:pt idx="1233">
                  <c:v>241000.0</c:v>
                </c:pt>
                <c:pt idx="1234">
                  <c:v>241000.0</c:v>
                </c:pt>
                <c:pt idx="1235">
                  <c:v>241000.0</c:v>
                </c:pt>
                <c:pt idx="1236">
                  <c:v>241000.0</c:v>
                </c:pt>
                <c:pt idx="1237">
                  <c:v>241000.0</c:v>
                </c:pt>
                <c:pt idx="1238">
                  <c:v>241000.0</c:v>
                </c:pt>
                <c:pt idx="1239">
                  <c:v>241000.0</c:v>
                </c:pt>
                <c:pt idx="1240">
                  <c:v>241000.0</c:v>
                </c:pt>
                <c:pt idx="1241">
                  <c:v>241000.0</c:v>
                </c:pt>
                <c:pt idx="1242">
                  <c:v>241000.0</c:v>
                </c:pt>
                <c:pt idx="1243">
                  <c:v>241000.0</c:v>
                </c:pt>
                <c:pt idx="1244">
                  <c:v>241000.0</c:v>
                </c:pt>
                <c:pt idx="1245">
                  <c:v>241000.0</c:v>
                </c:pt>
                <c:pt idx="1246">
                  <c:v>241000.0</c:v>
                </c:pt>
                <c:pt idx="1247">
                  <c:v>241000.0</c:v>
                </c:pt>
                <c:pt idx="1248">
                  <c:v>241000.0</c:v>
                </c:pt>
                <c:pt idx="1249">
                  <c:v>241000.0</c:v>
                </c:pt>
                <c:pt idx="1250">
                  <c:v>241000.0</c:v>
                </c:pt>
                <c:pt idx="1251">
                  <c:v>241000.0</c:v>
                </c:pt>
                <c:pt idx="1252">
                  <c:v>241000.0</c:v>
                </c:pt>
                <c:pt idx="1253">
                  <c:v>241000.0</c:v>
                </c:pt>
                <c:pt idx="1254">
                  <c:v>241000.0</c:v>
                </c:pt>
                <c:pt idx="1255">
                  <c:v>241000.0</c:v>
                </c:pt>
                <c:pt idx="1256">
                  <c:v>241000.0</c:v>
                </c:pt>
                <c:pt idx="1257">
                  <c:v>241000.0</c:v>
                </c:pt>
                <c:pt idx="1258">
                  <c:v>241000.0</c:v>
                </c:pt>
                <c:pt idx="1259">
                  <c:v>241000.0</c:v>
                </c:pt>
                <c:pt idx="1260">
                  <c:v>241000.0</c:v>
                </c:pt>
                <c:pt idx="1261">
                  <c:v>241000.0</c:v>
                </c:pt>
                <c:pt idx="1262">
                  <c:v>241000.0</c:v>
                </c:pt>
                <c:pt idx="1263">
                  <c:v>241000.0</c:v>
                </c:pt>
                <c:pt idx="1264">
                  <c:v>241000.0</c:v>
                </c:pt>
                <c:pt idx="1265">
                  <c:v>241000.0</c:v>
                </c:pt>
                <c:pt idx="1266">
                  <c:v>241000.0</c:v>
                </c:pt>
                <c:pt idx="1267">
                  <c:v>241000.0</c:v>
                </c:pt>
                <c:pt idx="1268">
                  <c:v>241000.0</c:v>
                </c:pt>
                <c:pt idx="1269">
                  <c:v>241000.0</c:v>
                </c:pt>
                <c:pt idx="1270">
                  <c:v>241000.0</c:v>
                </c:pt>
                <c:pt idx="1271">
                  <c:v>241000.0</c:v>
                </c:pt>
                <c:pt idx="1272">
                  <c:v>241000.0</c:v>
                </c:pt>
                <c:pt idx="1273">
                  <c:v>241000.0</c:v>
                </c:pt>
                <c:pt idx="1274">
                  <c:v>241000.0</c:v>
                </c:pt>
                <c:pt idx="1275">
                  <c:v>241000.0</c:v>
                </c:pt>
                <c:pt idx="1276">
                  <c:v>241000.0</c:v>
                </c:pt>
                <c:pt idx="1277">
                  <c:v>241000.0</c:v>
                </c:pt>
                <c:pt idx="1278">
                  <c:v>241000.0</c:v>
                </c:pt>
                <c:pt idx="1279">
                  <c:v>241000.0</c:v>
                </c:pt>
                <c:pt idx="1280">
                  <c:v>241000.0</c:v>
                </c:pt>
                <c:pt idx="1281">
                  <c:v>241000.0</c:v>
                </c:pt>
                <c:pt idx="1282">
                  <c:v>241000.0</c:v>
                </c:pt>
                <c:pt idx="1283">
                  <c:v>241000.0</c:v>
                </c:pt>
                <c:pt idx="1284">
                  <c:v>241000.0</c:v>
                </c:pt>
                <c:pt idx="1285">
                  <c:v>241000.0</c:v>
                </c:pt>
                <c:pt idx="1286">
                  <c:v>241000.0</c:v>
                </c:pt>
                <c:pt idx="1287">
                  <c:v>241000.0</c:v>
                </c:pt>
                <c:pt idx="1288">
                  <c:v>241000.0</c:v>
                </c:pt>
                <c:pt idx="1289">
                  <c:v>241000.0</c:v>
                </c:pt>
                <c:pt idx="1290">
                  <c:v>241000.0</c:v>
                </c:pt>
                <c:pt idx="1291">
                  <c:v>241000.0</c:v>
                </c:pt>
                <c:pt idx="1292">
                  <c:v>241000.0</c:v>
                </c:pt>
                <c:pt idx="1293">
                  <c:v>241000.0</c:v>
                </c:pt>
                <c:pt idx="1294">
                  <c:v>241000.0</c:v>
                </c:pt>
                <c:pt idx="1295">
                  <c:v>241000.0</c:v>
                </c:pt>
                <c:pt idx="1296">
                  <c:v>241000.0</c:v>
                </c:pt>
                <c:pt idx="1297">
                  <c:v>241000.0</c:v>
                </c:pt>
                <c:pt idx="1298">
                  <c:v>241000.0</c:v>
                </c:pt>
                <c:pt idx="1299">
                  <c:v>241000.0</c:v>
                </c:pt>
                <c:pt idx="1300">
                  <c:v>241000.0</c:v>
                </c:pt>
                <c:pt idx="1301">
                  <c:v>241000.0</c:v>
                </c:pt>
                <c:pt idx="1302">
                  <c:v>241000.0</c:v>
                </c:pt>
                <c:pt idx="1303">
                  <c:v>241000.0</c:v>
                </c:pt>
                <c:pt idx="1304">
                  <c:v>241000.0</c:v>
                </c:pt>
                <c:pt idx="1305">
                  <c:v>241000.0</c:v>
                </c:pt>
                <c:pt idx="1306">
                  <c:v>241000.0</c:v>
                </c:pt>
                <c:pt idx="1307">
                  <c:v>241000.0</c:v>
                </c:pt>
                <c:pt idx="1308">
                  <c:v>241000.0</c:v>
                </c:pt>
                <c:pt idx="1309">
                  <c:v>241000.0</c:v>
                </c:pt>
                <c:pt idx="1310">
                  <c:v>241000.0</c:v>
                </c:pt>
                <c:pt idx="1311">
                  <c:v>241000.0</c:v>
                </c:pt>
                <c:pt idx="1312">
                  <c:v>241000.0</c:v>
                </c:pt>
                <c:pt idx="1313">
                  <c:v>241000.0</c:v>
                </c:pt>
                <c:pt idx="1314">
                  <c:v>241000.0</c:v>
                </c:pt>
                <c:pt idx="1315">
                  <c:v>241000.0</c:v>
                </c:pt>
                <c:pt idx="1316">
                  <c:v>241000.0</c:v>
                </c:pt>
                <c:pt idx="1317">
                  <c:v>241000.0</c:v>
                </c:pt>
                <c:pt idx="1318">
                  <c:v>241000.0</c:v>
                </c:pt>
                <c:pt idx="1319">
                  <c:v>241000.0</c:v>
                </c:pt>
                <c:pt idx="1320">
                  <c:v>241000.0</c:v>
                </c:pt>
                <c:pt idx="1321">
                  <c:v>241000.0</c:v>
                </c:pt>
                <c:pt idx="1322">
                  <c:v>241000.0</c:v>
                </c:pt>
                <c:pt idx="1323">
                  <c:v>241000.0</c:v>
                </c:pt>
                <c:pt idx="1324">
                  <c:v>241000.0</c:v>
                </c:pt>
                <c:pt idx="1325">
                  <c:v>241000.0</c:v>
                </c:pt>
                <c:pt idx="1326">
                  <c:v>241000.0</c:v>
                </c:pt>
                <c:pt idx="1327">
                  <c:v>241000.0</c:v>
                </c:pt>
                <c:pt idx="1328">
                  <c:v>241000.0</c:v>
                </c:pt>
                <c:pt idx="1329">
                  <c:v>241000.0</c:v>
                </c:pt>
                <c:pt idx="1330">
                  <c:v>241000.0</c:v>
                </c:pt>
                <c:pt idx="1331">
                  <c:v>241000.0</c:v>
                </c:pt>
                <c:pt idx="1332">
                  <c:v>241000.0</c:v>
                </c:pt>
                <c:pt idx="1333">
                  <c:v>241000.0</c:v>
                </c:pt>
                <c:pt idx="1334">
                  <c:v>241000.0</c:v>
                </c:pt>
                <c:pt idx="1335">
                  <c:v>241000.0</c:v>
                </c:pt>
                <c:pt idx="1336">
                  <c:v>241000.0</c:v>
                </c:pt>
                <c:pt idx="1337">
                  <c:v>241000.0</c:v>
                </c:pt>
                <c:pt idx="1338">
                  <c:v>241000.0</c:v>
                </c:pt>
                <c:pt idx="1339">
                  <c:v>241000.0</c:v>
                </c:pt>
                <c:pt idx="1340">
                  <c:v>241000.0</c:v>
                </c:pt>
                <c:pt idx="1341">
                  <c:v>241000.0</c:v>
                </c:pt>
                <c:pt idx="1342">
                  <c:v>241000.0</c:v>
                </c:pt>
                <c:pt idx="1343">
                  <c:v>241000.0</c:v>
                </c:pt>
                <c:pt idx="1344">
                  <c:v>241000.0</c:v>
                </c:pt>
                <c:pt idx="1345">
                  <c:v>241000.0</c:v>
                </c:pt>
                <c:pt idx="1346">
                  <c:v>241000.0</c:v>
                </c:pt>
                <c:pt idx="1347">
                  <c:v>241000.0</c:v>
                </c:pt>
                <c:pt idx="1348">
                  <c:v>241000.0</c:v>
                </c:pt>
                <c:pt idx="1349">
                  <c:v>241000.0</c:v>
                </c:pt>
                <c:pt idx="1350">
                  <c:v>241000.0</c:v>
                </c:pt>
                <c:pt idx="1351">
                  <c:v>241000.0</c:v>
                </c:pt>
                <c:pt idx="1352">
                  <c:v>241000.0</c:v>
                </c:pt>
                <c:pt idx="1353">
                  <c:v>241000.0</c:v>
                </c:pt>
                <c:pt idx="1354">
                  <c:v>241000.0</c:v>
                </c:pt>
                <c:pt idx="1355">
                  <c:v>241000.0</c:v>
                </c:pt>
                <c:pt idx="1356">
                  <c:v>241000.0</c:v>
                </c:pt>
                <c:pt idx="1357">
                  <c:v>241000.0</c:v>
                </c:pt>
                <c:pt idx="1358">
                  <c:v>241000.0</c:v>
                </c:pt>
                <c:pt idx="1359">
                  <c:v>241000.0</c:v>
                </c:pt>
                <c:pt idx="1360">
                  <c:v>241000.0</c:v>
                </c:pt>
                <c:pt idx="1361">
                  <c:v>241000.0</c:v>
                </c:pt>
                <c:pt idx="1362">
                  <c:v>241000.0</c:v>
                </c:pt>
                <c:pt idx="1363">
                  <c:v>241000.0</c:v>
                </c:pt>
                <c:pt idx="1364">
                  <c:v>241000.0</c:v>
                </c:pt>
                <c:pt idx="1365">
                  <c:v>241000.0</c:v>
                </c:pt>
                <c:pt idx="1366">
                  <c:v>241000.0</c:v>
                </c:pt>
                <c:pt idx="1367">
                  <c:v>241000.0</c:v>
                </c:pt>
                <c:pt idx="1368">
                  <c:v>241000.0</c:v>
                </c:pt>
                <c:pt idx="1369">
                  <c:v>241000.0</c:v>
                </c:pt>
                <c:pt idx="1370">
                  <c:v>241000.0</c:v>
                </c:pt>
                <c:pt idx="1371">
                  <c:v>241000.0</c:v>
                </c:pt>
                <c:pt idx="1372">
                  <c:v>241000.0</c:v>
                </c:pt>
                <c:pt idx="1373">
                  <c:v>241000.0</c:v>
                </c:pt>
                <c:pt idx="1374">
                  <c:v>241000.0</c:v>
                </c:pt>
                <c:pt idx="1375">
                  <c:v>241000.0</c:v>
                </c:pt>
                <c:pt idx="1376">
                  <c:v>241000.0</c:v>
                </c:pt>
                <c:pt idx="1377">
                  <c:v>241000.0</c:v>
                </c:pt>
                <c:pt idx="1378">
                  <c:v>241000.0</c:v>
                </c:pt>
                <c:pt idx="1379">
                  <c:v>241000.0</c:v>
                </c:pt>
                <c:pt idx="1380">
                  <c:v>241000.0</c:v>
                </c:pt>
                <c:pt idx="1381">
                  <c:v>241000.0</c:v>
                </c:pt>
                <c:pt idx="1382">
                  <c:v>241000.0</c:v>
                </c:pt>
                <c:pt idx="1383">
                  <c:v>241000.0</c:v>
                </c:pt>
                <c:pt idx="1384">
                  <c:v>241000.0</c:v>
                </c:pt>
                <c:pt idx="1385">
                  <c:v>241000.0</c:v>
                </c:pt>
                <c:pt idx="1386">
                  <c:v>241000.0</c:v>
                </c:pt>
                <c:pt idx="1387">
                  <c:v>241000.0</c:v>
                </c:pt>
                <c:pt idx="1388">
                  <c:v>241000.0</c:v>
                </c:pt>
                <c:pt idx="1389">
                  <c:v>241000.0</c:v>
                </c:pt>
                <c:pt idx="1390">
                  <c:v>241000.0</c:v>
                </c:pt>
                <c:pt idx="1391">
                  <c:v>241000.0</c:v>
                </c:pt>
                <c:pt idx="1392">
                  <c:v>241000.0</c:v>
                </c:pt>
                <c:pt idx="1393">
                  <c:v>241000.0</c:v>
                </c:pt>
                <c:pt idx="1394">
                  <c:v>241000.0</c:v>
                </c:pt>
                <c:pt idx="1395">
                  <c:v>241000.0</c:v>
                </c:pt>
                <c:pt idx="1396">
                  <c:v>241000.0</c:v>
                </c:pt>
                <c:pt idx="1397">
                  <c:v>241000.0</c:v>
                </c:pt>
                <c:pt idx="1398">
                  <c:v>241000.0</c:v>
                </c:pt>
                <c:pt idx="1399">
                  <c:v>241000.0</c:v>
                </c:pt>
                <c:pt idx="1400">
                  <c:v>241000.0</c:v>
                </c:pt>
                <c:pt idx="1401">
                  <c:v>241000.0</c:v>
                </c:pt>
                <c:pt idx="1402">
                  <c:v>241000.0</c:v>
                </c:pt>
                <c:pt idx="1403">
                  <c:v>241000.0</c:v>
                </c:pt>
                <c:pt idx="1404">
                  <c:v>241000.0</c:v>
                </c:pt>
                <c:pt idx="1405">
                  <c:v>241000.0</c:v>
                </c:pt>
                <c:pt idx="1406">
                  <c:v>241000.0</c:v>
                </c:pt>
                <c:pt idx="1407">
                  <c:v>241000.0</c:v>
                </c:pt>
                <c:pt idx="1408">
                  <c:v>241000.0</c:v>
                </c:pt>
                <c:pt idx="1409">
                  <c:v>241000.0</c:v>
                </c:pt>
                <c:pt idx="1410">
                  <c:v>241000.0</c:v>
                </c:pt>
                <c:pt idx="1411">
                  <c:v>241000.0</c:v>
                </c:pt>
                <c:pt idx="1412">
                  <c:v>241000.0</c:v>
                </c:pt>
                <c:pt idx="1413">
                  <c:v>241000.0</c:v>
                </c:pt>
                <c:pt idx="1414">
                  <c:v>241000.0</c:v>
                </c:pt>
                <c:pt idx="1415">
                  <c:v>241000.0</c:v>
                </c:pt>
                <c:pt idx="1416">
                  <c:v>241000.0</c:v>
                </c:pt>
                <c:pt idx="1417">
                  <c:v>241000.0</c:v>
                </c:pt>
                <c:pt idx="1418">
                  <c:v>241000.0</c:v>
                </c:pt>
                <c:pt idx="1419">
                  <c:v>241000.0</c:v>
                </c:pt>
                <c:pt idx="1420">
                  <c:v>241000.0</c:v>
                </c:pt>
                <c:pt idx="1421">
                  <c:v>241000.0</c:v>
                </c:pt>
                <c:pt idx="1422">
                  <c:v>241000.0</c:v>
                </c:pt>
                <c:pt idx="1423">
                  <c:v>241000.0</c:v>
                </c:pt>
                <c:pt idx="1424">
                  <c:v>241000.0</c:v>
                </c:pt>
                <c:pt idx="1425">
                  <c:v>241000.0</c:v>
                </c:pt>
                <c:pt idx="1426">
                  <c:v>241000.0</c:v>
                </c:pt>
                <c:pt idx="1427">
                  <c:v>241000.0</c:v>
                </c:pt>
                <c:pt idx="1428">
                  <c:v>241000.0</c:v>
                </c:pt>
                <c:pt idx="1429">
                  <c:v>241000.0</c:v>
                </c:pt>
                <c:pt idx="1430">
                  <c:v>241000.0</c:v>
                </c:pt>
                <c:pt idx="1431">
                  <c:v>241000.0</c:v>
                </c:pt>
                <c:pt idx="1432">
                  <c:v>241000.0</c:v>
                </c:pt>
                <c:pt idx="1433">
                  <c:v>241000.0</c:v>
                </c:pt>
                <c:pt idx="1434">
                  <c:v>241000.0</c:v>
                </c:pt>
                <c:pt idx="1435">
                  <c:v>241000.0</c:v>
                </c:pt>
                <c:pt idx="1436">
                  <c:v>241000.0</c:v>
                </c:pt>
                <c:pt idx="1437">
                  <c:v>241000.0</c:v>
                </c:pt>
                <c:pt idx="1438">
                  <c:v>241000.0</c:v>
                </c:pt>
                <c:pt idx="1439">
                  <c:v>241000.0</c:v>
                </c:pt>
                <c:pt idx="1440">
                  <c:v>241000.0</c:v>
                </c:pt>
                <c:pt idx="1441">
                  <c:v>241000.0</c:v>
                </c:pt>
                <c:pt idx="1442">
                  <c:v>241000.0</c:v>
                </c:pt>
                <c:pt idx="1443">
                  <c:v>241000.0</c:v>
                </c:pt>
                <c:pt idx="1444">
                  <c:v>241000.0</c:v>
                </c:pt>
                <c:pt idx="1445">
                  <c:v>241000.0</c:v>
                </c:pt>
                <c:pt idx="1446">
                  <c:v>241000.0</c:v>
                </c:pt>
                <c:pt idx="1447">
                  <c:v>241000.0</c:v>
                </c:pt>
                <c:pt idx="1448">
                  <c:v>241000.0</c:v>
                </c:pt>
                <c:pt idx="1449">
                  <c:v>241000.0</c:v>
                </c:pt>
                <c:pt idx="1450">
                  <c:v>241000.0</c:v>
                </c:pt>
                <c:pt idx="1451">
                  <c:v>241000.0</c:v>
                </c:pt>
                <c:pt idx="1452">
                  <c:v>241000.0</c:v>
                </c:pt>
                <c:pt idx="1453">
                  <c:v>241000.0</c:v>
                </c:pt>
                <c:pt idx="1454">
                  <c:v>241000.0</c:v>
                </c:pt>
                <c:pt idx="1455">
                  <c:v>241000.0</c:v>
                </c:pt>
                <c:pt idx="1456">
                  <c:v>241000.0</c:v>
                </c:pt>
                <c:pt idx="1457">
                  <c:v>241000.0</c:v>
                </c:pt>
                <c:pt idx="1458">
                  <c:v>241000.0</c:v>
                </c:pt>
                <c:pt idx="1459">
                  <c:v>241000.0</c:v>
                </c:pt>
                <c:pt idx="1460">
                  <c:v>241000.0</c:v>
                </c:pt>
                <c:pt idx="1461">
                  <c:v>241000.0</c:v>
                </c:pt>
                <c:pt idx="1462">
                  <c:v>241000.0</c:v>
                </c:pt>
                <c:pt idx="1463">
                  <c:v>241000.0</c:v>
                </c:pt>
                <c:pt idx="1464">
                  <c:v>241000.0</c:v>
                </c:pt>
                <c:pt idx="1465">
                  <c:v>241000.0</c:v>
                </c:pt>
                <c:pt idx="1466">
                  <c:v>241000.0</c:v>
                </c:pt>
                <c:pt idx="1467">
                  <c:v>241000.0</c:v>
                </c:pt>
                <c:pt idx="1468">
                  <c:v>241000.0</c:v>
                </c:pt>
                <c:pt idx="1469">
                  <c:v>241000.0</c:v>
                </c:pt>
                <c:pt idx="1470">
                  <c:v>241000.0</c:v>
                </c:pt>
                <c:pt idx="1471">
                  <c:v>241000.0</c:v>
                </c:pt>
                <c:pt idx="1472">
                  <c:v>241000.0</c:v>
                </c:pt>
                <c:pt idx="1473">
                  <c:v>241000.0</c:v>
                </c:pt>
                <c:pt idx="1474">
                  <c:v>241000.0</c:v>
                </c:pt>
                <c:pt idx="1475">
                  <c:v>241000.0</c:v>
                </c:pt>
                <c:pt idx="1476">
                  <c:v>241000.0</c:v>
                </c:pt>
                <c:pt idx="1477">
                  <c:v>241000.0</c:v>
                </c:pt>
                <c:pt idx="1478">
                  <c:v>241000.0</c:v>
                </c:pt>
                <c:pt idx="1479">
                  <c:v>241000.0</c:v>
                </c:pt>
                <c:pt idx="1480">
                  <c:v>241000.0</c:v>
                </c:pt>
                <c:pt idx="1481">
                  <c:v>241000.0</c:v>
                </c:pt>
                <c:pt idx="1482">
                  <c:v>241000.0</c:v>
                </c:pt>
                <c:pt idx="1483">
                  <c:v>241000.0</c:v>
                </c:pt>
                <c:pt idx="1484">
                  <c:v>241000.0</c:v>
                </c:pt>
                <c:pt idx="1485">
                  <c:v>241000.0</c:v>
                </c:pt>
                <c:pt idx="1486">
                  <c:v>241000.0</c:v>
                </c:pt>
                <c:pt idx="1487">
                  <c:v>241000.0</c:v>
                </c:pt>
                <c:pt idx="1488">
                  <c:v>241000.0</c:v>
                </c:pt>
                <c:pt idx="1489">
                  <c:v>241000.0</c:v>
                </c:pt>
                <c:pt idx="1490">
                  <c:v>241000.0</c:v>
                </c:pt>
                <c:pt idx="1491">
                  <c:v>241000.0</c:v>
                </c:pt>
                <c:pt idx="1492">
                  <c:v>241000.0</c:v>
                </c:pt>
                <c:pt idx="1493">
                  <c:v>241000.0</c:v>
                </c:pt>
                <c:pt idx="1494">
                  <c:v>241000.0</c:v>
                </c:pt>
                <c:pt idx="1495">
                  <c:v>241000.0</c:v>
                </c:pt>
                <c:pt idx="1496">
                  <c:v>241000.0</c:v>
                </c:pt>
                <c:pt idx="1497">
                  <c:v>241000.0</c:v>
                </c:pt>
                <c:pt idx="1498">
                  <c:v>241000.0</c:v>
                </c:pt>
                <c:pt idx="1499">
                  <c:v>241000.0</c:v>
                </c:pt>
                <c:pt idx="1500">
                  <c:v>241000.0</c:v>
                </c:pt>
                <c:pt idx="1501">
                  <c:v>241000.0</c:v>
                </c:pt>
                <c:pt idx="1502">
                  <c:v>241000.0</c:v>
                </c:pt>
                <c:pt idx="1503">
                  <c:v>241000.0</c:v>
                </c:pt>
                <c:pt idx="1504">
                  <c:v>241000.0</c:v>
                </c:pt>
                <c:pt idx="1505">
                  <c:v>241000.0</c:v>
                </c:pt>
                <c:pt idx="1506">
                  <c:v>241000.0</c:v>
                </c:pt>
                <c:pt idx="1507">
                  <c:v>241000.0</c:v>
                </c:pt>
                <c:pt idx="1508">
                  <c:v>241000.0</c:v>
                </c:pt>
                <c:pt idx="1509">
                  <c:v>241000.0</c:v>
                </c:pt>
                <c:pt idx="1510">
                  <c:v>241000.0</c:v>
                </c:pt>
                <c:pt idx="1511">
                  <c:v>241000.0</c:v>
                </c:pt>
                <c:pt idx="1512">
                  <c:v>241000.0</c:v>
                </c:pt>
                <c:pt idx="1513">
                  <c:v>241000.0</c:v>
                </c:pt>
                <c:pt idx="1514">
                  <c:v>241000.0</c:v>
                </c:pt>
                <c:pt idx="1515">
                  <c:v>241000.0</c:v>
                </c:pt>
                <c:pt idx="1516">
                  <c:v>241000.0</c:v>
                </c:pt>
                <c:pt idx="1517">
                  <c:v>241000.0</c:v>
                </c:pt>
                <c:pt idx="1518">
                  <c:v>241000.0</c:v>
                </c:pt>
                <c:pt idx="1519">
                  <c:v>241000.0</c:v>
                </c:pt>
                <c:pt idx="1520">
                  <c:v>241000.0</c:v>
                </c:pt>
                <c:pt idx="1521">
                  <c:v>241000.0</c:v>
                </c:pt>
                <c:pt idx="1522">
                  <c:v>241000.0</c:v>
                </c:pt>
                <c:pt idx="1523">
                  <c:v>241000.0</c:v>
                </c:pt>
                <c:pt idx="1524">
                  <c:v>241000.0</c:v>
                </c:pt>
                <c:pt idx="1525">
                  <c:v>241000.0</c:v>
                </c:pt>
                <c:pt idx="1526">
                  <c:v>241000.0</c:v>
                </c:pt>
                <c:pt idx="1527">
                  <c:v>241000.0</c:v>
                </c:pt>
                <c:pt idx="1528">
                  <c:v>241000.0</c:v>
                </c:pt>
                <c:pt idx="1529">
                  <c:v>241000.0</c:v>
                </c:pt>
                <c:pt idx="1530">
                  <c:v>241000.0</c:v>
                </c:pt>
                <c:pt idx="1531">
                  <c:v>241000.0</c:v>
                </c:pt>
                <c:pt idx="1532">
                  <c:v>241000.0</c:v>
                </c:pt>
                <c:pt idx="1533">
                  <c:v>241000.0</c:v>
                </c:pt>
                <c:pt idx="1534">
                  <c:v>241000.0</c:v>
                </c:pt>
                <c:pt idx="1535">
                  <c:v>241000.0</c:v>
                </c:pt>
                <c:pt idx="1536">
                  <c:v>241000.0</c:v>
                </c:pt>
                <c:pt idx="1537">
                  <c:v>241000.0</c:v>
                </c:pt>
                <c:pt idx="1538">
                  <c:v>241000.0</c:v>
                </c:pt>
                <c:pt idx="1539">
                  <c:v>241000.0</c:v>
                </c:pt>
                <c:pt idx="1540">
                  <c:v>241000.0</c:v>
                </c:pt>
                <c:pt idx="1541">
                  <c:v>241000.0</c:v>
                </c:pt>
                <c:pt idx="1542">
                  <c:v>241000.0</c:v>
                </c:pt>
                <c:pt idx="1543">
                  <c:v>241000.0</c:v>
                </c:pt>
                <c:pt idx="1544">
                  <c:v>241000.0</c:v>
                </c:pt>
                <c:pt idx="1545">
                  <c:v>241000.0</c:v>
                </c:pt>
                <c:pt idx="1546">
                  <c:v>241000.0</c:v>
                </c:pt>
                <c:pt idx="1547">
                  <c:v>241000.0</c:v>
                </c:pt>
                <c:pt idx="1548">
                  <c:v>241000.0</c:v>
                </c:pt>
                <c:pt idx="1549">
                  <c:v>241000.0</c:v>
                </c:pt>
                <c:pt idx="1550">
                  <c:v>241000.0</c:v>
                </c:pt>
                <c:pt idx="1551">
                  <c:v>241000.0</c:v>
                </c:pt>
                <c:pt idx="1552">
                  <c:v>241000.0</c:v>
                </c:pt>
                <c:pt idx="1553">
                  <c:v>241000.0</c:v>
                </c:pt>
                <c:pt idx="1554">
                  <c:v>241000.0</c:v>
                </c:pt>
                <c:pt idx="1555">
                  <c:v>241000.0</c:v>
                </c:pt>
                <c:pt idx="1556">
                  <c:v>241000.0</c:v>
                </c:pt>
                <c:pt idx="1557">
                  <c:v>241000.0</c:v>
                </c:pt>
                <c:pt idx="1558">
                  <c:v>241000.0</c:v>
                </c:pt>
                <c:pt idx="1559">
                  <c:v>241000.0</c:v>
                </c:pt>
                <c:pt idx="1560">
                  <c:v>241000.0</c:v>
                </c:pt>
                <c:pt idx="1561">
                  <c:v>241000.0</c:v>
                </c:pt>
                <c:pt idx="1562">
                  <c:v>241000.0</c:v>
                </c:pt>
                <c:pt idx="1563">
                  <c:v>241000.0</c:v>
                </c:pt>
                <c:pt idx="1564">
                  <c:v>241000.0</c:v>
                </c:pt>
                <c:pt idx="1565">
                  <c:v>241000.0</c:v>
                </c:pt>
                <c:pt idx="1566">
                  <c:v>241000.0</c:v>
                </c:pt>
                <c:pt idx="1567">
                  <c:v>241000.0</c:v>
                </c:pt>
                <c:pt idx="1568">
                  <c:v>241000.0</c:v>
                </c:pt>
                <c:pt idx="1569">
                  <c:v>241000.0</c:v>
                </c:pt>
                <c:pt idx="1570">
                  <c:v>241000.0</c:v>
                </c:pt>
                <c:pt idx="1571">
                  <c:v>241000.0</c:v>
                </c:pt>
                <c:pt idx="1572">
                  <c:v>241000.0</c:v>
                </c:pt>
                <c:pt idx="1573">
                  <c:v>241000.0</c:v>
                </c:pt>
                <c:pt idx="1574">
                  <c:v>241000.0</c:v>
                </c:pt>
                <c:pt idx="1575">
                  <c:v>241000.0</c:v>
                </c:pt>
                <c:pt idx="1576">
                  <c:v>241000.0</c:v>
                </c:pt>
                <c:pt idx="1577">
                  <c:v>241000.0</c:v>
                </c:pt>
                <c:pt idx="1578">
                  <c:v>241000.0</c:v>
                </c:pt>
                <c:pt idx="1579">
                  <c:v>241000.0</c:v>
                </c:pt>
                <c:pt idx="1580">
                  <c:v>241000.0</c:v>
                </c:pt>
                <c:pt idx="1581">
                  <c:v>241000.0</c:v>
                </c:pt>
                <c:pt idx="1582">
                  <c:v>241000.0</c:v>
                </c:pt>
                <c:pt idx="1583">
                  <c:v>241000.0</c:v>
                </c:pt>
                <c:pt idx="1584">
                  <c:v>241000.0</c:v>
                </c:pt>
                <c:pt idx="1585">
                  <c:v>241000.0</c:v>
                </c:pt>
                <c:pt idx="1586">
                  <c:v>241000.0</c:v>
                </c:pt>
                <c:pt idx="1587">
                  <c:v>241000.0</c:v>
                </c:pt>
                <c:pt idx="1588">
                  <c:v>241000.0</c:v>
                </c:pt>
                <c:pt idx="1589">
                  <c:v>241000.0</c:v>
                </c:pt>
                <c:pt idx="1590">
                  <c:v>241000.0</c:v>
                </c:pt>
                <c:pt idx="1591">
                  <c:v>241000.0</c:v>
                </c:pt>
                <c:pt idx="1592">
                  <c:v>241000.0</c:v>
                </c:pt>
                <c:pt idx="1593">
                  <c:v>241000.0</c:v>
                </c:pt>
                <c:pt idx="1594">
                  <c:v>241000.0</c:v>
                </c:pt>
                <c:pt idx="1595">
                  <c:v>241000.0</c:v>
                </c:pt>
                <c:pt idx="1596">
                  <c:v>241000.0</c:v>
                </c:pt>
                <c:pt idx="1597">
                  <c:v>241000.0</c:v>
                </c:pt>
                <c:pt idx="1598">
                  <c:v>241000.0</c:v>
                </c:pt>
                <c:pt idx="1599">
                  <c:v>241000.0</c:v>
                </c:pt>
                <c:pt idx="1600">
                  <c:v>241000.0</c:v>
                </c:pt>
                <c:pt idx="1601">
                  <c:v>241000.0</c:v>
                </c:pt>
                <c:pt idx="1602">
                  <c:v>241000.0</c:v>
                </c:pt>
                <c:pt idx="1603">
                  <c:v>241000.0</c:v>
                </c:pt>
                <c:pt idx="1604">
                  <c:v>241000.0</c:v>
                </c:pt>
                <c:pt idx="1605">
                  <c:v>241000.0</c:v>
                </c:pt>
                <c:pt idx="1606">
                  <c:v>241000.0</c:v>
                </c:pt>
                <c:pt idx="1607">
                  <c:v>241000.0</c:v>
                </c:pt>
                <c:pt idx="1608">
                  <c:v>241000.0</c:v>
                </c:pt>
                <c:pt idx="1609">
                  <c:v>241000.0</c:v>
                </c:pt>
                <c:pt idx="1610">
                  <c:v>241000.0</c:v>
                </c:pt>
                <c:pt idx="1611">
                  <c:v>241000.0</c:v>
                </c:pt>
                <c:pt idx="1612">
                  <c:v>241000.0</c:v>
                </c:pt>
                <c:pt idx="1613">
                  <c:v>241000.0</c:v>
                </c:pt>
                <c:pt idx="1614">
                  <c:v>241000.0</c:v>
                </c:pt>
                <c:pt idx="1615">
                  <c:v>241000.0</c:v>
                </c:pt>
                <c:pt idx="1616">
                  <c:v>241000.0</c:v>
                </c:pt>
                <c:pt idx="1617">
                  <c:v>241000.0</c:v>
                </c:pt>
                <c:pt idx="1618">
                  <c:v>241000.0</c:v>
                </c:pt>
                <c:pt idx="1619">
                  <c:v>241000.0</c:v>
                </c:pt>
                <c:pt idx="1620">
                  <c:v>241000.0</c:v>
                </c:pt>
                <c:pt idx="1621">
                  <c:v>241000.0</c:v>
                </c:pt>
                <c:pt idx="1622">
                  <c:v>241000.0</c:v>
                </c:pt>
                <c:pt idx="1623">
                  <c:v>241000.0</c:v>
                </c:pt>
                <c:pt idx="1624">
                  <c:v>241000.0</c:v>
                </c:pt>
                <c:pt idx="1625">
                  <c:v>241000.0</c:v>
                </c:pt>
                <c:pt idx="1626">
                  <c:v>241000.0</c:v>
                </c:pt>
                <c:pt idx="1627">
                  <c:v>241000.0</c:v>
                </c:pt>
                <c:pt idx="1628">
                  <c:v>241000.0</c:v>
                </c:pt>
                <c:pt idx="1629">
                  <c:v>241000.0</c:v>
                </c:pt>
                <c:pt idx="1630">
                  <c:v>241000.0</c:v>
                </c:pt>
                <c:pt idx="1631">
                  <c:v>241000.0</c:v>
                </c:pt>
                <c:pt idx="1632">
                  <c:v>241000.0</c:v>
                </c:pt>
                <c:pt idx="1633">
                  <c:v>241000.0</c:v>
                </c:pt>
                <c:pt idx="1634">
                  <c:v>241000.0</c:v>
                </c:pt>
                <c:pt idx="1635">
                  <c:v>241000.0</c:v>
                </c:pt>
                <c:pt idx="1636">
                  <c:v>241000.0</c:v>
                </c:pt>
                <c:pt idx="1637">
                  <c:v>241000.0</c:v>
                </c:pt>
                <c:pt idx="1638">
                  <c:v>241000.0</c:v>
                </c:pt>
                <c:pt idx="1639">
                  <c:v>241000.0</c:v>
                </c:pt>
                <c:pt idx="1640">
                  <c:v>241000.0</c:v>
                </c:pt>
                <c:pt idx="1641">
                  <c:v>241000.0</c:v>
                </c:pt>
                <c:pt idx="1642">
                  <c:v>241000.0</c:v>
                </c:pt>
                <c:pt idx="1643">
                  <c:v>241000.0</c:v>
                </c:pt>
                <c:pt idx="1644">
                  <c:v>241000.0</c:v>
                </c:pt>
                <c:pt idx="1645">
                  <c:v>241000.0</c:v>
                </c:pt>
                <c:pt idx="1646">
                  <c:v>241000.0</c:v>
                </c:pt>
                <c:pt idx="1647">
                  <c:v>241000.0</c:v>
                </c:pt>
                <c:pt idx="1648">
                  <c:v>241000.0</c:v>
                </c:pt>
                <c:pt idx="1649">
                  <c:v>241000.0</c:v>
                </c:pt>
                <c:pt idx="1650">
                  <c:v>241000.0</c:v>
                </c:pt>
                <c:pt idx="1651">
                  <c:v>241000.0</c:v>
                </c:pt>
                <c:pt idx="1652">
                  <c:v>241000.0</c:v>
                </c:pt>
                <c:pt idx="1653">
                  <c:v>241000.0</c:v>
                </c:pt>
                <c:pt idx="1654">
                  <c:v>241000.0</c:v>
                </c:pt>
                <c:pt idx="1655">
                  <c:v>241000.0</c:v>
                </c:pt>
                <c:pt idx="1656">
                  <c:v>241000.0</c:v>
                </c:pt>
                <c:pt idx="1657">
                  <c:v>241000.0</c:v>
                </c:pt>
                <c:pt idx="1658">
                  <c:v>241000.0</c:v>
                </c:pt>
                <c:pt idx="1659">
                  <c:v>241000.0</c:v>
                </c:pt>
                <c:pt idx="1660">
                  <c:v>241000.0</c:v>
                </c:pt>
                <c:pt idx="1661">
                  <c:v>241000.0</c:v>
                </c:pt>
                <c:pt idx="1662">
                  <c:v>241000.0</c:v>
                </c:pt>
                <c:pt idx="1663">
                  <c:v>241000.0</c:v>
                </c:pt>
                <c:pt idx="1664">
                  <c:v>241000.0</c:v>
                </c:pt>
                <c:pt idx="1665">
                  <c:v>241000.0</c:v>
                </c:pt>
                <c:pt idx="1666">
                  <c:v>241000.0</c:v>
                </c:pt>
                <c:pt idx="1667">
                  <c:v>241000.0</c:v>
                </c:pt>
                <c:pt idx="1668">
                  <c:v>241000.0</c:v>
                </c:pt>
                <c:pt idx="1669">
                  <c:v>241000.0</c:v>
                </c:pt>
                <c:pt idx="1670">
                  <c:v>241000.0</c:v>
                </c:pt>
                <c:pt idx="1671">
                  <c:v>241000.0</c:v>
                </c:pt>
                <c:pt idx="1672">
                  <c:v>241000.0</c:v>
                </c:pt>
                <c:pt idx="1673">
                  <c:v>241000.0</c:v>
                </c:pt>
                <c:pt idx="1674">
                  <c:v>241000.0</c:v>
                </c:pt>
                <c:pt idx="1675">
                  <c:v>241000.0</c:v>
                </c:pt>
                <c:pt idx="1676">
                  <c:v>241000.0</c:v>
                </c:pt>
                <c:pt idx="1677">
                  <c:v>241000.0</c:v>
                </c:pt>
                <c:pt idx="1678">
                  <c:v>241000.0</c:v>
                </c:pt>
                <c:pt idx="1679">
                  <c:v>241000.0</c:v>
                </c:pt>
                <c:pt idx="1680">
                  <c:v>241000.0</c:v>
                </c:pt>
                <c:pt idx="1681">
                  <c:v>241000.0</c:v>
                </c:pt>
                <c:pt idx="1682">
                  <c:v>241000.0</c:v>
                </c:pt>
                <c:pt idx="1683">
                  <c:v>241000.0</c:v>
                </c:pt>
                <c:pt idx="1684">
                  <c:v>241000.0</c:v>
                </c:pt>
                <c:pt idx="1685">
                  <c:v>241000.0</c:v>
                </c:pt>
                <c:pt idx="1686">
                  <c:v>241000.0</c:v>
                </c:pt>
                <c:pt idx="1687">
                  <c:v>241000.0</c:v>
                </c:pt>
                <c:pt idx="1688">
                  <c:v>241000.0</c:v>
                </c:pt>
                <c:pt idx="1689">
                  <c:v>241000.0</c:v>
                </c:pt>
                <c:pt idx="1690">
                  <c:v>241000.0</c:v>
                </c:pt>
                <c:pt idx="1691">
                  <c:v>241000.0</c:v>
                </c:pt>
                <c:pt idx="1692">
                  <c:v>241000.0</c:v>
                </c:pt>
                <c:pt idx="1693">
                  <c:v>241000.0</c:v>
                </c:pt>
                <c:pt idx="1694">
                  <c:v>241000.0</c:v>
                </c:pt>
                <c:pt idx="1695">
                  <c:v>241000.0</c:v>
                </c:pt>
                <c:pt idx="1696">
                  <c:v>241000.0</c:v>
                </c:pt>
                <c:pt idx="1697">
                  <c:v>241000.0</c:v>
                </c:pt>
                <c:pt idx="1698">
                  <c:v>241000.0</c:v>
                </c:pt>
                <c:pt idx="1699">
                  <c:v>241000.0</c:v>
                </c:pt>
                <c:pt idx="1700">
                  <c:v>241000.0</c:v>
                </c:pt>
                <c:pt idx="1701">
                  <c:v>241000.0</c:v>
                </c:pt>
                <c:pt idx="1702">
                  <c:v>241000.0</c:v>
                </c:pt>
                <c:pt idx="1703">
                  <c:v>241000.0</c:v>
                </c:pt>
                <c:pt idx="1704">
                  <c:v>241000.0</c:v>
                </c:pt>
                <c:pt idx="1705">
                  <c:v>241000.0</c:v>
                </c:pt>
                <c:pt idx="1706">
                  <c:v>241000.0</c:v>
                </c:pt>
                <c:pt idx="1707">
                  <c:v>241000.0</c:v>
                </c:pt>
                <c:pt idx="1708">
                  <c:v>241000.0</c:v>
                </c:pt>
                <c:pt idx="1709">
                  <c:v>241000.0</c:v>
                </c:pt>
                <c:pt idx="1710">
                  <c:v>241000.0</c:v>
                </c:pt>
                <c:pt idx="1711">
                  <c:v>241000.0</c:v>
                </c:pt>
                <c:pt idx="1712">
                  <c:v>241000.0</c:v>
                </c:pt>
                <c:pt idx="1713">
                  <c:v>241000.0</c:v>
                </c:pt>
                <c:pt idx="1714">
                  <c:v>241000.0</c:v>
                </c:pt>
                <c:pt idx="1715">
                  <c:v>241000.0</c:v>
                </c:pt>
                <c:pt idx="1716">
                  <c:v>241000.0</c:v>
                </c:pt>
                <c:pt idx="1717">
                  <c:v>241000.0</c:v>
                </c:pt>
                <c:pt idx="1718">
                  <c:v>241000.0</c:v>
                </c:pt>
                <c:pt idx="1719">
                  <c:v>241000.0</c:v>
                </c:pt>
                <c:pt idx="1720">
                  <c:v>241000.0</c:v>
                </c:pt>
                <c:pt idx="1721">
                  <c:v>241000.0</c:v>
                </c:pt>
                <c:pt idx="1722">
                  <c:v>241000.0</c:v>
                </c:pt>
                <c:pt idx="1723">
                  <c:v>241000.0</c:v>
                </c:pt>
                <c:pt idx="1724">
                  <c:v>241000.0</c:v>
                </c:pt>
                <c:pt idx="1725">
                  <c:v>241000.0</c:v>
                </c:pt>
                <c:pt idx="1726">
                  <c:v>241000.0</c:v>
                </c:pt>
                <c:pt idx="1727">
                  <c:v>241000.0</c:v>
                </c:pt>
                <c:pt idx="1728">
                  <c:v>241000.0</c:v>
                </c:pt>
                <c:pt idx="1729">
                  <c:v>241000.0</c:v>
                </c:pt>
                <c:pt idx="1730">
                  <c:v>241000.0</c:v>
                </c:pt>
                <c:pt idx="1731">
                  <c:v>241000.0</c:v>
                </c:pt>
                <c:pt idx="1732">
                  <c:v>241000.0</c:v>
                </c:pt>
                <c:pt idx="1733">
                  <c:v>241000.0</c:v>
                </c:pt>
                <c:pt idx="1734">
                  <c:v>241000.0</c:v>
                </c:pt>
                <c:pt idx="1735">
                  <c:v>241000.0</c:v>
                </c:pt>
                <c:pt idx="1736">
                  <c:v>241000.0</c:v>
                </c:pt>
                <c:pt idx="1737">
                  <c:v>241000.0</c:v>
                </c:pt>
                <c:pt idx="1738">
                  <c:v>241000.0</c:v>
                </c:pt>
                <c:pt idx="1739">
                  <c:v>241000.0</c:v>
                </c:pt>
                <c:pt idx="1740">
                  <c:v>241000.0</c:v>
                </c:pt>
                <c:pt idx="1741">
                  <c:v>241000.0</c:v>
                </c:pt>
                <c:pt idx="1742">
                  <c:v>241000.0</c:v>
                </c:pt>
                <c:pt idx="1743">
                  <c:v>241000.0</c:v>
                </c:pt>
                <c:pt idx="1744">
                  <c:v>241000.0</c:v>
                </c:pt>
                <c:pt idx="1745">
                  <c:v>241000.0</c:v>
                </c:pt>
                <c:pt idx="1746">
                  <c:v>241000.0</c:v>
                </c:pt>
                <c:pt idx="1747">
                  <c:v>241000.0</c:v>
                </c:pt>
                <c:pt idx="1748">
                  <c:v>241000.0</c:v>
                </c:pt>
                <c:pt idx="1749">
                  <c:v>241000.0</c:v>
                </c:pt>
                <c:pt idx="1750">
                  <c:v>241000.0</c:v>
                </c:pt>
                <c:pt idx="1751">
                  <c:v>241000.0</c:v>
                </c:pt>
                <c:pt idx="1752">
                  <c:v>241000.0</c:v>
                </c:pt>
                <c:pt idx="1753">
                  <c:v>241000.0</c:v>
                </c:pt>
                <c:pt idx="1754">
                  <c:v>241000.0</c:v>
                </c:pt>
                <c:pt idx="1755">
                  <c:v>241000.0</c:v>
                </c:pt>
                <c:pt idx="1756">
                  <c:v>241000.0</c:v>
                </c:pt>
                <c:pt idx="1757">
                  <c:v>241000.0</c:v>
                </c:pt>
                <c:pt idx="1758">
                  <c:v>241000.0</c:v>
                </c:pt>
                <c:pt idx="1759">
                  <c:v>241000.0</c:v>
                </c:pt>
                <c:pt idx="1760">
                  <c:v>241000.0</c:v>
                </c:pt>
                <c:pt idx="1761">
                  <c:v>241000.0</c:v>
                </c:pt>
                <c:pt idx="1762">
                  <c:v>241000.0</c:v>
                </c:pt>
                <c:pt idx="1763">
                  <c:v>241000.0</c:v>
                </c:pt>
                <c:pt idx="1764">
                  <c:v>241000.0</c:v>
                </c:pt>
                <c:pt idx="1765">
                  <c:v>241000.0</c:v>
                </c:pt>
                <c:pt idx="1766">
                  <c:v>241000.0</c:v>
                </c:pt>
                <c:pt idx="1767">
                  <c:v>241000.0</c:v>
                </c:pt>
                <c:pt idx="1768">
                  <c:v>241000.0</c:v>
                </c:pt>
                <c:pt idx="1769">
                  <c:v>241000.0</c:v>
                </c:pt>
                <c:pt idx="1770">
                  <c:v>241000.0</c:v>
                </c:pt>
                <c:pt idx="1771">
                  <c:v>241000.0</c:v>
                </c:pt>
                <c:pt idx="1772">
                  <c:v>241000.0</c:v>
                </c:pt>
                <c:pt idx="1773">
                  <c:v>241000.0</c:v>
                </c:pt>
                <c:pt idx="1774">
                  <c:v>241000.0</c:v>
                </c:pt>
                <c:pt idx="1775">
                  <c:v>241000.0</c:v>
                </c:pt>
                <c:pt idx="1776">
                  <c:v>241000.0</c:v>
                </c:pt>
                <c:pt idx="1777">
                  <c:v>241000.0</c:v>
                </c:pt>
                <c:pt idx="1778">
                  <c:v>241000.0</c:v>
                </c:pt>
                <c:pt idx="1779">
                  <c:v>241000.0</c:v>
                </c:pt>
                <c:pt idx="1780">
                  <c:v>241000.0</c:v>
                </c:pt>
                <c:pt idx="1781">
                  <c:v>241000.0</c:v>
                </c:pt>
                <c:pt idx="1782">
                  <c:v>241000.0</c:v>
                </c:pt>
                <c:pt idx="1783">
                  <c:v>241000.0</c:v>
                </c:pt>
                <c:pt idx="1784">
                  <c:v>241000.0</c:v>
                </c:pt>
                <c:pt idx="1785">
                  <c:v>241000.0</c:v>
                </c:pt>
                <c:pt idx="1786">
                  <c:v>241000.0</c:v>
                </c:pt>
                <c:pt idx="1787">
                  <c:v>241000.0</c:v>
                </c:pt>
                <c:pt idx="1788">
                  <c:v>241000.0</c:v>
                </c:pt>
                <c:pt idx="1789">
                  <c:v>241000.0</c:v>
                </c:pt>
                <c:pt idx="1790">
                  <c:v>241000.0</c:v>
                </c:pt>
                <c:pt idx="1791">
                  <c:v>241000.0</c:v>
                </c:pt>
                <c:pt idx="1792">
                  <c:v>241000.0</c:v>
                </c:pt>
                <c:pt idx="1793">
                  <c:v>241000.0</c:v>
                </c:pt>
                <c:pt idx="1794">
                  <c:v>241000.0</c:v>
                </c:pt>
                <c:pt idx="1795">
                  <c:v>241000.0</c:v>
                </c:pt>
                <c:pt idx="1796">
                  <c:v>241000.0</c:v>
                </c:pt>
                <c:pt idx="1797">
                  <c:v>241000.0</c:v>
                </c:pt>
                <c:pt idx="1798">
                  <c:v>241000.0</c:v>
                </c:pt>
                <c:pt idx="1799">
                  <c:v>241000.0</c:v>
                </c:pt>
                <c:pt idx="1800">
                  <c:v>241000.0</c:v>
                </c:pt>
                <c:pt idx="1801">
                  <c:v>241000.0</c:v>
                </c:pt>
                <c:pt idx="1802">
                  <c:v>241000.0</c:v>
                </c:pt>
                <c:pt idx="1803">
                  <c:v>241000.0</c:v>
                </c:pt>
                <c:pt idx="1804">
                  <c:v>241000.0</c:v>
                </c:pt>
                <c:pt idx="1805">
                  <c:v>241000.0</c:v>
                </c:pt>
                <c:pt idx="1806">
                  <c:v>241000.0</c:v>
                </c:pt>
                <c:pt idx="1807">
                  <c:v>241000.0</c:v>
                </c:pt>
                <c:pt idx="1808">
                  <c:v>241000.0</c:v>
                </c:pt>
                <c:pt idx="1809">
                  <c:v>241000.0</c:v>
                </c:pt>
                <c:pt idx="1810">
                  <c:v>241000.0</c:v>
                </c:pt>
                <c:pt idx="1811">
                  <c:v>241000.0</c:v>
                </c:pt>
                <c:pt idx="1812">
                  <c:v>241000.0</c:v>
                </c:pt>
                <c:pt idx="1813">
                  <c:v>241000.0</c:v>
                </c:pt>
                <c:pt idx="1814">
                  <c:v>241000.0</c:v>
                </c:pt>
                <c:pt idx="1815">
                  <c:v>241000.0</c:v>
                </c:pt>
                <c:pt idx="1816">
                  <c:v>241000.0</c:v>
                </c:pt>
                <c:pt idx="1817">
                  <c:v>241000.0</c:v>
                </c:pt>
                <c:pt idx="1818">
                  <c:v>241000.0</c:v>
                </c:pt>
                <c:pt idx="1819">
                  <c:v>241000.0</c:v>
                </c:pt>
                <c:pt idx="1820">
                  <c:v>241000.0</c:v>
                </c:pt>
                <c:pt idx="1821">
                  <c:v>241000.0</c:v>
                </c:pt>
                <c:pt idx="1822">
                  <c:v>241000.0</c:v>
                </c:pt>
                <c:pt idx="1823">
                  <c:v>241000.0</c:v>
                </c:pt>
                <c:pt idx="1824">
                  <c:v>241000.0</c:v>
                </c:pt>
                <c:pt idx="1825">
                  <c:v>241000.0</c:v>
                </c:pt>
                <c:pt idx="1826">
                  <c:v>241000.0</c:v>
                </c:pt>
                <c:pt idx="1827">
                  <c:v>241000.0</c:v>
                </c:pt>
                <c:pt idx="1828">
                  <c:v>241000.0</c:v>
                </c:pt>
                <c:pt idx="1829">
                  <c:v>241000.0</c:v>
                </c:pt>
                <c:pt idx="1830">
                  <c:v>241000.0</c:v>
                </c:pt>
                <c:pt idx="1831">
                  <c:v>241000.0</c:v>
                </c:pt>
                <c:pt idx="1832">
                  <c:v>241000.0</c:v>
                </c:pt>
                <c:pt idx="1833">
                  <c:v>241000.0</c:v>
                </c:pt>
                <c:pt idx="1834">
                  <c:v>241000.0</c:v>
                </c:pt>
                <c:pt idx="1835">
                  <c:v>241000.0</c:v>
                </c:pt>
                <c:pt idx="1836">
                  <c:v>241000.0</c:v>
                </c:pt>
                <c:pt idx="1837">
                  <c:v>241000.0</c:v>
                </c:pt>
                <c:pt idx="1838">
                  <c:v>241000.0</c:v>
                </c:pt>
                <c:pt idx="1839">
                  <c:v>241000.0</c:v>
                </c:pt>
                <c:pt idx="1840">
                  <c:v>241000.0</c:v>
                </c:pt>
                <c:pt idx="1841">
                  <c:v>241000.0</c:v>
                </c:pt>
                <c:pt idx="1842">
                  <c:v>241000.0</c:v>
                </c:pt>
                <c:pt idx="1843">
                  <c:v>241000.0</c:v>
                </c:pt>
                <c:pt idx="1844">
                  <c:v>241000.0</c:v>
                </c:pt>
                <c:pt idx="1845">
                  <c:v>241000.0</c:v>
                </c:pt>
                <c:pt idx="1846">
                  <c:v>241000.0</c:v>
                </c:pt>
                <c:pt idx="1847">
                  <c:v>241000.0</c:v>
                </c:pt>
                <c:pt idx="1848">
                  <c:v>241000.0</c:v>
                </c:pt>
                <c:pt idx="1849">
                  <c:v>241000.0</c:v>
                </c:pt>
                <c:pt idx="1850">
                  <c:v>241000.0</c:v>
                </c:pt>
                <c:pt idx="1851">
                  <c:v>241000.0</c:v>
                </c:pt>
                <c:pt idx="1852">
                  <c:v>241000.0</c:v>
                </c:pt>
                <c:pt idx="1853">
                  <c:v>241000.0</c:v>
                </c:pt>
                <c:pt idx="1854">
                  <c:v>241000.0</c:v>
                </c:pt>
                <c:pt idx="1855">
                  <c:v>241000.0</c:v>
                </c:pt>
                <c:pt idx="1856">
                  <c:v>241000.0</c:v>
                </c:pt>
                <c:pt idx="1857">
                  <c:v>241000.0</c:v>
                </c:pt>
                <c:pt idx="1858">
                  <c:v>241000.0</c:v>
                </c:pt>
                <c:pt idx="1859">
                  <c:v>241000.0</c:v>
                </c:pt>
                <c:pt idx="1860">
                  <c:v>241000.0</c:v>
                </c:pt>
                <c:pt idx="1861">
                  <c:v>241000.0</c:v>
                </c:pt>
                <c:pt idx="1862">
                  <c:v>241000.0</c:v>
                </c:pt>
                <c:pt idx="1863">
                  <c:v>241000.0</c:v>
                </c:pt>
                <c:pt idx="1864">
                  <c:v>241000.0</c:v>
                </c:pt>
                <c:pt idx="1865">
                  <c:v>241000.0</c:v>
                </c:pt>
                <c:pt idx="1866">
                  <c:v>241000.0</c:v>
                </c:pt>
                <c:pt idx="1867">
                  <c:v>241000.0</c:v>
                </c:pt>
                <c:pt idx="1868">
                  <c:v>241000.0</c:v>
                </c:pt>
                <c:pt idx="1869">
                  <c:v>241000.0</c:v>
                </c:pt>
                <c:pt idx="1870">
                  <c:v>241000.0</c:v>
                </c:pt>
                <c:pt idx="1871">
                  <c:v>241000.0</c:v>
                </c:pt>
                <c:pt idx="1872">
                  <c:v>241000.0</c:v>
                </c:pt>
                <c:pt idx="1873">
                  <c:v>241000.0</c:v>
                </c:pt>
                <c:pt idx="1874">
                  <c:v>241000.0</c:v>
                </c:pt>
                <c:pt idx="1875">
                  <c:v>241000.0</c:v>
                </c:pt>
                <c:pt idx="1876">
                  <c:v>241000.0</c:v>
                </c:pt>
                <c:pt idx="1877">
                  <c:v>241000.0</c:v>
                </c:pt>
                <c:pt idx="1878">
                  <c:v>241000.0</c:v>
                </c:pt>
                <c:pt idx="1879">
                  <c:v>241000.0</c:v>
                </c:pt>
                <c:pt idx="1880">
                  <c:v>241000.0</c:v>
                </c:pt>
                <c:pt idx="1881">
                  <c:v>241000.0</c:v>
                </c:pt>
                <c:pt idx="1882">
                  <c:v>241000.0</c:v>
                </c:pt>
                <c:pt idx="1883">
                  <c:v>241000.0</c:v>
                </c:pt>
                <c:pt idx="1884">
                  <c:v>241000.0</c:v>
                </c:pt>
                <c:pt idx="1885">
                  <c:v>241000.0</c:v>
                </c:pt>
                <c:pt idx="1886">
                  <c:v>241000.0</c:v>
                </c:pt>
                <c:pt idx="1887">
                  <c:v>241000.0</c:v>
                </c:pt>
                <c:pt idx="1888">
                  <c:v>241000.0</c:v>
                </c:pt>
                <c:pt idx="1889">
                  <c:v>241000.0</c:v>
                </c:pt>
                <c:pt idx="1890">
                  <c:v>241000.0</c:v>
                </c:pt>
                <c:pt idx="1891">
                  <c:v>241000.0</c:v>
                </c:pt>
                <c:pt idx="1892">
                  <c:v>241000.0</c:v>
                </c:pt>
                <c:pt idx="1893">
                  <c:v>241000.0</c:v>
                </c:pt>
                <c:pt idx="1894">
                  <c:v>241000.0</c:v>
                </c:pt>
                <c:pt idx="1895">
                  <c:v>241000.0</c:v>
                </c:pt>
                <c:pt idx="1896">
                  <c:v>241000.0</c:v>
                </c:pt>
                <c:pt idx="1897">
                  <c:v>241000.0</c:v>
                </c:pt>
                <c:pt idx="1898">
                  <c:v>241000.0</c:v>
                </c:pt>
                <c:pt idx="1899">
                  <c:v>241000.0</c:v>
                </c:pt>
                <c:pt idx="1900">
                  <c:v>241000.0</c:v>
                </c:pt>
                <c:pt idx="1901">
                  <c:v>241000.0</c:v>
                </c:pt>
                <c:pt idx="1902">
                  <c:v>241000.0</c:v>
                </c:pt>
                <c:pt idx="1903">
                  <c:v>241000.0</c:v>
                </c:pt>
                <c:pt idx="1904">
                  <c:v>241000.0</c:v>
                </c:pt>
                <c:pt idx="1905">
                  <c:v>241000.0</c:v>
                </c:pt>
                <c:pt idx="1906">
                  <c:v>241000.0</c:v>
                </c:pt>
                <c:pt idx="1907">
                  <c:v>241000.0</c:v>
                </c:pt>
                <c:pt idx="1908">
                  <c:v>241000.0</c:v>
                </c:pt>
                <c:pt idx="1909">
                  <c:v>241000.0</c:v>
                </c:pt>
                <c:pt idx="1910">
                  <c:v>241000.0</c:v>
                </c:pt>
                <c:pt idx="1911">
                  <c:v>241000.0</c:v>
                </c:pt>
                <c:pt idx="1912">
                  <c:v>241000.0</c:v>
                </c:pt>
                <c:pt idx="1913">
                  <c:v>241000.0</c:v>
                </c:pt>
                <c:pt idx="1914">
                  <c:v>241000.0</c:v>
                </c:pt>
                <c:pt idx="1915">
                  <c:v>241000.0</c:v>
                </c:pt>
                <c:pt idx="1916">
                  <c:v>241000.0</c:v>
                </c:pt>
                <c:pt idx="1917">
                  <c:v>241000.0</c:v>
                </c:pt>
                <c:pt idx="1918">
                  <c:v>241000.0</c:v>
                </c:pt>
                <c:pt idx="1919">
                  <c:v>241000.0</c:v>
                </c:pt>
                <c:pt idx="1920">
                  <c:v>241000.0</c:v>
                </c:pt>
                <c:pt idx="1921">
                  <c:v>241000.0</c:v>
                </c:pt>
                <c:pt idx="1922">
                  <c:v>241000.0</c:v>
                </c:pt>
                <c:pt idx="1923">
                  <c:v>241000.0</c:v>
                </c:pt>
                <c:pt idx="1924">
                  <c:v>241000.0</c:v>
                </c:pt>
                <c:pt idx="1925">
                  <c:v>241000.0</c:v>
                </c:pt>
                <c:pt idx="1926">
                  <c:v>241000.0</c:v>
                </c:pt>
                <c:pt idx="1927">
                  <c:v>241000.0</c:v>
                </c:pt>
                <c:pt idx="1928">
                  <c:v>241000.0</c:v>
                </c:pt>
                <c:pt idx="1929">
                  <c:v>241000.0</c:v>
                </c:pt>
                <c:pt idx="1930">
                  <c:v>241000.0</c:v>
                </c:pt>
                <c:pt idx="1931">
                  <c:v>241000.0</c:v>
                </c:pt>
                <c:pt idx="1932">
                  <c:v>241000.0</c:v>
                </c:pt>
                <c:pt idx="1933">
                  <c:v>241000.0</c:v>
                </c:pt>
                <c:pt idx="1934">
                  <c:v>241000.0</c:v>
                </c:pt>
                <c:pt idx="1935">
                  <c:v>241000.0</c:v>
                </c:pt>
                <c:pt idx="1936">
                  <c:v>241000.0</c:v>
                </c:pt>
                <c:pt idx="1937">
                  <c:v>241000.0</c:v>
                </c:pt>
                <c:pt idx="1938">
                  <c:v>241000.0</c:v>
                </c:pt>
                <c:pt idx="1939">
                  <c:v>241000.0</c:v>
                </c:pt>
                <c:pt idx="1940">
                  <c:v>241000.0</c:v>
                </c:pt>
                <c:pt idx="1941">
                  <c:v>241000.0</c:v>
                </c:pt>
                <c:pt idx="1942">
                  <c:v>241000.0</c:v>
                </c:pt>
                <c:pt idx="1943">
                  <c:v>241000.0</c:v>
                </c:pt>
                <c:pt idx="1944">
                  <c:v>241000.0</c:v>
                </c:pt>
                <c:pt idx="1945">
                  <c:v>241000.0</c:v>
                </c:pt>
                <c:pt idx="1946">
                  <c:v>241000.0</c:v>
                </c:pt>
                <c:pt idx="1947">
                  <c:v>241000.0</c:v>
                </c:pt>
                <c:pt idx="1948">
                  <c:v>241000.0</c:v>
                </c:pt>
                <c:pt idx="1949">
                  <c:v>241000.0</c:v>
                </c:pt>
                <c:pt idx="1950">
                  <c:v>241000.0</c:v>
                </c:pt>
                <c:pt idx="1951">
                  <c:v>241000.0</c:v>
                </c:pt>
                <c:pt idx="1952">
                  <c:v>241000.0</c:v>
                </c:pt>
                <c:pt idx="1953">
                  <c:v>241000.0</c:v>
                </c:pt>
                <c:pt idx="1954">
                  <c:v>241000.0</c:v>
                </c:pt>
                <c:pt idx="1955">
                  <c:v>241000.0</c:v>
                </c:pt>
                <c:pt idx="1956">
                  <c:v>241000.0</c:v>
                </c:pt>
                <c:pt idx="1957">
                  <c:v>241000.0</c:v>
                </c:pt>
                <c:pt idx="1958">
                  <c:v>241000.0</c:v>
                </c:pt>
                <c:pt idx="1959">
                  <c:v>241000.0</c:v>
                </c:pt>
                <c:pt idx="1960">
                  <c:v>241000.0</c:v>
                </c:pt>
                <c:pt idx="1961">
                  <c:v>241000.0</c:v>
                </c:pt>
                <c:pt idx="1962">
                  <c:v>241000.0</c:v>
                </c:pt>
                <c:pt idx="1963">
                  <c:v>241000.0</c:v>
                </c:pt>
                <c:pt idx="1964">
                  <c:v>241000.0</c:v>
                </c:pt>
                <c:pt idx="1965">
                  <c:v>241000.0</c:v>
                </c:pt>
                <c:pt idx="1966">
                  <c:v>241000.0</c:v>
                </c:pt>
                <c:pt idx="1967">
                  <c:v>241000.0</c:v>
                </c:pt>
                <c:pt idx="1968">
                  <c:v>241000.0</c:v>
                </c:pt>
                <c:pt idx="1969">
                  <c:v>241000.0</c:v>
                </c:pt>
                <c:pt idx="1970">
                  <c:v>241000.0</c:v>
                </c:pt>
                <c:pt idx="1971">
                  <c:v>241000.0</c:v>
                </c:pt>
                <c:pt idx="1972">
                  <c:v>241000.0</c:v>
                </c:pt>
                <c:pt idx="1973">
                  <c:v>241000.0</c:v>
                </c:pt>
                <c:pt idx="1974">
                  <c:v>241000.0</c:v>
                </c:pt>
                <c:pt idx="1975">
                  <c:v>241000.0</c:v>
                </c:pt>
                <c:pt idx="1976">
                  <c:v>241000.0</c:v>
                </c:pt>
                <c:pt idx="1977">
                  <c:v>241000.0</c:v>
                </c:pt>
                <c:pt idx="1978">
                  <c:v>241000.0</c:v>
                </c:pt>
                <c:pt idx="1979">
                  <c:v>241000.0</c:v>
                </c:pt>
                <c:pt idx="1980">
                  <c:v>241000.0</c:v>
                </c:pt>
                <c:pt idx="1981">
                  <c:v>241000.0</c:v>
                </c:pt>
                <c:pt idx="1982">
                  <c:v>241000.0</c:v>
                </c:pt>
                <c:pt idx="1983">
                  <c:v>241000.0</c:v>
                </c:pt>
                <c:pt idx="1984">
                  <c:v>241000.0</c:v>
                </c:pt>
                <c:pt idx="1985">
                  <c:v>241000.0</c:v>
                </c:pt>
                <c:pt idx="1986">
                  <c:v>241000.0</c:v>
                </c:pt>
                <c:pt idx="1987">
                  <c:v>241000.0</c:v>
                </c:pt>
                <c:pt idx="1988">
                  <c:v>241000.0</c:v>
                </c:pt>
                <c:pt idx="1989">
                  <c:v>241000.0</c:v>
                </c:pt>
                <c:pt idx="1990">
                  <c:v>241000.0</c:v>
                </c:pt>
                <c:pt idx="1991">
                  <c:v>241000.0</c:v>
                </c:pt>
                <c:pt idx="1992">
                  <c:v>241000.0</c:v>
                </c:pt>
                <c:pt idx="1993">
                  <c:v>241000.0</c:v>
                </c:pt>
                <c:pt idx="1994">
                  <c:v>241000.0</c:v>
                </c:pt>
                <c:pt idx="1995">
                  <c:v>241000.0</c:v>
                </c:pt>
                <c:pt idx="1996">
                  <c:v>241000.0</c:v>
                </c:pt>
                <c:pt idx="1997">
                  <c:v>241000.0</c:v>
                </c:pt>
                <c:pt idx="1998">
                  <c:v>241000.0</c:v>
                </c:pt>
                <c:pt idx="1999">
                  <c:v>241000.0</c:v>
                </c:pt>
                <c:pt idx="2000">
                  <c:v>241000.0</c:v>
                </c:pt>
                <c:pt idx="2001">
                  <c:v>241000.0</c:v>
                </c:pt>
                <c:pt idx="2002">
                  <c:v>241000.0</c:v>
                </c:pt>
                <c:pt idx="2003">
                  <c:v>241000.0</c:v>
                </c:pt>
                <c:pt idx="2004">
                  <c:v>241000.0</c:v>
                </c:pt>
                <c:pt idx="2005">
                  <c:v>241000.0</c:v>
                </c:pt>
                <c:pt idx="2006">
                  <c:v>241000.0</c:v>
                </c:pt>
                <c:pt idx="2007">
                  <c:v>241000.0</c:v>
                </c:pt>
                <c:pt idx="2008">
                  <c:v>241000.0</c:v>
                </c:pt>
                <c:pt idx="2009">
                  <c:v>241000.0</c:v>
                </c:pt>
                <c:pt idx="2010">
                  <c:v>241000.0</c:v>
                </c:pt>
                <c:pt idx="2011">
                  <c:v>241000.0</c:v>
                </c:pt>
                <c:pt idx="2012">
                  <c:v>241000.0</c:v>
                </c:pt>
                <c:pt idx="2013">
                  <c:v>241000.0</c:v>
                </c:pt>
                <c:pt idx="2014">
                  <c:v>241000.0</c:v>
                </c:pt>
                <c:pt idx="2015">
                  <c:v>241000.0</c:v>
                </c:pt>
                <c:pt idx="2016">
                  <c:v>241000.0</c:v>
                </c:pt>
                <c:pt idx="2017">
                  <c:v>241000.0</c:v>
                </c:pt>
                <c:pt idx="2018">
                  <c:v>241000.0</c:v>
                </c:pt>
                <c:pt idx="2019">
                  <c:v>241000.0</c:v>
                </c:pt>
                <c:pt idx="2020">
                  <c:v>241000.0</c:v>
                </c:pt>
                <c:pt idx="2021">
                  <c:v>241000.0</c:v>
                </c:pt>
                <c:pt idx="2022">
                  <c:v>241000.0</c:v>
                </c:pt>
                <c:pt idx="2023">
                  <c:v>241000.0</c:v>
                </c:pt>
                <c:pt idx="2024">
                  <c:v>241000.0</c:v>
                </c:pt>
                <c:pt idx="2025">
                  <c:v>241000.0</c:v>
                </c:pt>
                <c:pt idx="2026">
                  <c:v>241000.0</c:v>
                </c:pt>
                <c:pt idx="2027">
                  <c:v>241000.0</c:v>
                </c:pt>
                <c:pt idx="2028">
                  <c:v>241000.0</c:v>
                </c:pt>
                <c:pt idx="2029">
                  <c:v>241000.0</c:v>
                </c:pt>
                <c:pt idx="2030">
                  <c:v>241000.0</c:v>
                </c:pt>
                <c:pt idx="2031">
                  <c:v>241000.0</c:v>
                </c:pt>
                <c:pt idx="2032">
                  <c:v>241000.0</c:v>
                </c:pt>
                <c:pt idx="2033">
                  <c:v>241000.0</c:v>
                </c:pt>
                <c:pt idx="2034">
                  <c:v>241000.0</c:v>
                </c:pt>
                <c:pt idx="2035">
                  <c:v>241000.0</c:v>
                </c:pt>
                <c:pt idx="2036">
                  <c:v>241000.0</c:v>
                </c:pt>
                <c:pt idx="2037">
                  <c:v>241000.0</c:v>
                </c:pt>
                <c:pt idx="2038">
                  <c:v>241000.0</c:v>
                </c:pt>
                <c:pt idx="2039">
                  <c:v>241000.0</c:v>
                </c:pt>
                <c:pt idx="2040">
                  <c:v>241000.0</c:v>
                </c:pt>
                <c:pt idx="2041">
                  <c:v>241000.0</c:v>
                </c:pt>
                <c:pt idx="2042">
                  <c:v>241000.0</c:v>
                </c:pt>
                <c:pt idx="2043">
                  <c:v>241000.0</c:v>
                </c:pt>
                <c:pt idx="2044">
                  <c:v>241000.0</c:v>
                </c:pt>
                <c:pt idx="2045">
                  <c:v>241000.0</c:v>
                </c:pt>
                <c:pt idx="2046">
                  <c:v>241000.0</c:v>
                </c:pt>
                <c:pt idx="2047">
                  <c:v>241000.0</c:v>
                </c:pt>
                <c:pt idx="2048">
                  <c:v>241000.0</c:v>
                </c:pt>
                <c:pt idx="2049">
                  <c:v>241000.0</c:v>
                </c:pt>
                <c:pt idx="2050">
                  <c:v>241000.0</c:v>
                </c:pt>
                <c:pt idx="2051">
                  <c:v>241000.0</c:v>
                </c:pt>
                <c:pt idx="2052">
                  <c:v>241000.0</c:v>
                </c:pt>
                <c:pt idx="2053">
                  <c:v>241000.0</c:v>
                </c:pt>
                <c:pt idx="2054">
                  <c:v>241000.0</c:v>
                </c:pt>
                <c:pt idx="2055">
                  <c:v>241000.0</c:v>
                </c:pt>
                <c:pt idx="2056">
                  <c:v>241000.0</c:v>
                </c:pt>
                <c:pt idx="2057">
                  <c:v>241000.0</c:v>
                </c:pt>
                <c:pt idx="2058">
                  <c:v>241000.0</c:v>
                </c:pt>
                <c:pt idx="2059">
                  <c:v>241000.0</c:v>
                </c:pt>
                <c:pt idx="2060">
                  <c:v>241000.0</c:v>
                </c:pt>
                <c:pt idx="2061">
                  <c:v>241000.0</c:v>
                </c:pt>
                <c:pt idx="2062">
                  <c:v>241000.0</c:v>
                </c:pt>
                <c:pt idx="2063">
                  <c:v>241000.0</c:v>
                </c:pt>
                <c:pt idx="2064">
                  <c:v>241000.0</c:v>
                </c:pt>
                <c:pt idx="2065">
                  <c:v>241000.0</c:v>
                </c:pt>
                <c:pt idx="2066">
                  <c:v>241000.0</c:v>
                </c:pt>
                <c:pt idx="2067">
                  <c:v>241000.0</c:v>
                </c:pt>
                <c:pt idx="2068">
                  <c:v>241000.0</c:v>
                </c:pt>
                <c:pt idx="2069">
                  <c:v>241000.0</c:v>
                </c:pt>
                <c:pt idx="2070">
                  <c:v>241000.0</c:v>
                </c:pt>
                <c:pt idx="2071">
                  <c:v>241000.0</c:v>
                </c:pt>
                <c:pt idx="2072">
                  <c:v>241000.0</c:v>
                </c:pt>
                <c:pt idx="2073">
                  <c:v>241000.0</c:v>
                </c:pt>
                <c:pt idx="2074">
                  <c:v>241000.0</c:v>
                </c:pt>
                <c:pt idx="2075">
                  <c:v>241000.0</c:v>
                </c:pt>
                <c:pt idx="2076">
                  <c:v>241000.0</c:v>
                </c:pt>
                <c:pt idx="2077">
                  <c:v>241000.0</c:v>
                </c:pt>
                <c:pt idx="2078">
                  <c:v>241000.0</c:v>
                </c:pt>
                <c:pt idx="2079">
                  <c:v>241000.0</c:v>
                </c:pt>
                <c:pt idx="2080">
                  <c:v>241000.0</c:v>
                </c:pt>
                <c:pt idx="2081">
                  <c:v>241000.0</c:v>
                </c:pt>
                <c:pt idx="2082">
                  <c:v>241000.0</c:v>
                </c:pt>
                <c:pt idx="2083">
                  <c:v>241000.0</c:v>
                </c:pt>
                <c:pt idx="2084">
                  <c:v>241000.0</c:v>
                </c:pt>
                <c:pt idx="2085">
                  <c:v>241000.0</c:v>
                </c:pt>
                <c:pt idx="2086">
                  <c:v>241000.0</c:v>
                </c:pt>
                <c:pt idx="2087">
                  <c:v>241000.0</c:v>
                </c:pt>
                <c:pt idx="2088">
                  <c:v>241000.0</c:v>
                </c:pt>
                <c:pt idx="2089">
                  <c:v>241000.0</c:v>
                </c:pt>
                <c:pt idx="2090">
                  <c:v>241000.0</c:v>
                </c:pt>
                <c:pt idx="2091">
                  <c:v>241000.0</c:v>
                </c:pt>
                <c:pt idx="2092">
                  <c:v>241000.0</c:v>
                </c:pt>
                <c:pt idx="2093">
                  <c:v>241000.0</c:v>
                </c:pt>
                <c:pt idx="2094">
                  <c:v>241000.0</c:v>
                </c:pt>
                <c:pt idx="2095">
                  <c:v>241000.0</c:v>
                </c:pt>
                <c:pt idx="2096">
                  <c:v>241000.0</c:v>
                </c:pt>
                <c:pt idx="2097">
                  <c:v>241000.0</c:v>
                </c:pt>
                <c:pt idx="2098">
                  <c:v>241000.0</c:v>
                </c:pt>
                <c:pt idx="2099">
                  <c:v>241000.0</c:v>
                </c:pt>
                <c:pt idx="2100">
                  <c:v>241000.0</c:v>
                </c:pt>
                <c:pt idx="2101">
                  <c:v>241000.0</c:v>
                </c:pt>
                <c:pt idx="2102">
                  <c:v>241000.0</c:v>
                </c:pt>
                <c:pt idx="2103">
                  <c:v>241000.0</c:v>
                </c:pt>
                <c:pt idx="2104">
                  <c:v>241000.0</c:v>
                </c:pt>
                <c:pt idx="2105">
                  <c:v>241000.0</c:v>
                </c:pt>
                <c:pt idx="2106">
                  <c:v>241000.0</c:v>
                </c:pt>
                <c:pt idx="2107">
                  <c:v>241000.0</c:v>
                </c:pt>
                <c:pt idx="2108">
                  <c:v>241000.0</c:v>
                </c:pt>
                <c:pt idx="2109">
                  <c:v>241000.0</c:v>
                </c:pt>
                <c:pt idx="2110">
                  <c:v>241000.0</c:v>
                </c:pt>
                <c:pt idx="2111">
                  <c:v>241000.0</c:v>
                </c:pt>
                <c:pt idx="2112">
                  <c:v>241000.0</c:v>
                </c:pt>
                <c:pt idx="2113">
                  <c:v>241000.0</c:v>
                </c:pt>
                <c:pt idx="2114">
                  <c:v>241000.0</c:v>
                </c:pt>
                <c:pt idx="2115">
                  <c:v>241000.0</c:v>
                </c:pt>
                <c:pt idx="2116">
                  <c:v>241000.0</c:v>
                </c:pt>
                <c:pt idx="2117">
                  <c:v>241000.0</c:v>
                </c:pt>
                <c:pt idx="2118">
                  <c:v>241000.0</c:v>
                </c:pt>
                <c:pt idx="2119">
                  <c:v>241000.0</c:v>
                </c:pt>
                <c:pt idx="2120">
                  <c:v>241000.0</c:v>
                </c:pt>
                <c:pt idx="2121">
                  <c:v>241000.0</c:v>
                </c:pt>
                <c:pt idx="2122">
                  <c:v>241000.0</c:v>
                </c:pt>
                <c:pt idx="2123">
                  <c:v>241000.0</c:v>
                </c:pt>
                <c:pt idx="2124">
                  <c:v>241000.0</c:v>
                </c:pt>
                <c:pt idx="2125">
                  <c:v>241000.0</c:v>
                </c:pt>
                <c:pt idx="2126">
                  <c:v>241000.0</c:v>
                </c:pt>
                <c:pt idx="2127">
                  <c:v>241000.0</c:v>
                </c:pt>
                <c:pt idx="2128">
                  <c:v>241000.0</c:v>
                </c:pt>
                <c:pt idx="2129">
                  <c:v>241000.0</c:v>
                </c:pt>
                <c:pt idx="2130">
                  <c:v>241000.0</c:v>
                </c:pt>
                <c:pt idx="2131">
                  <c:v>241000.0</c:v>
                </c:pt>
                <c:pt idx="2132">
                  <c:v>241000.0</c:v>
                </c:pt>
                <c:pt idx="2133">
                  <c:v>241000.0</c:v>
                </c:pt>
                <c:pt idx="2134">
                  <c:v>241000.0</c:v>
                </c:pt>
                <c:pt idx="2135">
                  <c:v>241000.0</c:v>
                </c:pt>
                <c:pt idx="2136">
                  <c:v>241000.0</c:v>
                </c:pt>
                <c:pt idx="2137">
                  <c:v>241000.0</c:v>
                </c:pt>
                <c:pt idx="2138">
                  <c:v>241000.0</c:v>
                </c:pt>
                <c:pt idx="2139">
                  <c:v>241000.0</c:v>
                </c:pt>
                <c:pt idx="2140">
                  <c:v>241000.0</c:v>
                </c:pt>
                <c:pt idx="2141">
                  <c:v>241000.0</c:v>
                </c:pt>
                <c:pt idx="2142">
                  <c:v>241000.0</c:v>
                </c:pt>
                <c:pt idx="2143">
                  <c:v>241000.0</c:v>
                </c:pt>
                <c:pt idx="2144">
                  <c:v>241000.0</c:v>
                </c:pt>
                <c:pt idx="2145">
                  <c:v>241000.0</c:v>
                </c:pt>
                <c:pt idx="2146">
                  <c:v>241000.0</c:v>
                </c:pt>
                <c:pt idx="2147">
                  <c:v>241000.0</c:v>
                </c:pt>
                <c:pt idx="2148">
                  <c:v>241000.0</c:v>
                </c:pt>
                <c:pt idx="2149">
                  <c:v>241000.0</c:v>
                </c:pt>
                <c:pt idx="2150">
                  <c:v>241000.0</c:v>
                </c:pt>
                <c:pt idx="2151">
                  <c:v>241000.0</c:v>
                </c:pt>
                <c:pt idx="2152">
                  <c:v>241000.0</c:v>
                </c:pt>
                <c:pt idx="2153">
                  <c:v>241000.0</c:v>
                </c:pt>
                <c:pt idx="2154">
                  <c:v>241000.0</c:v>
                </c:pt>
                <c:pt idx="2155">
                  <c:v>241000.0</c:v>
                </c:pt>
                <c:pt idx="2156">
                  <c:v>241000.0</c:v>
                </c:pt>
                <c:pt idx="2157">
                  <c:v>241000.0</c:v>
                </c:pt>
                <c:pt idx="2158">
                  <c:v>241000.0</c:v>
                </c:pt>
                <c:pt idx="2159">
                  <c:v>241000.0</c:v>
                </c:pt>
                <c:pt idx="2160">
                  <c:v>241000.0</c:v>
                </c:pt>
                <c:pt idx="2161">
                  <c:v>241000.0</c:v>
                </c:pt>
                <c:pt idx="2162">
                  <c:v>241000.0</c:v>
                </c:pt>
                <c:pt idx="2163">
                  <c:v>241000.0</c:v>
                </c:pt>
                <c:pt idx="2164">
                  <c:v>241000.0</c:v>
                </c:pt>
                <c:pt idx="2165">
                  <c:v>241000.0</c:v>
                </c:pt>
                <c:pt idx="2166">
                  <c:v>241000.0</c:v>
                </c:pt>
                <c:pt idx="2167">
                  <c:v>241000.0</c:v>
                </c:pt>
                <c:pt idx="2168">
                  <c:v>241000.0</c:v>
                </c:pt>
                <c:pt idx="2169">
                  <c:v>241000.0</c:v>
                </c:pt>
                <c:pt idx="2170">
                  <c:v>241000.0</c:v>
                </c:pt>
                <c:pt idx="2171">
                  <c:v>241000.0</c:v>
                </c:pt>
                <c:pt idx="2172">
                  <c:v>241000.0</c:v>
                </c:pt>
                <c:pt idx="2173">
                  <c:v>241000.0</c:v>
                </c:pt>
                <c:pt idx="2174">
                  <c:v>241000.0</c:v>
                </c:pt>
                <c:pt idx="2175">
                  <c:v>241000.0</c:v>
                </c:pt>
                <c:pt idx="2176">
                  <c:v>241000.0</c:v>
                </c:pt>
                <c:pt idx="2177">
                  <c:v>241000.0</c:v>
                </c:pt>
                <c:pt idx="2178">
                  <c:v>241000.0</c:v>
                </c:pt>
                <c:pt idx="2179">
                  <c:v>241000.0</c:v>
                </c:pt>
                <c:pt idx="2180">
                  <c:v>241000.0</c:v>
                </c:pt>
                <c:pt idx="2181">
                  <c:v>241000.0</c:v>
                </c:pt>
                <c:pt idx="2182">
                  <c:v>241000.0</c:v>
                </c:pt>
                <c:pt idx="2183">
                  <c:v>241000.0</c:v>
                </c:pt>
                <c:pt idx="2184">
                  <c:v>241000.0</c:v>
                </c:pt>
                <c:pt idx="2185">
                  <c:v>241000.0</c:v>
                </c:pt>
                <c:pt idx="2186">
                  <c:v>241000.0</c:v>
                </c:pt>
                <c:pt idx="2187">
                  <c:v>241000.0</c:v>
                </c:pt>
                <c:pt idx="2188">
                  <c:v>241000.0</c:v>
                </c:pt>
                <c:pt idx="2189">
                  <c:v>241000.0</c:v>
                </c:pt>
                <c:pt idx="2190">
                  <c:v>241000.0</c:v>
                </c:pt>
                <c:pt idx="2191">
                  <c:v>241000.0</c:v>
                </c:pt>
                <c:pt idx="2192">
                  <c:v>241000.0</c:v>
                </c:pt>
                <c:pt idx="2193">
                  <c:v>241000.0</c:v>
                </c:pt>
                <c:pt idx="2194">
                  <c:v>241000.0</c:v>
                </c:pt>
                <c:pt idx="2195">
                  <c:v>241000.0</c:v>
                </c:pt>
                <c:pt idx="2196">
                  <c:v>241000.0</c:v>
                </c:pt>
                <c:pt idx="2197">
                  <c:v>241000.0</c:v>
                </c:pt>
                <c:pt idx="2198">
                  <c:v>241000.0</c:v>
                </c:pt>
                <c:pt idx="2199">
                  <c:v>241000.0</c:v>
                </c:pt>
                <c:pt idx="2200">
                  <c:v>241000.0</c:v>
                </c:pt>
                <c:pt idx="2201">
                  <c:v>241000.0</c:v>
                </c:pt>
                <c:pt idx="2202">
                  <c:v>241000.0</c:v>
                </c:pt>
                <c:pt idx="2203">
                  <c:v>241000.0</c:v>
                </c:pt>
                <c:pt idx="2204">
                  <c:v>241000.0</c:v>
                </c:pt>
                <c:pt idx="2205">
                  <c:v>241000.0</c:v>
                </c:pt>
                <c:pt idx="2206">
                  <c:v>241000.0</c:v>
                </c:pt>
                <c:pt idx="2207">
                  <c:v>241000.0</c:v>
                </c:pt>
                <c:pt idx="2208">
                  <c:v>241000.0</c:v>
                </c:pt>
                <c:pt idx="2209">
                  <c:v>241000.0</c:v>
                </c:pt>
                <c:pt idx="2210">
                  <c:v>241000.0</c:v>
                </c:pt>
                <c:pt idx="2211">
                  <c:v>241000.0</c:v>
                </c:pt>
                <c:pt idx="2212">
                  <c:v>241000.0</c:v>
                </c:pt>
                <c:pt idx="2213">
                  <c:v>241000.0</c:v>
                </c:pt>
                <c:pt idx="2214">
                  <c:v>241000.0</c:v>
                </c:pt>
                <c:pt idx="2215">
                  <c:v>241000.0</c:v>
                </c:pt>
                <c:pt idx="2216">
                  <c:v>241000.0</c:v>
                </c:pt>
                <c:pt idx="2217">
                  <c:v>241000.0</c:v>
                </c:pt>
                <c:pt idx="2218">
                  <c:v>241000.0</c:v>
                </c:pt>
                <c:pt idx="2219">
                  <c:v>241000.0</c:v>
                </c:pt>
                <c:pt idx="2220">
                  <c:v>241000.0</c:v>
                </c:pt>
                <c:pt idx="2221">
                  <c:v>241000.0</c:v>
                </c:pt>
                <c:pt idx="2222">
                  <c:v>241000.0</c:v>
                </c:pt>
                <c:pt idx="2223">
                  <c:v>241000.0</c:v>
                </c:pt>
                <c:pt idx="2224">
                  <c:v>241000.0</c:v>
                </c:pt>
                <c:pt idx="2225">
                  <c:v>241000.0</c:v>
                </c:pt>
                <c:pt idx="2226">
                  <c:v>241000.0</c:v>
                </c:pt>
                <c:pt idx="2227">
                  <c:v>241000.0</c:v>
                </c:pt>
                <c:pt idx="2228">
                  <c:v>241000.0</c:v>
                </c:pt>
                <c:pt idx="2229">
                  <c:v>241000.0</c:v>
                </c:pt>
                <c:pt idx="2230">
                  <c:v>241000.0</c:v>
                </c:pt>
                <c:pt idx="2231">
                  <c:v>241000.0</c:v>
                </c:pt>
                <c:pt idx="2232">
                  <c:v>241000.0</c:v>
                </c:pt>
                <c:pt idx="2233">
                  <c:v>241000.0</c:v>
                </c:pt>
                <c:pt idx="2234">
                  <c:v>241000.0</c:v>
                </c:pt>
                <c:pt idx="2235">
                  <c:v>241000.0</c:v>
                </c:pt>
                <c:pt idx="2236">
                  <c:v>241000.0</c:v>
                </c:pt>
                <c:pt idx="2237">
                  <c:v>241000.0</c:v>
                </c:pt>
                <c:pt idx="2238">
                  <c:v>241000.0</c:v>
                </c:pt>
                <c:pt idx="2239">
                  <c:v>241000.0</c:v>
                </c:pt>
                <c:pt idx="2240">
                  <c:v>241000.0</c:v>
                </c:pt>
                <c:pt idx="2241">
                  <c:v>241000.0</c:v>
                </c:pt>
                <c:pt idx="2242">
                  <c:v>241000.0</c:v>
                </c:pt>
                <c:pt idx="2243">
                  <c:v>241000.0</c:v>
                </c:pt>
                <c:pt idx="2244">
                  <c:v>241000.0</c:v>
                </c:pt>
                <c:pt idx="2245">
                  <c:v>241000.0</c:v>
                </c:pt>
                <c:pt idx="2246">
                  <c:v>241000.0</c:v>
                </c:pt>
                <c:pt idx="2247">
                  <c:v>241000.0</c:v>
                </c:pt>
                <c:pt idx="2248">
                  <c:v>241000.0</c:v>
                </c:pt>
                <c:pt idx="2249">
                  <c:v>241000.0</c:v>
                </c:pt>
                <c:pt idx="2250">
                  <c:v>241000.0</c:v>
                </c:pt>
                <c:pt idx="2251">
                  <c:v>241000.0</c:v>
                </c:pt>
                <c:pt idx="2252">
                  <c:v>241000.0</c:v>
                </c:pt>
                <c:pt idx="2253">
                  <c:v>241000.0</c:v>
                </c:pt>
                <c:pt idx="2254">
                  <c:v>241000.0</c:v>
                </c:pt>
                <c:pt idx="2255">
                  <c:v>241000.0</c:v>
                </c:pt>
                <c:pt idx="2256">
                  <c:v>241000.0</c:v>
                </c:pt>
                <c:pt idx="2257">
                  <c:v>241000.0</c:v>
                </c:pt>
                <c:pt idx="2258">
                  <c:v>241000.0</c:v>
                </c:pt>
                <c:pt idx="2259">
                  <c:v>241000.0</c:v>
                </c:pt>
                <c:pt idx="2260">
                  <c:v>241000.0</c:v>
                </c:pt>
                <c:pt idx="2261">
                  <c:v>241000.0</c:v>
                </c:pt>
                <c:pt idx="2262">
                  <c:v>241000.0</c:v>
                </c:pt>
                <c:pt idx="2263">
                  <c:v>241000.0</c:v>
                </c:pt>
                <c:pt idx="2264">
                  <c:v>241000.0</c:v>
                </c:pt>
                <c:pt idx="2265">
                  <c:v>241000.0</c:v>
                </c:pt>
                <c:pt idx="2266">
                  <c:v>241000.0</c:v>
                </c:pt>
                <c:pt idx="2267">
                  <c:v>241000.0</c:v>
                </c:pt>
                <c:pt idx="2268">
                  <c:v>241000.0</c:v>
                </c:pt>
                <c:pt idx="2269">
                  <c:v>241000.0</c:v>
                </c:pt>
                <c:pt idx="2270">
                  <c:v>241000.0</c:v>
                </c:pt>
                <c:pt idx="2271">
                  <c:v>241000.0</c:v>
                </c:pt>
                <c:pt idx="2272">
                  <c:v>241000.0</c:v>
                </c:pt>
                <c:pt idx="2273">
                  <c:v>241000.0</c:v>
                </c:pt>
                <c:pt idx="2274">
                  <c:v>241000.0</c:v>
                </c:pt>
                <c:pt idx="2275">
                  <c:v>241000.0</c:v>
                </c:pt>
                <c:pt idx="2276">
                  <c:v>241000.0</c:v>
                </c:pt>
                <c:pt idx="2277">
                  <c:v>241000.0</c:v>
                </c:pt>
                <c:pt idx="2278">
                  <c:v>241000.0</c:v>
                </c:pt>
                <c:pt idx="2279">
                  <c:v>241000.0</c:v>
                </c:pt>
                <c:pt idx="2280">
                  <c:v>241000.0</c:v>
                </c:pt>
                <c:pt idx="2281">
                  <c:v>241000.0</c:v>
                </c:pt>
                <c:pt idx="2282">
                  <c:v>241000.0</c:v>
                </c:pt>
                <c:pt idx="2283">
                  <c:v>241000.0</c:v>
                </c:pt>
                <c:pt idx="2284">
                  <c:v>241000.0</c:v>
                </c:pt>
                <c:pt idx="2285">
                  <c:v>241000.0</c:v>
                </c:pt>
                <c:pt idx="2286">
                  <c:v>241000.0</c:v>
                </c:pt>
                <c:pt idx="2287">
                  <c:v>241000.0</c:v>
                </c:pt>
                <c:pt idx="2288">
                  <c:v>241000.0</c:v>
                </c:pt>
                <c:pt idx="2289">
                  <c:v>241000.0</c:v>
                </c:pt>
                <c:pt idx="2290">
                  <c:v>241000.0</c:v>
                </c:pt>
                <c:pt idx="2291">
                  <c:v>241000.0</c:v>
                </c:pt>
                <c:pt idx="2292">
                  <c:v>241000.0</c:v>
                </c:pt>
                <c:pt idx="2293">
                  <c:v>241000.0</c:v>
                </c:pt>
                <c:pt idx="2294">
                  <c:v>241000.0</c:v>
                </c:pt>
                <c:pt idx="2295">
                  <c:v>241000.0</c:v>
                </c:pt>
                <c:pt idx="2296">
                  <c:v>241000.0</c:v>
                </c:pt>
                <c:pt idx="2297">
                  <c:v>241000.0</c:v>
                </c:pt>
                <c:pt idx="2298">
                  <c:v>241000.0</c:v>
                </c:pt>
                <c:pt idx="2299">
                  <c:v>241000.0</c:v>
                </c:pt>
                <c:pt idx="2300">
                  <c:v>241000.0</c:v>
                </c:pt>
                <c:pt idx="2301">
                  <c:v>241000.0</c:v>
                </c:pt>
                <c:pt idx="2302">
                  <c:v>241000.0</c:v>
                </c:pt>
                <c:pt idx="2303">
                  <c:v>241000.0</c:v>
                </c:pt>
                <c:pt idx="2304">
                  <c:v>241000.0</c:v>
                </c:pt>
                <c:pt idx="2305">
                  <c:v>241000.0</c:v>
                </c:pt>
                <c:pt idx="2306">
                  <c:v>241000.0</c:v>
                </c:pt>
                <c:pt idx="2307">
                  <c:v>241000.0</c:v>
                </c:pt>
                <c:pt idx="2308">
                  <c:v>241000.0</c:v>
                </c:pt>
                <c:pt idx="2309">
                  <c:v>241000.0</c:v>
                </c:pt>
                <c:pt idx="2310">
                  <c:v>241000.0</c:v>
                </c:pt>
                <c:pt idx="2311">
                  <c:v>241000.0</c:v>
                </c:pt>
                <c:pt idx="2312">
                  <c:v>241000.0</c:v>
                </c:pt>
                <c:pt idx="2313">
                  <c:v>241000.0</c:v>
                </c:pt>
                <c:pt idx="2314">
                  <c:v>241000.0</c:v>
                </c:pt>
                <c:pt idx="2315">
                  <c:v>241000.0</c:v>
                </c:pt>
                <c:pt idx="2316">
                  <c:v>241000.0</c:v>
                </c:pt>
                <c:pt idx="2317">
                  <c:v>241000.0</c:v>
                </c:pt>
                <c:pt idx="2318">
                  <c:v>241000.0</c:v>
                </c:pt>
                <c:pt idx="2319">
                  <c:v>241000.0</c:v>
                </c:pt>
                <c:pt idx="2320">
                  <c:v>241000.0</c:v>
                </c:pt>
                <c:pt idx="2321">
                  <c:v>241000.0</c:v>
                </c:pt>
                <c:pt idx="2322">
                  <c:v>241000.0</c:v>
                </c:pt>
                <c:pt idx="2323">
                  <c:v>241000.0</c:v>
                </c:pt>
                <c:pt idx="2324">
                  <c:v>241000.0</c:v>
                </c:pt>
                <c:pt idx="2325">
                  <c:v>241000.0</c:v>
                </c:pt>
                <c:pt idx="2326">
                  <c:v>241000.0</c:v>
                </c:pt>
                <c:pt idx="2327">
                  <c:v>241000.0</c:v>
                </c:pt>
                <c:pt idx="2328">
                  <c:v>241000.0</c:v>
                </c:pt>
                <c:pt idx="2329">
                  <c:v>241000.0</c:v>
                </c:pt>
                <c:pt idx="2330">
                  <c:v>241000.0</c:v>
                </c:pt>
                <c:pt idx="2331">
                  <c:v>241000.0</c:v>
                </c:pt>
                <c:pt idx="2332">
                  <c:v>241000.0</c:v>
                </c:pt>
                <c:pt idx="2333">
                  <c:v>241000.0</c:v>
                </c:pt>
                <c:pt idx="2334">
                  <c:v>241000.0</c:v>
                </c:pt>
                <c:pt idx="2335">
                  <c:v>241000.0</c:v>
                </c:pt>
                <c:pt idx="2336">
                  <c:v>241000.0</c:v>
                </c:pt>
                <c:pt idx="2337">
                  <c:v>241000.0</c:v>
                </c:pt>
                <c:pt idx="2338">
                  <c:v>241000.0</c:v>
                </c:pt>
                <c:pt idx="2339">
                  <c:v>241000.0</c:v>
                </c:pt>
                <c:pt idx="2340">
                  <c:v>241000.0</c:v>
                </c:pt>
                <c:pt idx="2341">
                  <c:v>241000.0</c:v>
                </c:pt>
                <c:pt idx="2342">
                  <c:v>241000.0</c:v>
                </c:pt>
                <c:pt idx="2343">
                  <c:v>241000.0</c:v>
                </c:pt>
                <c:pt idx="2344">
                  <c:v>241000.0</c:v>
                </c:pt>
                <c:pt idx="2345">
                  <c:v>241000.0</c:v>
                </c:pt>
                <c:pt idx="2346">
                  <c:v>241000.0</c:v>
                </c:pt>
                <c:pt idx="2347">
                  <c:v>241000.0</c:v>
                </c:pt>
                <c:pt idx="2348">
                  <c:v>241000.0</c:v>
                </c:pt>
                <c:pt idx="2349">
                  <c:v>241000.0</c:v>
                </c:pt>
                <c:pt idx="2350">
                  <c:v>241000.0</c:v>
                </c:pt>
                <c:pt idx="2351">
                  <c:v>241000.0</c:v>
                </c:pt>
                <c:pt idx="2352">
                  <c:v>241000.0</c:v>
                </c:pt>
                <c:pt idx="2353">
                  <c:v>241000.0</c:v>
                </c:pt>
                <c:pt idx="2354">
                  <c:v>241000.0</c:v>
                </c:pt>
                <c:pt idx="2355">
                  <c:v>241000.0</c:v>
                </c:pt>
                <c:pt idx="2356">
                  <c:v>241000.0</c:v>
                </c:pt>
                <c:pt idx="2357">
                  <c:v>241000.0</c:v>
                </c:pt>
                <c:pt idx="2358">
                  <c:v>241000.0</c:v>
                </c:pt>
                <c:pt idx="2359">
                  <c:v>241000.0</c:v>
                </c:pt>
                <c:pt idx="2360">
                  <c:v>241000.0</c:v>
                </c:pt>
                <c:pt idx="2361">
                  <c:v>241000.0</c:v>
                </c:pt>
                <c:pt idx="2362">
                  <c:v>241000.0</c:v>
                </c:pt>
                <c:pt idx="2363">
                  <c:v>241000.0</c:v>
                </c:pt>
                <c:pt idx="2364">
                  <c:v>241000.0</c:v>
                </c:pt>
                <c:pt idx="2365">
                  <c:v>241000.0</c:v>
                </c:pt>
                <c:pt idx="2366">
                  <c:v>241000.0</c:v>
                </c:pt>
                <c:pt idx="2367">
                  <c:v>241000.0</c:v>
                </c:pt>
                <c:pt idx="2368">
                  <c:v>241000.0</c:v>
                </c:pt>
                <c:pt idx="2369">
                  <c:v>241000.0</c:v>
                </c:pt>
                <c:pt idx="2370">
                  <c:v>241000.0</c:v>
                </c:pt>
                <c:pt idx="2371">
                  <c:v>241000.0</c:v>
                </c:pt>
                <c:pt idx="2372">
                  <c:v>241000.0</c:v>
                </c:pt>
                <c:pt idx="2373">
                  <c:v>241000.0</c:v>
                </c:pt>
                <c:pt idx="2374">
                  <c:v>241000.0</c:v>
                </c:pt>
                <c:pt idx="2375">
                  <c:v>241000.0</c:v>
                </c:pt>
                <c:pt idx="2376">
                  <c:v>241000.0</c:v>
                </c:pt>
                <c:pt idx="2377">
                  <c:v>241000.0</c:v>
                </c:pt>
                <c:pt idx="2378">
                  <c:v>241000.0</c:v>
                </c:pt>
                <c:pt idx="2379">
                  <c:v>241000.0</c:v>
                </c:pt>
                <c:pt idx="2380">
                  <c:v>241000.0</c:v>
                </c:pt>
                <c:pt idx="2381">
                  <c:v>241000.0</c:v>
                </c:pt>
                <c:pt idx="2382">
                  <c:v>241000.0</c:v>
                </c:pt>
                <c:pt idx="2383">
                  <c:v>241000.0</c:v>
                </c:pt>
                <c:pt idx="2384">
                  <c:v>241000.0</c:v>
                </c:pt>
                <c:pt idx="2385">
                  <c:v>241000.0</c:v>
                </c:pt>
                <c:pt idx="2386">
                  <c:v>241000.0</c:v>
                </c:pt>
                <c:pt idx="2387">
                  <c:v>241000.0</c:v>
                </c:pt>
                <c:pt idx="2388">
                  <c:v>241000.0</c:v>
                </c:pt>
                <c:pt idx="2389">
                  <c:v>241000.0</c:v>
                </c:pt>
                <c:pt idx="2390">
                  <c:v>241000.0</c:v>
                </c:pt>
                <c:pt idx="2391">
                  <c:v>241000.0</c:v>
                </c:pt>
                <c:pt idx="2392">
                  <c:v>241000.0</c:v>
                </c:pt>
                <c:pt idx="2393">
                  <c:v>241000.0</c:v>
                </c:pt>
                <c:pt idx="2394">
                  <c:v>241000.0</c:v>
                </c:pt>
                <c:pt idx="2395">
                  <c:v>241000.0</c:v>
                </c:pt>
                <c:pt idx="2396">
                  <c:v>241000.0</c:v>
                </c:pt>
                <c:pt idx="2397">
                  <c:v>241000.0</c:v>
                </c:pt>
                <c:pt idx="2398">
                  <c:v>241000.0</c:v>
                </c:pt>
                <c:pt idx="2399">
                  <c:v>241000.0</c:v>
                </c:pt>
                <c:pt idx="2400">
                  <c:v>241000.0</c:v>
                </c:pt>
                <c:pt idx="2401">
                  <c:v>241000.0</c:v>
                </c:pt>
                <c:pt idx="2402">
                  <c:v>241000.0</c:v>
                </c:pt>
                <c:pt idx="2403">
                  <c:v>241000.0</c:v>
                </c:pt>
                <c:pt idx="2404">
                  <c:v>241000.0</c:v>
                </c:pt>
                <c:pt idx="2405">
                  <c:v>241000.0</c:v>
                </c:pt>
                <c:pt idx="2406">
                  <c:v>241000.0</c:v>
                </c:pt>
                <c:pt idx="2407">
                  <c:v>241000.0</c:v>
                </c:pt>
                <c:pt idx="2408">
                  <c:v>241000.0</c:v>
                </c:pt>
                <c:pt idx="2409">
                  <c:v>241000.0</c:v>
                </c:pt>
                <c:pt idx="2410">
                  <c:v>241000.0</c:v>
                </c:pt>
                <c:pt idx="2411">
                  <c:v>241000.0</c:v>
                </c:pt>
                <c:pt idx="2412">
                  <c:v>241000.0</c:v>
                </c:pt>
                <c:pt idx="2413">
                  <c:v>241000.0</c:v>
                </c:pt>
                <c:pt idx="2414">
                  <c:v>241000.0</c:v>
                </c:pt>
                <c:pt idx="2415">
                  <c:v>241000.0</c:v>
                </c:pt>
                <c:pt idx="2416">
                  <c:v>241000.0</c:v>
                </c:pt>
                <c:pt idx="2417">
                  <c:v>241000.0</c:v>
                </c:pt>
                <c:pt idx="2418">
                  <c:v>241000.0</c:v>
                </c:pt>
                <c:pt idx="2419">
                  <c:v>241000.0</c:v>
                </c:pt>
                <c:pt idx="2420">
                  <c:v>241000.0</c:v>
                </c:pt>
                <c:pt idx="2421">
                  <c:v>241000.0</c:v>
                </c:pt>
                <c:pt idx="2422">
                  <c:v>241000.0</c:v>
                </c:pt>
                <c:pt idx="2423">
                  <c:v>241000.0</c:v>
                </c:pt>
                <c:pt idx="2424">
                  <c:v>241000.0</c:v>
                </c:pt>
                <c:pt idx="2425">
                  <c:v>241000.0</c:v>
                </c:pt>
                <c:pt idx="2426">
                  <c:v>241000.0</c:v>
                </c:pt>
                <c:pt idx="2427">
                  <c:v>241000.0</c:v>
                </c:pt>
                <c:pt idx="2428">
                  <c:v>241000.0</c:v>
                </c:pt>
                <c:pt idx="2429">
                  <c:v>241000.0</c:v>
                </c:pt>
                <c:pt idx="2430">
                  <c:v>241000.0</c:v>
                </c:pt>
                <c:pt idx="2431">
                  <c:v>241000.0</c:v>
                </c:pt>
                <c:pt idx="2432">
                  <c:v>241000.0</c:v>
                </c:pt>
                <c:pt idx="2433">
                  <c:v>241000.0</c:v>
                </c:pt>
                <c:pt idx="2434">
                  <c:v>241000.0</c:v>
                </c:pt>
                <c:pt idx="2435">
                  <c:v>241000.0</c:v>
                </c:pt>
                <c:pt idx="2436">
                  <c:v>241000.0</c:v>
                </c:pt>
                <c:pt idx="2437">
                  <c:v>241000.0</c:v>
                </c:pt>
                <c:pt idx="2438">
                  <c:v>241000.0</c:v>
                </c:pt>
                <c:pt idx="2439">
                  <c:v>241000.0</c:v>
                </c:pt>
                <c:pt idx="2440">
                  <c:v>241000.0</c:v>
                </c:pt>
                <c:pt idx="2441">
                  <c:v>241000.0</c:v>
                </c:pt>
                <c:pt idx="2442">
                  <c:v>241000.0</c:v>
                </c:pt>
                <c:pt idx="2443">
                  <c:v>241000.0</c:v>
                </c:pt>
                <c:pt idx="2444">
                  <c:v>241000.0</c:v>
                </c:pt>
                <c:pt idx="2445">
                  <c:v>241000.0</c:v>
                </c:pt>
                <c:pt idx="2446">
                  <c:v>241000.0</c:v>
                </c:pt>
                <c:pt idx="2447">
                  <c:v>241000.0</c:v>
                </c:pt>
                <c:pt idx="2448">
                  <c:v>241000.0</c:v>
                </c:pt>
                <c:pt idx="2449">
                  <c:v>241000.0</c:v>
                </c:pt>
                <c:pt idx="2450">
                  <c:v>241000.0</c:v>
                </c:pt>
                <c:pt idx="2451">
                  <c:v>241000.0</c:v>
                </c:pt>
                <c:pt idx="2452">
                  <c:v>241000.0</c:v>
                </c:pt>
                <c:pt idx="2453">
                  <c:v>241000.0</c:v>
                </c:pt>
                <c:pt idx="2454">
                  <c:v>241000.0</c:v>
                </c:pt>
                <c:pt idx="2455">
                  <c:v>241000.0</c:v>
                </c:pt>
                <c:pt idx="2456">
                  <c:v>241000.0</c:v>
                </c:pt>
                <c:pt idx="2457">
                  <c:v>241000.0</c:v>
                </c:pt>
                <c:pt idx="2458">
                  <c:v>241000.0</c:v>
                </c:pt>
                <c:pt idx="2459">
                  <c:v>241000.0</c:v>
                </c:pt>
                <c:pt idx="2460">
                  <c:v>241000.0</c:v>
                </c:pt>
                <c:pt idx="2461">
                  <c:v>241000.0</c:v>
                </c:pt>
                <c:pt idx="2462">
                  <c:v>241000.0</c:v>
                </c:pt>
                <c:pt idx="2463">
                  <c:v>241000.0</c:v>
                </c:pt>
                <c:pt idx="2464">
                  <c:v>241000.0</c:v>
                </c:pt>
                <c:pt idx="2465">
                  <c:v>241000.0</c:v>
                </c:pt>
                <c:pt idx="2466">
                  <c:v>241000.0</c:v>
                </c:pt>
                <c:pt idx="2467">
                  <c:v>241000.0</c:v>
                </c:pt>
                <c:pt idx="2468">
                  <c:v>241000.0</c:v>
                </c:pt>
                <c:pt idx="2469">
                  <c:v>241000.0</c:v>
                </c:pt>
                <c:pt idx="2470">
                  <c:v>241000.0</c:v>
                </c:pt>
                <c:pt idx="2471">
                  <c:v>241000.0</c:v>
                </c:pt>
                <c:pt idx="2472">
                  <c:v>241000.0</c:v>
                </c:pt>
                <c:pt idx="2473">
                  <c:v>241000.0</c:v>
                </c:pt>
                <c:pt idx="2474">
                  <c:v>241000.0</c:v>
                </c:pt>
                <c:pt idx="2475">
                  <c:v>241000.0</c:v>
                </c:pt>
                <c:pt idx="2476">
                  <c:v>241000.0</c:v>
                </c:pt>
                <c:pt idx="2477">
                  <c:v>241000.0</c:v>
                </c:pt>
                <c:pt idx="2478">
                  <c:v>241000.0</c:v>
                </c:pt>
                <c:pt idx="2479">
                  <c:v>241000.0</c:v>
                </c:pt>
                <c:pt idx="2480">
                  <c:v>241000.0</c:v>
                </c:pt>
                <c:pt idx="2481">
                  <c:v>241000.0</c:v>
                </c:pt>
                <c:pt idx="2482">
                  <c:v>241000.0</c:v>
                </c:pt>
                <c:pt idx="2483">
                  <c:v>241000.0</c:v>
                </c:pt>
                <c:pt idx="2484">
                  <c:v>241000.0</c:v>
                </c:pt>
                <c:pt idx="2485">
                  <c:v>241000.0</c:v>
                </c:pt>
                <c:pt idx="2486">
                  <c:v>241000.0</c:v>
                </c:pt>
                <c:pt idx="2487">
                  <c:v>241000.0</c:v>
                </c:pt>
                <c:pt idx="2488">
                  <c:v>241000.0</c:v>
                </c:pt>
                <c:pt idx="2489">
                  <c:v>241000.0</c:v>
                </c:pt>
                <c:pt idx="2490">
                  <c:v>241000.0</c:v>
                </c:pt>
                <c:pt idx="2491">
                  <c:v>241000.0</c:v>
                </c:pt>
                <c:pt idx="2492">
                  <c:v>241000.0</c:v>
                </c:pt>
                <c:pt idx="2493">
                  <c:v>241000.0</c:v>
                </c:pt>
                <c:pt idx="2494">
                  <c:v>241000.0</c:v>
                </c:pt>
                <c:pt idx="2495">
                  <c:v>241000.0</c:v>
                </c:pt>
                <c:pt idx="2496">
                  <c:v>241000.0</c:v>
                </c:pt>
                <c:pt idx="2497">
                  <c:v>241000.0</c:v>
                </c:pt>
                <c:pt idx="2498">
                  <c:v>241000.0</c:v>
                </c:pt>
                <c:pt idx="2499">
                  <c:v>241000.0</c:v>
                </c:pt>
                <c:pt idx="2500">
                  <c:v>241000.0</c:v>
                </c:pt>
                <c:pt idx="2501">
                  <c:v>241000.0</c:v>
                </c:pt>
                <c:pt idx="2502">
                  <c:v>241000.0</c:v>
                </c:pt>
                <c:pt idx="2503">
                  <c:v>241000.0</c:v>
                </c:pt>
                <c:pt idx="2504">
                  <c:v>241000.0</c:v>
                </c:pt>
              </c:numCache>
            </c:numRef>
          </c:val>
          <c:smooth val="0"/>
        </c:ser>
        <c:ser>
          <c:idx val="3"/>
          <c:order val="2"/>
          <c:tx>
            <c:strRef>
              <c:f>DAN_REBOOT.gdat!$D$1</c:f>
              <c:strCache>
                <c:ptCount val="1"/>
                <c:pt idx="0">
                  <c:v>KRAS_GDP_total</c:v>
                </c:pt>
              </c:strCache>
            </c:strRef>
          </c:tx>
          <c:spPr>
            <a:ln w="12700"/>
          </c:spPr>
          <c:marker>
            <c:symbol val="none"/>
          </c:marker>
          <c:cat>
            <c:numRef>
              <c:f>DAN_REBOOT.gdat!$A$2:$A$2506</c:f>
              <c:numCache>
                <c:formatCode>0.00E+00</c:formatCode>
                <c:ptCount val="2505"/>
                <c:pt idx="0">
                  <c:v>0.0</c:v>
                </c:pt>
                <c:pt idx="1">
                  <c:v>400.0</c:v>
                </c:pt>
                <c:pt idx="2">
                  <c:v>800.0</c:v>
                </c:pt>
                <c:pt idx="3">
                  <c:v>1200.0</c:v>
                </c:pt>
                <c:pt idx="4">
                  <c:v>1600.0</c:v>
                </c:pt>
                <c:pt idx="5">
                  <c:v>2000.0</c:v>
                </c:pt>
                <c:pt idx="6">
                  <c:v>2400.0</c:v>
                </c:pt>
                <c:pt idx="7">
                  <c:v>2800.0</c:v>
                </c:pt>
                <c:pt idx="8">
                  <c:v>3200.0</c:v>
                </c:pt>
                <c:pt idx="9">
                  <c:v>3600.0</c:v>
                </c:pt>
                <c:pt idx="10">
                  <c:v>4000.0</c:v>
                </c:pt>
                <c:pt idx="11">
                  <c:v>4400.0</c:v>
                </c:pt>
                <c:pt idx="12">
                  <c:v>4800.0</c:v>
                </c:pt>
                <c:pt idx="13">
                  <c:v>5200.0</c:v>
                </c:pt>
                <c:pt idx="14">
                  <c:v>5600.0</c:v>
                </c:pt>
                <c:pt idx="15">
                  <c:v>6000.0</c:v>
                </c:pt>
                <c:pt idx="16">
                  <c:v>6400.0</c:v>
                </c:pt>
                <c:pt idx="17">
                  <c:v>6800.0</c:v>
                </c:pt>
                <c:pt idx="18">
                  <c:v>7200.0</c:v>
                </c:pt>
                <c:pt idx="19">
                  <c:v>7600.0</c:v>
                </c:pt>
                <c:pt idx="20">
                  <c:v>8000.0</c:v>
                </c:pt>
                <c:pt idx="21">
                  <c:v>8400.0</c:v>
                </c:pt>
                <c:pt idx="22">
                  <c:v>8800.0</c:v>
                </c:pt>
                <c:pt idx="23">
                  <c:v>9200.0</c:v>
                </c:pt>
                <c:pt idx="24">
                  <c:v>9600.0</c:v>
                </c:pt>
                <c:pt idx="25">
                  <c:v>10000.0</c:v>
                </c:pt>
                <c:pt idx="26">
                  <c:v>10400.0</c:v>
                </c:pt>
                <c:pt idx="27">
                  <c:v>10800.0</c:v>
                </c:pt>
                <c:pt idx="28">
                  <c:v>11200.0</c:v>
                </c:pt>
                <c:pt idx="29">
                  <c:v>11600.0</c:v>
                </c:pt>
                <c:pt idx="30">
                  <c:v>12000.0</c:v>
                </c:pt>
                <c:pt idx="31">
                  <c:v>12400.0</c:v>
                </c:pt>
                <c:pt idx="32">
                  <c:v>12800.0</c:v>
                </c:pt>
                <c:pt idx="33">
                  <c:v>13200.0</c:v>
                </c:pt>
                <c:pt idx="34">
                  <c:v>13600.0</c:v>
                </c:pt>
                <c:pt idx="35">
                  <c:v>14000.0</c:v>
                </c:pt>
                <c:pt idx="36">
                  <c:v>14400.0</c:v>
                </c:pt>
                <c:pt idx="37">
                  <c:v>14800.0</c:v>
                </c:pt>
                <c:pt idx="38">
                  <c:v>15200.0</c:v>
                </c:pt>
                <c:pt idx="39">
                  <c:v>15600.0</c:v>
                </c:pt>
                <c:pt idx="40">
                  <c:v>16000.0</c:v>
                </c:pt>
                <c:pt idx="41">
                  <c:v>16400.0</c:v>
                </c:pt>
                <c:pt idx="42">
                  <c:v>16800.0</c:v>
                </c:pt>
                <c:pt idx="43">
                  <c:v>17200.0</c:v>
                </c:pt>
                <c:pt idx="44">
                  <c:v>17600.0</c:v>
                </c:pt>
                <c:pt idx="45">
                  <c:v>18000.0</c:v>
                </c:pt>
                <c:pt idx="46">
                  <c:v>18400.0</c:v>
                </c:pt>
                <c:pt idx="47">
                  <c:v>18800.0</c:v>
                </c:pt>
                <c:pt idx="48">
                  <c:v>19200.0</c:v>
                </c:pt>
                <c:pt idx="49">
                  <c:v>19600.0</c:v>
                </c:pt>
                <c:pt idx="50">
                  <c:v>20000.0</c:v>
                </c:pt>
                <c:pt idx="51">
                  <c:v>20400.0</c:v>
                </c:pt>
                <c:pt idx="52">
                  <c:v>20800.0</c:v>
                </c:pt>
                <c:pt idx="53">
                  <c:v>21200.0</c:v>
                </c:pt>
                <c:pt idx="54">
                  <c:v>21600.0</c:v>
                </c:pt>
                <c:pt idx="55">
                  <c:v>22000.0</c:v>
                </c:pt>
                <c:pt idx="56">
                  <c:v>22400.0</c:v>
                </c:pt>
                <c:pt idx="57">
                  <c:v>22800.0</c:v>
                </c:pt>
                <c:pt idx="58">
                  <c:v>23200.0</c:v>
                </c:pt>
                <c:pt idx="59">
                  <c:v>23600.0</c:v>
                </c:pt>
                <c:pt idx="60">
                  <c:v>24000.0</c:v>
                </c:pt>
                <c:pt idx="61">
                  <c:v>24400.0</c:v>
                </c:pt>
                <c:pt idx="62">
                  <c:v>24800.0</c:v>
                </c:pt>
                <c:pt idx="63">
                  <c:v>25200.0</c:v>
                </c:pt>
                <c:pt idx="64">
                  <c:v>25600.0</c:v>
                </c:pt>
                <c:pt idx="65">
                  <c:v>26000.0</c:v>
                </c:pt>
                <c:pt idx="66">
                  <c:v>26400.0</c:v>
                </c:pt>
                <c:pt idx="67">
                  <c:v>26800.0</c:v>
                </c:pt>
                <c:pt idx="68">
                  <c:v>27200.0</c:v>
                </c:pt>
                <c:pt idx="69">
                  <c:v>27600.0</c:v>
                </c:pt>
                <c:pt idx="70">
                  <c:v>28000.0</c:v>
                </c:pt>
                <c:pt idx="71">
                  <c:v>28400.0</c:v>
                </c:pt>
                <c:pt idx="72">
                  <c:v>28800.0</c:v>
                </c:pt>
                <c:pt idx="73">
                  <c:v>29200.0</c:v>
                </c:pt>
                <c:pt idx="74">
                  <c:v>29600.0</c:v>
                </c:pt>
                <c:pt idx="75">
                  <c:v>30000.0</c:v>
                </c:pt>
                <c:pt idx="76">
                  <c:v>30400.0</c:v>
                </c:pt>
                <c:pt idx="77">
                  <c:v>30800.0</c:v>
                </c:pt>
                <c:pt idx="78">
                  <c:v>31200.0</c:v>
                </c:pt>
                <c:pt idx="79">
                  <c:v>31600.0</c:v>
                </c:pt>
                <c:pt idx="80">
                  <c:v>32000.0</c:v>
                </c:pt>
                <c:pt idx="81">
                  <c:v>32400.0</c:v>
                </c:pt>
                <c:pt idx="82">
                  <c:v>32800.0</c:v>
                </c:pt>
                <c:pt idx="83">
                  <c:v>33200.0</c:v>
                </c:pt>
                <c:pt idx="84">
                  <c:v>33600.0</c:v>
                </c:pt>
                <c:pt idx="85">
                  <c:v>34000.0</c:v>
                </c:pt>
                <c:pt idx="86">
                  <c:v>34400.0</c:v>
                </c:pt>
                <c:pt idx="87">
                  <c:v>34800.0</c:v>
                </c:pt>
                <c:pt idx="88">
                  <c:v>35200.0</c:v>
                </c:pt>
                <c:pt idx="89">
                  <c:v>35600.0</c:v>
                </c:pt>
                <c:pt idx="90">
                  <c:v>36000.0</c:v>
                </c:pt>
                <c:pt idx="91">
                  <c:v>36400.0</c:v>
                </c:pt>
                <c:pt idx="92">
                  <c:v>36800.0</c:v>
                </c:pt>
                <c:pt idx="93">
                  <c:v>37200.0</c:v>
                </c:pt>
                <c:pt idx="94">
                  <c:v>37600.0</c:v>
                </c:pt>
                <c:pt idx="95">
                  <c:v>38000.0</c:v>
                </c:pt>
                <c:pt idx="96">
                  <c:v>38400.0</c:v>
                </c:pt>
                <c:pt idx="97">
                  <c:v>38800.0</c:v>
                </c:pt>
                <c:pt idx="98">
                  <c:v>39200.0</c:v>
                </c:pt>
                <c:pt idx="99">
                  <c:v>39600.0</c:v>
                </c:pt>
                <c:pt idx="100">
                  <c:v>40000.0</c:v>
                </c:pt>
                <c:pt idx="101">
                  <c:v>40400.0</c:v>
                </c:pt>
                <c:pt idx="102">
                  <c:v>40800.0</c:v>
                </c:pt>
                <c:pt idx="103">
                  <c:v>41200.0</c:v>
                </c:pt>
                <c:pt idx="104">
                  <c:v>41600.0</c:v>
                </c:pt>
                <c:pt idx="105">
                  <c:v>42000.0</c:v>
                </c:pt>
                <c:pt idx="106">
                  <c:v>42400.0</c:v>
                </c:pt>
                <c:pt idx="107">
                  <c:v>42800.0</c:v>
                </c:pt>
                <c:pt idx="108">
                  <c:v>43200.0</c:v>
                </c:pt>
                <c:pt idx="109">
                  <c:v>43600.0</c:v>
                </c:pt>
                <c:pt idx="110">
                  <c:v>44000.0</c:v>
                </c:pt>
                <c:pt idx="111">
                  <c:v>44400.0</c:v>
                </c:pt>
                <c:pt idx="112">
                  <c:v>44800.0</c:v>
                </c:pt>
                <c:pt idx="113">
                  <c:v>45200.0</c:v>
                </c:pt>
                <c:pt idx="114">
                  <c:v>45600.0</c:v>
                </c:pt>
                <c:pt idx="115">
                  <c:v>46000.0</c:v>
                </c:pt>
                <c:pt idx="116">
                  <c:v>46400.0</c:v>
                </c:pt>
                <c:pt idx="117">
                  <c:v>46800.0</c:v>
                </c:pt>
                <c:pt idx="118">
                  <c:v>47200.0</c:v>
                </c:pt>
                <c:pt idx="119">
                  <c:v>47600.0</c:v>
                </c:pt>
                <c:pt idx="120">
                  <c:v>48000.0</c:v>
                </c:pt>
                <c:pt idx="121">
                  <c:v>48400.0</c:v>
                </c:pt>
                <c:pt idx="122">
                  <c:v>48800.0</c:v>
                </c:pt>
                <c:pt idx="123">
                  <c:v>49200.0</c:v>
                </c:pt>
                <c:pt idx="124">
                  <c:v>49600.0</c:v>
                </c:pt>
                <c:pt idx="125">
                  <c:v>50000.0</c:v>
                </c:pt>
                <c:pt idx="126">
                  <c:v>50400.0</c:v>
                </c:pt>
                <c:pt idx="127">
                  <c:v>50800.0</c:v>
                </c:pt>
                <c:pt idx="128">
                  <c:v>51200.0</c:v>
                </c:pt>
                <c:pt idx="129">
                  <c:v>51600.0</c:v>
                </c:pt>
                <c:pt idx="130">
                  <c:v>52000.0</c:v>
                </c:pt>
                <c:pt idx="131">
                  <c:v>52400.0</c:v>
                </c:pt>
                <c:pt idx="132">
                  <c:v>52800.0</c:v>
                </c:pt>
                <c:pt idx="133">
                  <c:v>53200.0</c:v>
                </c:pt>
                <c:pt idx="134">
                  <c:v>53600.0</c:v>
                </c:pt>
                <c:pt idx="135">
                  <c:v>54000.0</c:v>
                </c:pt>
                <c:pt idx="136">
                  <c:v>54400.0</c:v>
                </c:pt>
                <c:pt idx="137">
                  <c:v>54800.0</c:v>
                </c:pt>
                <c:pt idx="138">
                  <c:v>55200.0</c:v>
                </c:pt>
                <c:pt idx="139">
                  <c:v>55600.0</c:v>
                </c:pt>
                <c:pt idx="140">
                  <c:v>56000.0</c:v>
                </c:pt>
                <c:pt idx="141">
                  <c:v>56400.0</c:v>
                </c:pt>
                <c:pt idx="142">
                  <c:v>56800.0</c:v>
                </c:pt>
                <c:pt idx="143">
                  <c:v>57200.0</c:v>
                </c:pt>
                <c:pt idx="144">
                  <c:v>57600.0</c:v>
                </c:pt>
                <c:pt idx="145">
                  <c:v>58000.0</c:v>
                </c:pt>
                <c:pt idx="146">
                  <c:v>58400.0</c:v>
                </c:pt>
                <c:pt idx="147">
                  <c:v>58800.0</c:v>
                </c:pt>
                <c:pt idx="148">
                  <c:v>59200.0</c:v>
                </c:pt>
                <c:pt idx="149">
                  <c:v>59600.0</c:v>
                </c:pt>
                <c:pt idx="150">
                  <c:v>60000.0</c:v>
                </c:pt>
                <c:pt idx="151">
                  <c:v>60400.0</c:v>
                </c:pt>
                <c:pt idx="152">
                  <c:v>60800.0</c:v>
                </c:pt>
                <c:pt idx="153">
                  <c:v>61200.0</c:v>
                </c:pt>
                <c:pt idx="154">
                  <c:v>61600.0</c:v>
                </c:pt>
                <c:pt idx="155">
                  <c:v>62000.0</c:v>
                </c:pt>
                <c:pt idx="156">
                  <c:v>62400.0</c:v>
                </c:pt>
                <c:pt idx="157">
                  <c:v>62800.0</c:v>
                </c:pt>
                <c:pt idx="158">
                  <c:v>63200.0</c:v>
                </c:pt>
                <c:pt idx="159">
                  <c:v>63600.0</c:v>
                </c:pt>
                <c:pt idx="160">
                  <c:v>64000.0</c:v>
                </c:pt>
                <c:pt idx="161">
                  <c:v>64400.0</c:v>
                </c:pt>
                <c:pt idx="162">
                  <c:v>64800.0</c:v>
                </c:pt>
                <c:pt idx="163">
                  <c:v>65200.0</c:v>
                </c:pt>
                <c:pt idx="164">
                  <c:v>65600.0</c:v>
                </c:pt>
                <c:pt idx="165">
                  <c:v>66000.0</c:v>
                </c:pt>
                <c:pt idx="166">
                  <c:v>66400.0</c:v>
                </c:pt>
                <c:pt idx="167">
                  <c:v>66800.0</c:v>
                </c:pt>
                <c:pt idx="168">
                  <c:v>67200.0</c:v>
                </c:pt>
                <c:pt idx="169">
                  <c:v>67600.0</c:v>
                </c:pt>
                <c:pt idx="170">
                  <c:v>68000.0</c:v>
                </c:pt>
                <c:pt idx="171">
                  <c:v>68400.0</c:v>
                </c:pt>
                <c:pt idx="172">
                  <c:v>68800.0</c:v>
                </c:pt>
                <c:pt idx="173">
                  <c:v>69200.0</c:v>
                </c:pt>
                <c:pt idx="174">
                  <c:v>69600.0</c:v>
                </c:pt>
                <c:pt idx="175">
                  <c:v>70000.0</c:v>
                </c:pt>
                <c:pt idx="176">
                  <c:v>70400.0</c:v>
                </c:pt>
                <c:pt idx="177">
                  <c:v>70800.0</c:v>
                </c:pt>
                <c:pt idx="178">
                  <c:v>71200.0</c:v>
                </c:pt>
                <c:pt idx="179">
                  <c:v>71600.0</c:v>
                </c:pt>
                <c:pt idx="180">
                  <c:v>72000.0</c:v>
                </c:pt>
                <c:pt idx="181">
                  <c:v>72400.0</c:v>
                </c:pt>
                <c:pt idx="182">
                  <c:v>72800.0</c:v>
                </c:pt>
                <c:pt idx="183">
                  <c:v>73200.0</c:v>
                </c:pt>
                <c:pt idx="184">
                  <c:v>73600.0</c:v>
                </c:pt>
                <c:pt idx="185">
                  <c:v>74000.0</c:v>
                </c:pt>
                <c:pt idx="186">
                  <c:v>74400.0</c:v>
                </c:pt>
                <c:pt idx="187">
                  <c:v>74800.0</c:v>
                </c:pt>
                <c:pt idx="188">
                  <c:v>75200.0</c:v>
                </c:pt>
                <c:pt idx="189">
                  <c:v>75600.0</c:v>
                </c:pt>
                <c:pt idx="190">
                  <c:v>76000.0</c:v>
                </c:pt>
                <c:pt idx="191">
                  <c:v>76400.0</c:v>
                </c:pt>
                <c:pt idx="192">
                  <c:v>76800.0</c:v>
                </c:pt>
                <c:pt idx="193">
                  <c:v>77200.0</c:v>
                </c:pt>
                <c:pt idx="194">
                  <c:v>77600.0</c:v>
                </c:pt>
                <c:pt idx="195">
                  <c:v>78000.0</c:v>
                </c:pt>
                <c:pt idx="196">
                  <c:v>78400.0</c:v>
                </c:pt>
                <c:pt idx="197">
                  <c:v>78800.0</c:v>
                </c:pt>
                <c:pt idx="198">
                  <c:v>79200.0</c:v>
                </c:pt>
                <c:pt idx="199">
                  <c:v>79600.0</c:v>
                </c:pt>
                <c:pt idx="200">
                  <c:v>80000.0</c:v>
                </c:pt>
                <c:pt idx="201">
                  <c:v>80400.0</c:v>
                </c:pt>
                <c:pt idx="202">
                  <c:v>80800.0</c:v>
                </c:pt>
                <c:pt idx="203">
                  <c:v>81200.0</c:v>
                </c:pt>
                <c:pt idx="204">
                  <c:v>81600.0</c:v>
                </c:pt>
                <c:pt idx="205">
                  <c:v>82000.0</c:v>
                </c:pt>
                <c:pt idx="206">
                  <c:v>82400.0</c:v>
                </c:pt>
                <c:pt idx="207">
                  <c:v>82800.0</c:v>
                </c:pt>
                <c:pt idx="208">
                  <c:v>83200.0</c:v>
                </c:pt>
                <c:pt idx="209">
                  <c:v>83600.0</c:v>
                </c:pt>
                <c:pt idx="210">
                  <c:v>84000.0</c:v>
                </c:pt>
                <c:pt idx="211">
                  <c:v>84400.0</c:v>
                </c:pt>
                <c:pt idx="212">
                  <c:v>84800.0</c:v>
                </c:pt>
                <c:pt idx="213">
                  <c:v>85200.0</c:v>
                </c:pt>
                <c:pt idx="214">
                  <c:v>85600.0</c:v>
                </c:pt>
                <c:pt idx="215">
                  <c:v>86000.0</c:v>
                </c:pt>
                <c:pt idx="216">
                  <c:v>86400.0</c:v>
                </c:pt>
                <c:pt idx="217">
                  <c:v>86800.0</c:v>
                </c:pt>
                <c:pt idx="218">
                  <c:v>87200.0</c:v>
                </c:pt>
                <c:pt idx="219">
                  <c:v>87600.0</c:v>
                </c:pt>
                <c:pt idx="220">
                  <c:v>88000.0</c:v>
                </c:pt>
                <c:pt idx="221">
                  <c:v>88400.0</c:v>
                </c:pt>
                <c:pt idx="222">
                  <c:v>88800.0</c:v>
                </c:pt>
                <c:pt idx="223">
                  <c:v>89200.0</c:v>
                </c:pt>
                <c:pt idx="224">
                  <c:v>89600.0</c:v>
                </c:pt>
                <c:pt idx="225">
                  <c:v>90000.0</c:v>
                </c:pt>
                <c:pt idx="226">
                  <c:v>90400.0</c:v>
                </c:pt>
                <c:pt idx="227">
                  <c:v>90800.0</c:v>
                </c:pt>
                <c:pt idx="228">
                  <c:v>91200.0</c:v>
                </c:pt>
                <c:pt idx="229">
                  <c:v>91600.0</c:v>
                </c:pt>
                <c:pt idx="230">
                  <c:v>92000.0</c:v>
                </c:pt>
                <c:pt idx="231">
                  <c:v>92400.0</c:v>
                </c:pt>
                <c:pt idx="232">
                  <c:v>92800.0</c:v>
                </c:pt>
                <c:pt idx="233">
                  <c:v>93200.0</c:v>
                </c:pt>
                <c:pt idx="234">
                  <c:v>93600.0</c:v>
                </c:pt>
                <c:pt idx="235">
                  <c:v>94000.0</c:v>
                </c:pt>
                <c:pt idx="236">
                  <c:v>94400.0</c:v>
                </c:pt>
                <c:pt idx="237">
                  <c:v>94800.0</c:v>
                </c:pt>
                <c:pt idx="238">
                  <c:v>95200.0</c:v>
                </c:pt>
                <c:pt idx="239">
                  <c:v>95600.0</c:v>
                </c:pt>
                <c:pt idx="240">
                  <c:v>96000.0</c:v>
                </c:pt>
                <c:pt idx="241">
                  <c:v>96400.0</c:v>
                </c:pt>
                <c:pt idx="242">
                  <c:v>96800.0</c:v>
                </c:pt>
                <c:pt idx="243">
                  <c:v>97200.0</c:v>
                </c:pt>
                <c:pt idx="244">
                  <c:v>97600.0</c:v>
                </c:pt>
                <c:pt idx="245">
                  <c:v>98000.0</c:v>
                </c:pt>
                <c:pt idx="246">
                  <c:v>98400.0</c:v>
                </c:pt>
                <c:pt idx="247">
                  <c:v>98800.0</c:v>
                </c:pt>
                <c:pt idx="248">
                  <c:v>99200.0</c:v>
                </c:pt>
                <c:pt idx="249">
                  <c:v>99600.0</c:v>
                </c:pt>
                <c:pt idx="250">
                  <c:v>100000.0</c:v>
                </c:pt>
                <c:pt idx="251">
                  <c:v>100000.0</c:v>
                </c:pt>
                <c:pt idx="252">
                  <c:v>101000.0</c:v>
                </c:pt>
                <c:pt idx="253">
                  <c:v>101000.0</c:v>
                </c:pt>
                <c:pt idx="254">
                  <c:v>102000.0</c:v>
                </c:pt>
                <c:pt idx="255">
                  <c:v>102000.0</c:v>
                </c:pt>
                <c:pt idx="256">
                  <c:v>102000.0</c:v>
                </c:pt>
                <c:pt idx="257">
                  <c:v>103000.0</c:v>
                </c:pt>
                <c:pt idx="258">
                  <c:v>103000.0</c:v>
                </c:pt>
                <c:pt idx="259">
                  <c:v>104000.0</c:v>
                </c:pt>
                <c:pt idx="260">
                  <c:v>104000.0</c:v>
                </c:pt>
                <c:pt idx="261">
                  <c:v>104000.0</c:v>
                </c:pt>
                <c:pt idx="262">
                  <c:v>105000.0</c:v>
                </c:pt>
                <c:pt idx="263">
                  <c:v>105000.0</c:v>
                </c:pt>
                <c:pt idx="264">
                  <c:v>106000.0</c:v>
                </c:pt>
                <c:pt idx="265">
                  <c:v>106000.0</c:v>
                </c:pt>
                <c:pt idx="266">
                  <c:v>106000.0</c:v>
                </c:pt>
                <c:pt idx="267">
                  <c:v>107000.0</c:v>
                </c:pt>
                <c:pt idx="268">
                  <c:v>107000.0</c:v>
                </c:pt>
                <c:pt idx="269">
                  <c:v>108000.0</c:v>
                </c:pt>
                <c:pt idx="270">
                  <c:v>108000.0</c:v>
                </c:pt>
                <c:pt idx="271">
                  <c:v>108000.0</c:v>
                </c:pt>
                <c:pt idx="272">
                  <c:v>109000.0</c:v>
                </c:pt>
                <c:pt idx="273">
                  <c:v>109000.0</c:v>
                </c:pt>
                <c:pt idx="274">
                  <c:v>110000.0</c:v>
                </c:pt>
                <c:pt idx="275">
                  <c:v>110000.0</c:v>
                </c:pt>
                <c:pt idx="276">
                  <c:v>110000.0</c:v>
                </c:pt>
                <c:pt idx="277">
                  <c:v>111000.0</c:v>
                </c:pt>
                <c:pt idx="278">
                  <c:v>111000.0</c:v>
                </c:pt>
                <c:pt idx="279">
                  <c:v>112000.0</c:v>
                </c:pt>
                <c:pt idx="280">
                  <c:v>112000.0</c:v>
                </c:pt>
                <c:pt idx="281">
                  <c:v>112000.0</c:v>
                </c:pt>
                <c:pt idx="282">
                  <c:v>113000.0</c:v>
                </c:pt>
                <c:pt idx="283">
                  <c:v>113000.0</c:v>
                </c:pt>
                <c:pt idx="284">
                  <c:v>114000.0</c:v>
                </c:pt>
                <c:pt idx="285">
                  <c:v>114000.0</c:v>
                </c:pt>
                <c:pt idx="286">
                  <c:v>114000.0</c:v>
                </c:pt>
                <c:pt idx="287">
                  <c:v>115000.0</c:v>
                </c:pt>
                <c:pt idx="288">
                  <c:v>115000.0</c:v>
                </c:pt>
                <c:pt idx="289">
                  <c:v>116000.0</c:v>
                </c:pt>
                <c:pt idx="290">
                  <c:v>116000.0</c:v>
                </c:pt>
                <c:pt idx="291">
                  <c:v>116000.0</c:v>
                </c:pt>
                <c:pt idx="292">
                  <c:v>117000.0</c:v>
                </c:pt>
                <c:pt idx="293">
                  <c:v>117000.0</c:v>
                </c:pt>
                <c:pt idx="294">
                  <c:v>118000.0</c:v>
                </c:pt>
                <c:pt idx="295">
                  <c:v>118000.0</c:v>
                </c:pt>
                <c:pt idx="296">
                  <c:v>118000.0</c:v>
                </c:pt>
                <c:pt idx="297">
                  <c:v>119000.0</c:v>
                </c:pt>
                <c:pt idx="298">
                  <c:v>119000.0</c:v>
                </c:pt>
                <c:pt idx="299">
                  <c:v>120000.0</c:v>
                </c:pt>
                <c:pt idx="300">
                  <c:v>120000.0</c:v>
                </c:pt>
                <c:pt idx="301">
                  <c:v>120000.0</c:v>
                </c:pt>
                <c:pt idx="302">
                  <c:v>121000.0</c:v>
                </c:pt>
                <c:pt idx="303">
                  <c:v>121000.0</c:v>
                </c:pt>
                <c:pt idx="304">
                  <c:v>122000.0</c:v>
                </c:pt>
                <c:pt idx="305">
                  <c:v>122000.0</c:v>
                </c:pt>
                <c:pt idx="306">
                  <c:v>122000.0</c:v>
                </c:pt>
                <c:pt idx="307">
                  <c:v>123000.0</c:v>
                </c:pt>
                <c:pt idx="308">
                  <c:v>123000.0</c:v>
                </c:pt>
                <c:pt idx="309">
                  <c:v>124000.0</c:v>
                </c:pt>
                <c:pt idx="310">
                  <c:v>124000.0</c:v>
                </c:pt>
                <c:pt idx="311">
                  <c:v>124000.0</c:v>
                </c:pt>
                <c:pt idx="312">
                  <c:v>125000.0</c:v>
                </c:pt>
                <c:pt idx="313">
                  <c:v>125000.0</c:v>
                </c:pt>
                <c:pt idx="314">
                  <c:v>126000.0</c:v>
                </c:pt>
                <c:pt idx="315">
                  <c:v>126000.0</c:v>
                </c:pt>
                <c:pt idx="316">
                  <c:v>126000.0</c:v>
                </c:pt>
                <c:pt idx="317">
                  <c:v>127000.0</c:v>
                </c:pt>
                <c:pt idx="318">
                  <c:v>127000.0</c:v>
                </c:pt>
                <c:pt idx="319">
                  <c:v>128000.0</c:v>
                </c:pt>
                <c:pt idx="320">
                  <c:v>128000.0</c:v>
                </c:pt>
                <c:pt idx="321">
                  <c:v>128000.0</c:v>
                </c:pt>
                <c:pt idx="322">
                  <c:v>129000.0</c:v>
                </c:pt>
                <c:pt idx="323">
                  <c:v>129000.0</c:v>
                </c:pt>
                <c:pt idx="324">
                  <c:v>130000.0</c:v>
                </c:pt>
                <c:pt idx="325">
                  <c:v>130000.0</c:v>
                </c:pt>
                <c:pt idx="326">
                  <c:v>130000.0</c:v>
                </c:pt>
                <c:pt idx="327">
                  <c:v>131000.0</c:v>
                </c:pt>
                <c:pt idx="328">
                  <c:v>131000.0</c:v>
                </c:pt>
                <c:pt idx="329">
                  <c:v>132000.0</c:v>
                </c:pt>
                <c:pt idx="330">
                  <c:v>132000.0</c:v>
                </c:pt>
                <c:pt idx="331">
                  <c:v>132000.0</c:v>
                </c:pt>
                <c:pt idx="332">
                  <c:v>133000.0</c:v>
                </c:pt>
                <c:pt idx="333">
                  <c:v>133000.0</c:v>
                </c:pt>
                <c:pt idx="334">
                  <c:v>134000.0</c:v>
                </c:pt>
                <c:pt idx="335">
                  <c:v>134000.0</c:v>
                </c:pt>
                <c:pt idx="336">
                  <c:v>134000.0</c:v>
                </c:pt>
                <c:pt idx="337">
                  <c:v>135000.0</c:v>
                </c:pt>
                <c:pt idx="338">
                  <c:v>135000.0</c:v>
                </c:pt>
                <c:pt idx="339">
                  <c:v>136000.0</c:v>
                </c:pt>
                <c:pt idx="340">
                  <c:v>136000.0</c:v>
                </c:pt>
                <c:pt idx="341">
                  <c:v>136000.0</c:v>
                </c:pt>
                <c:pt idx="342">
                  <c:v>137000.0</c:v>
                </c:pt>
                <c:pt idx="343">
                  <c:v>137000.0</c:v>
                </c:pt>
                <c:pt idx="344">
                  <c:v>138000.0</c:v>
                </c:pt>
                <c:pt idx="345">
                  <c:v>138000.0</c:v>
                </c:pt>
                <c:pt idx="346">
                  <c:v>138000.0</c:v>
                </c:pt>
                <c:pt idx="347">
                  <c:v>139000.0</c:v>
                </c:pt>
                <c:pt idx="348">
                  <c:v>139000.0</c:v>
                </c:pt>
                <c:pt idx="349">
                  <c:v>140000.0</c:v>
                </c:pt>
                <c:pt idx="350">
                  <c:v>140000.0</c:v>
                </c:pt>
                <c:pt idx="351">
                  <c:v>140000.0</c:v>
                </c:pt>
                <c:pt idx="352">
                  <c:v>141000.0</c:v>
                </c:pt>
                <c:pt idx="353">
                  <c:v>141000.0</c:v>
                </c:pt>
                <c:pt idx="354">
                  <c:v>142000.0</c:v>
                </c:pt>
                <c:pt idx="355">
                  <c:v>142000.0</c:v>
                </c:pt>
                <c:pt idx="356">
                  <c:v>142000.0</c:v>
                </c:pt>
                <c:pt idx="357">
                  <c:v>143000.0</c:v>
                </c:pt>
                <c:pt idx="358">
                  <c:v>143000.0</c:v>
                </c:pt>
                <c:pt idx="359">
                  <c:v>144000.0</c:v>
                </c:pt>
                <c:pt idx="360">
                  <c:v>144000.0</c:v>
                </c:pt>
                <c:pt idx="361">
                  <c:v>144000.0</c:v>
                </c:pt>
                <c:pt idx="362">
                  <c:v>145000.0</c:v>
                </c:pt>
                <c:pt idx="363">
                  <c:v>145000.0</c:v>
                </c:pt>
                <c:pt idx="364">
                  <c:v>146000.0</c:v>
                </c:pt>
                <c:pt idx="365">
                  <c:v>146000.0</c:v>
                </c:pt>
                <c:pt idx="366">
                  <c:v>146000.0</c:v>
                </c:pt>
                <c:pt idx="367">
                  <c:v>147000.0</c:v>
                </c:pt>
                <c:pt idx="368">
                  <c:v>147000.0</c:v>
                </c:pt>
                <c:pt idx="369">
                  <c:v>148000.0</c:v>
                </c:pt>
                <c:pt idx="370">
                  <c:v>148000.0</c:v>
                </c:pt>
                <c:pt idx="371">
                  <c:v>148000.0</c:v>
                </c:pt>
                <c:pt idx="372">
                  <c:v>149000.0</c:v>
                </c:pt>
                <c:pt idx="373">
                  <c:v>149000.0</c:v>
                </c:pt>
                <c:pt idx="374">
                  <c:v>150000.0</c:v>
                </c:pt>
                <c:pt idx="375">
                  <c:v>150000.0</c:v>
                </c:pt>
                <c:pt idx="376">
                  <c:v>150000.0</c:v>
                </c:pt>
                <c:pt idx="377">
                  <c:v>151000.0</c:v>
                </c:pt>
                <c:pt idx="378">
                  <c:v>151000.0</c:v>
                </c:pt>
                <c:pt idx="379">
                  <c:v>152000.0</c:v>
                </c:pt>
                <c:pt idx="380">
                  <c:v>152000.0</c:v>
                </c:pt>
                <c:pt idx="381">
                  <c:v>152000.0</c:v>
                </c:pt>
                <c:pt idx="382">
                  <c:v>153000.0</c:v>
                </c:pt>
                <c:pt idx="383">
                  <c:v>153000.0</c:v>
                </c:pt>
                <c:pt idx="384">
                  <c:v>154000.0</c:v>
                </c:pt>
                <c:pt idx="385">
                  <c:v>154000.0</c:v>
                </c:pt>
                <c:pt idx="386">
                  <c:v>154000.0</c:v>
                </c:pt>
                <c:pt idx="387">
                  <c:v>155000.0</c:v>
                </c:pt>
                <c:pt idx="388">
                  <c:v>155000.0</c:v>
                </c:pt>
                <c:pt idx="389">
                  <c:v>156000.0</c:v>
                </c:pt>
                <c:pt idx="390">
                  <c:v>156000.0</c:v>
                </c:pt>
                <c:pt idx="391">
                  <c:v>156000.0</c:v>
                </c:pt>
                <c:pt idx="392">
                  <c:v>157000.0</c:v>
                </c:pt>
                <c:pt idx="393">
                  <c:v>157000.0</c:v>
                </c:pt>
                <c:pt idx="394">
                  <c:v>158000.0</c:v>
                </c:pt>
                <c:pt idx="395">
                  <c:v>158000.0</c:v>
                </c:pt>
                <c:pt idx="396">
                  <c:v>158000.0</c:v>
                </c:pt>
                <c:pt idx="397">
                  <c:v>159000.0</c:v>
                </c:pt>
                <c:pt idx="398">
                  <c:v>159000.0</c:v>
                </c:pt>
                <c:pt idx="399">
                  <c:v>160000.0</c:v>
                </c:pt>
                <c:pt idx="400">
                  <c:v>160000.0</c:v>
                </c:pt>
                <c:pt idx="401">
                  <c:v>160000.0</c:v>
                </c:pt>
                <c:pt idx="402">
                  <c:v>161000.0</c:v>
                </c:pt>
                <c:pt idx="403">
                  <c:v>161000.0</c:v>
                </c:pt>
                <c:pt idx="404">
                  <c:v>162000.0</c:v>
                </c:pt>
                <c:pt idx="405">
                  <c:v>162000.0</c:v>
                </c:pt>
                <c:pt idx="406">
                  <c:v>162000.0</c:v>
                </c:pt>
                <c:pt idx="407">
                  <c:v>163000.0</c:v>
                </c:pt>
                <c:pt idx="408">
                  <c:v>163000.0</c:v>
                </c:pt>
                <c:pt idx="409">
                  <c:v>164000.0</c:v>
                </c:pt>
                <c:pt idx="410">
                  <c:v>164000.0</c:v>
                </c:pt>
                <c:pt idx="411">
                  <c:v>164000.0</c:v>
                </c:pt>
                <c:pt idx="412">
                  <c:v>165000.0</c:v>
                </c:pt>
                <c:pt idx="413">
                  <c:v>165000.0</c:v>
                </c:pt>
                <c:pt idx="414">
                  <c:v>166000.0</c:v>
                </c:pt>
                <c:pt idx="415">
                  <c:v>166000.0</c:v>
                </c:pt>
                <c:pt idx="416">
                  <c:v>166000.0</c:v>
                </c:pt>
                <c:pt idx="417">
                  <c:v>167000.0</c:v>
                </c:pt>
                <c:pt idx="418">
                  <c:v>167000.0</c:v>
                </c:pt>
                <c:pt idx="419">
                  <c:v>168000.0</c:v>
                </c:pt>
                <c:pt idx="420">
                  <c:v>168000.0</c:v>
                </c:pt>
                <c:pt idx="421">
                  <c:v>168000.0</c:v>
                </c:pt>
                <c:pt idx="422">
                  <c:v>169000.0</c:v>
                </c:pt>
                <c:pt idx="423">
                  <c:v>169000.0</c:v>
                </c:pt>
                <c:pt idx="424">
                  <c:v>170000.0</c:v>
                </c:pt>
                <c:pt idx="425">
                  <c:v>170000.0</c:v>
                </c:pt>
                <c:pt idx="426">
                  <c:v>170000.0</c:v>
                </c:pt>
                <c:pt idx="427">
                  <c:v>171000.0</c:v>
                </c:pt>
                <c:pt idx="428">
                  <c:v>171000.0</c:v>
                </c:pt>
                <c:pt idx="429">
                  <c:v>172000.0</c:v>
                </c:pt>
                <c:pt idx="430">
                  <c:v>172000.0</c:v>
                </c:pt>
                <c:pt idx="431">
                  <c:v>172000.0</c:v>
                </c:pt>
                <c:pt idx="432">
                  <c:v>173000.0</c:v>
                </c:pt>
                <c:pt idx="433">
                  <c:v>173000.0</c:v>
                </c:pt>
                <c:pt idx="434">
                  <c:v>174000.0</c:v>
                </c:pt>
                <c:pt idx="435">
                  <c:v>174000.0</c:v>
                </c:pt>
                <c:pt idx="436">
                  <c:v>174000.0</c:v>
                </c:pt>
                <c:pt idx="437">
                  <c:v>175000.0</c:v>
                </c:pt>
                <c:pt idx="438">
                  <c:v>175000.0</c:v>
                </c:pt>
                <c:pt idx="439">
                  <c:v>176000.0</c:v>
                </c:pt>
                <c:pt idx="440">
                  <c:v>176000.0</c:v>
                </c:pt>
                <c:pt idx="441">
                  <c:v>176000.0</c:v>
                </c:pt>
                <c:pt idx="442">
                  <c:v>177000.0</c:v>
                </c:pt>
                <c:pt idx="443">
                  <c:v>177000.0</c:v>
                </c:pt>
                <c:pt idx="444">
                  <c:v>178000.0</c:v>
                </c:pt>
                <c:pt idx="445">
                  <c:v>178000.0</c:v>
                </c:pt>
                <c:pt idx="446">
                  <c:v>178000.0</c:v>
                </c:pt>
                <c:pt idx="447">
                  <c:v>179000.0</c:v>
                </c:pt>
                <c:pt idx="448">
                  <c:v>179000.0</c:v>
                </c:pt>
                <c:pt idx="449">
                  <c:v>180000.0</c:v>
                </c:pt>
                <c:pt idx="450">
                  <c:v>180000.0</c:v>
                </c:pt>
                <c:pt idx="451">
                  <c:v>180000.0</c:v>
                </c:pt>
                <c:pt idx="452">
                  <c:v>181000.0</c:v>
                </c:pt>
                <c:pt idx="453">
                  <c:v>181000.0</c:v>
                </c:pt>
                <c:pt idx="454">
                  <c:v>182000.0</c:v>
                </c:pt>
                <c:pt idx="455">
                  <c:v>182000.0</c:v>
                </c:pt>
                <c:pt idx="456">
                  <c:v>182000.0</c:v>
                </c:pt>
                <c:pt idx="457">
                  <c:v>183000.0</c:v>
                </c:pt>
                <c:pt idx="458">
                  <c:v>183000.0</c:v>
                </c:pt>
                <c:pt idx="459">
                  <c:v>184000.0</c:v>
                </c:pt>
                <c:pt idx="460">
                  <c:v>184000.0</c:v>
                </c:pt>
                <c:pt idx="461">
                  <c:v>184000.0</c:v>
                </c:pt>
                <c:pt idx="462">
                  <c:v>185000.0</c:v>
                </c:pt>
                <c:pt idx="463">
                  <c:v>185000.0</c:v>
                </c:pt>
                <c:pt idx="464">
                  <c:v>186000.0</c:v>
                </c:pt>
                <c:pt idx="465">
                  <c:v>186000.0</c:v>
                </c:pt>
                <c:pt idx="466">
                  <c:v>186000.0</c:v>
                </c:pt>
                <c:pt idx="467">
                  <c:v>187000.0</c:v>
                </c:pt>
                <c:pt idx="468">
                  <c:v>187000.0</c:v>
                </c:pt>
                <c:pt idx="469">
                  <c:v>188000.0</c:v>
                </c:pt>
                <c:pt idx="470">
                  <c:v>188000.0</c:v>
                </c:pt>
                <c:pt idx="471">
                  <c:v>188000.0</c:v>
                </c:pt>
                <c:pt idx="472">
                  <c:v>189000.0</c:v>
                </c:pt>
                <c:pt idx="473">
                  <c:v>189000.0</c:v>
                </c:pt>
                <c:pt idx="474">
                  <c:v>190000.0</c:v>
                </c:pt>
                <c:pt idx="475">
                  <c:v>190000.0</c:v>
                </c:pt>
                <c:pt idx="476">
                  <c:v>190000.0</c:v>
                </c:pt>
                <c:pt idx="477">
                  <c:v>191000.0</c:v>
                </c:pt>
                <c:pt idx="478">
                  <c:v>191000.0</c:v>
                </c:pt>
                <c:pt idx="479">
                  <c:v>192000.0</c:v>
                </c:pt>
                <c:pt idx="480">
                  <c:v>192000.0</c:v>
                </c:pt>
                <c:pt idx="481">
                  <c:v>192000.0</c:v>
                </c:pt>
                <c:pt idx="482">
                  <c:v>193000.0</c:v>
                </c:pt>
                <c:pt idx="483">
                  <c:v>193000.0</c:v>
                </c:pt>
                <c:pt idx="484">
                  <c:v>194000.0</c:v>
                </c:pt>
                <c:pt idx="485">
                  <c:v>194000.0</c:v>
                </c:pt>
                <c:pt idx="486">
                  <c:v>194000.0</c:v>
                </c:pt>
                <c:pt idx="487">
                  <c:v>195000.0</c:v>
                </c:pt>
                <c:pt idx="488">
                  <c:v>195000.0</c:v>
                </c:pt>
                <c:pt idx="489">
                  <c:v>196000.0</c:v>
                </c:pt>
                <c:pt idx="490">
                  <c:v>196000.0</c:v>
                </c:pt>
                <c:pt idx="491">
                  <c:v>196000.0</c:v>
                </c:pt>
                <c:pt idx="492">
                  <c:v>197000.0</c:v>
                </c:pt>
                <c:pt idx="493">
                  <c:v>197000.0</c:v>
                </c:pt>
                <c:pt idx="494">
                  <c:v>198000.0</c:v>
                </c:pt>
                <c:pt idx="495">
                  <c:v>198000.0</c:v>
                </c:pt>
                <c:pt idx="496">
                  <c:v>198000.0</c:v>
                </c:pt>
                <c:pt idx="497">
                  <c:v>199000.0</c:v>
                </c:pt>
                <c:pt idx="498">
                  <c:v>199000.0</c:v>
                </c:pt>
                <c:pt idx="499">
                  <c:v>200000.0</c:v>
                </c:pt>
                <c:pt idx="500">
                  <c:v>200000.0</c:v>
                </c:pt>
                <c:pt idx="501">
                  <c:v>200000.0</c:v>
                </c:pt>
                <c:pt idx="502">
                  <c:v>201000.0</c:v>
                </c:pt>
                <c:pt idx="503">
                  <c:v>201000.0</c:v>
                </c:pt>
                <c:pt idx="504">
                  <c:v>202000.0</c:v>
                </c:pt>
                <c:pt idx="505">
                  <c:v>202000.0</c:v>
                </c:pt>
                <c:pt idx="506">
                  <c:v>202000.0</c:v>
                </c:pt>
                <c:pt idx="507">
                  <c:v>203000.0</c:v>
                </c:pt>
                <c:pt idx="508">
                  <c:v>203000.0</c:v>
                </c:pt>
                <c:pt idx="509">
                  <c:v>204000.0</c:v>
                </c:pt>
                <c:pt idx="510">
                  <c:v>204000.0</c:v>
                </c:pt>
                <c:pt idx="511">
                  <c:v>204000.0</c:v>
                </c:pt>
                <c:pt idx="512">
                  <c:v>205000.0</c:v>
                </c:pt>
                <c:pt idx="513">
                  <c:v>205000.0</c:v>
                </c:pt>
                <c:pt idx="514">
                  <c:v>206000.0</c:v>
                </c:pt>
                <c:pt idx="515">
                  <c:v>206000.0</c:v>
                </c:pt>
                <c:pt idx="516">
                  <c:v>206000.0</c:v>
                </c:pt>
                <c:pt idx="517">
                  <c:v>207000.0</c:v>
                </c:pt>
                <c:pt idx="518">
                  <c:v>207000.0</c:v>
                </c:pt>
                <c:pt idx="519">
                  <c:v>208000.0</c:v>
                </c:pt>
                <c:pt idx="520">
                  <c:v>208000.0</c:v>
                </c:pt>
                <c:pt idx="521">
                  <c:v>208000.0</c:v>
                </c:pt>
                <c:pt idx="522">
                  <c:v>209000.0</c:v>
                </c:pt>
                <c:pt idx="523">
                  <c:v>209000.0</c:v>
                </c:pt>
                <c:pt idx="524">
                  <c:v>210000.0</c:v>
                </c:pt>
                <c:pt idx="525">
                  <c:v>210000.0</c:v>
                </c:pt>
                <c:pt idx="526">
                  <c:v>210000.0</c:v>
                </c:pt>
                <c:pt idx="527">
                  <c:v>211000.0</c:v>
                </c:pt>
                <c:pt idx="528">
                  <c:v>211000.0</c:v>
                </c:pt>
                <c:pt idx="529">
                  <c:v>212000.0</c:v>
                </c:pt>
                <c:pt idx="530">
                  <c:v>212000.0</c:v>
                </c:pt>
                <c:pt idx="531">
                  <c:v>212000.0</c:v>
                </c:pt>
                <c:pt idx="532">
                  <c:v>213000.0</c:v>
                </c:pt>
                <c:pt idx="533">
                  <c:v>213000.0</c:v>
                </c:pt>
                <c:pt idx="534">
                  <c:v>214000.0</c:v>
                </c:pt>
                <c:pt idx="535">
                  <c:v>214000.0</c:v>
                </c:pt>
                <c:pt idx="536">
                  <c:v>214000.0</c:v>
                </c:pt>
                <c:pt idx="537">
                  <c:v>215000.0</c:v>
                </c:pt>
                <c:pt idx="538">
                  <c:v>215000.0</c:v>
                </c:pt>
                <c:pt idx="539">
                  <c:v>216000.0</c:v>
                </c:pt>
                <c:pt idx="540">
                  <c:v>216000.0</c:v>
                </c:pt>
                <c:pt idx="541">
                  <c:v>216000.0</c:v>
                </c:pt>
                <c:pt idx="542">
                  <c:v>217000.0</c:v>
                </c:pt>
                <c:pt idx="543">
                  <c:v>217000.0</c:v>
                </c:pt>
                <c:pt idx="544">
                  <c:v>218000.0</c:v>
                </c:pt>
                <c:pt idx="545">
                  <c:v>218000.0</c:v>
                </c:pt>
                <c:pt idx="546">
                  <c:v>218000.0</c:v>
                </c:pt>
                <c:pt idx="547">
                  <c:v>219000.0</c:v>
                </c:pt>
                <c:pt idx="548">
                  <c:v>219000.0</c:v>
                </c:pt>
                <c:pt idx="549">
                  <c:v>220000.0</c:v>
                </c:pt>
                <c:pt idx="550">
                  <c:v>220000.0</c:v>
                </c:pt>
                <c:pt idx="551">
                  <c:v>220000.0</c:v>
                </c:pt>
                <c:pt idx="552">
                  <c:v>221000.0</c:v>
                </c:pt>
                <c:pt idx="553">
                  <c:v>221000.0</c:v>
                </c:pt>
                <c:pt idx="554">
                  <c:v>222000.0</c:v>
                </c:pt>
                <c:pt idx="555">
                  <c:v>222000.0</c:v>
                </c:pt>
                <c:pt idx="556">
                  <c:v>222000.0</c:v>
                </c:pt>
                <c:pt idx="557">
                  <c:v>223000.0</c:v>
                </c:pt>
                <c:pt idx="558">
                  <c:v>223000.0</c:v>
                </c:pt>
                <c:pt idx="559">
                  <c:v>224000.0</c:v>
                </c:pt>
                <c:pt idx="560">
                  <c:v>224000.0</c:v>
                </c:pt>
                <c:pt idx="561">
                  <c:v>224000.0</c:v>
                </c:pt>
                <c:pt idx="562">
                  <c:v>225000.0</c:v>
                </c:pt>
                <c:pt idx="563">
                  <c:v>225000.0</c:v>
                </c:pt>
                <c:pt idx="564">
                  <c:v>226000.0</c:v>
                </c:pt>
                <c:pt idx="565">
                  <c:v>226000.0</c:v>
                </c:pt>
                <c:pt idx="566">
                  <c:v>226000.0</c:v>
                </c:pt>
                <c:pt idx="567">
                  <c:v>227000.0</c:v>
                </c:pt>
                <c:pt idx="568">
                  <c:v>227000.0</c:v>
                </c:pt>
                <c:pt idx="569">
                  <c:v>228000.0</c:v>
                </c:pt>
                <c:pt idx="570">
                  <c:v>228000.0</c:v>
                </c:pt>
                <c:pt idx="571">
                  <c:v>228000.0</c:v>
                </c:pt>
                <c:pt idx="572">
                  <c:v>229000.0</c:v>
                </c:pt>
                <c:pt idx="573">
                  <c:v>229000.0</c:v>
                </c:pt>
                <c:pt idx="574">
                  <c:v>230000.0</c:v>
                </c:pt>
                <c:pt idx="575">
                  <c:v>230000.0</c:v>
                </c:pt>
                <c:pt idx="576">
                  <c:v>230000.0</c:v>
                </c:pt>
                <c:pt idx="577">
                  <c:v>231000.0</c:v>
                </c:pt>
                <c:pt idx="578">
                  <c:v>231000.0</c:v>
                </c:pt>
                <c:pt idx="579">
                  <c:v>232000.0</c:v>
                </c:pt>
                <c:pt idx="580">
                  <c:v>232000.0</c:v>
                </c:pt>
                <c:pt idx="581">
                  <c:v>232000.0</c:v>
                </c:pt>
                <c:pt idx="582">
                  <c:v>233000.0</c:v>
                </c:pt>
                <c:pt idx="583">
                  <c:v>233000.0</c:v>
                </c:pt>
                <c:pt idx="584">
                  <c:v>234000.0</c:v>
                </c:pt>
                <c:pt idx="585">
                  <c:v>234000.0</c:v>
                </c:pt>
                <c:pt idx="586">
                  <c:v>234000.0</c:v>
                </c:pt>
                <c:pt idx="587">
                  <c:v>235000.0</c:v>
                </c:pt>
                <c:pt idx="588">
                  <c:v>235000.0</c:v>
                </c:pt>
                <c:pt idx="589">
                  <c:v>236000.0</c:v>
                </c:pt>
                <c:pt idx="590">
                  <c:v>236000.0</c:v>
                </c:pt>
                <c:pt idx="591">
                  <c:v>236000.0</c:v>
                </c:pt>
                <c:pt idx="592">
                  <c:v>237000.0</c:v>
                </c:pt>
                <c:pt idx="593">
                  <c:v>237000.0</c:v>
                </c:pt>
                <c:pt idx="594">
                  <c:v>238000.0</c:v>
                </c:pt>
                <c:pt idx="595">
                  <c:v>238000.0</c:v>
                </c:pt>
                <c:pt idx="596">
                  <c:v>238000.0</c:v>
                </c:pt>
                <c:pt idx="597">
                  <c:v>239000.0</c:v>
                </c:pt>
                <c:pt idx="598">
                  <c:v>239000.0</c:v>
                </c:pt>
                <c:pt idx="599">
                  <c:v>240000.0</c:v>
                </c:pt>
                <c:pt idx="600">
                  <c:v>240000.0</c:v>
                </c:pt>
                <c:pt idx="601">
                  <c:v>240000.0</c:v>
                </c:pt>
                <c:pt idx="602">
                  <c:v>241000.0</c:v>
                </c:pt>
                <c:pt idx="603">
                  <c:v>241000.0</c:v>
                </c:pt>
                <c:pt idx="604">
                  <c:v>242000.0</c:v>
                </c:pt>
                <c:pt idx="605">
                  <c:v>242000.0</c:v>
                </c:pt>
                <c:pt idx="606">
                  <c:v>242000.0</c:v>
                </c:pt>
                <c:pt idx="607">
                  <c:v>243000.0</c:v>
                </c:pt>
                <c:pt idx="608">
                  <c:v>243000.0</c:v>
                </c:pt>
                <c:pt idx="609">
                  <c:v>244000.0</c:v>
                </c:pt>
                <c:pt idx="610">
                  <c:v>244000.0</c:v>
                </c:pt>
                <c:pt idx="611">
                  <c:v>244000.0</c:v>
                </c:pt>
                <c:pt idx="612">
                  <c:v>245000.0</c:v>
                </c:pt>
                <c:pt idx="613">
                  <c:v>245000.0</c:v>
                </c:pt>
                <c:pt idx="614">
                  <c:v>246000.0</c:v>
                </c:pt>
                <c:pt idx="615">
                  <c:v>246000.0</c:v>
                </c:pt>
                <c:pt idx="616">
                  <c:v>246000.0</c:v>
                </c:pt>
                <c:pt idx="617">
                  <c:v>247000.0</c:v>
                </c:pt>
                <c:pt idx="618">
                  <c:v>247000.0</c:v>
                </c:pt>
                <c:pt idx="619">
                  <c:v>248000.0</c:v>
                </c:pt>
                <c:pt idx="620">
                  <c:v>248000.0</c:v>
                </c:pt>
                <c:pt idx="621">
                  <c:v>248000.0</c:v>
                </c:pt>
                <c:pt idx="622">
                  <c:v>249000.0</c:v>
                </c:pt>
                <c:pt idx="623">
                  <c:v>249000.0</c:v>
                </c:pt>
                <c:pt idx="624">
                  <c:v>250000.0</c:v>
                </c:pt>
                <c:pt idx="625">
                  <c:v>250000.0</c:v>
                </c:pt>
                <c:pt idx="626">
                  <c:v>250000.0</c:v>
                </c:pt>
                <c:pt idx="627">
                  <c:v>251000.0</c:v>
                </c:pt>
                <c:pt idx="628">
                  <c:v>251000.0</c:v>
                </c:pt>
                <c:pt idx="629">
                  <c:v>252000.0</c:v>
                </c:pt>
                <c:pt idx="630">
                  <c:v>252000.0</c:v>
                </c:pt>
                <c:pt idx="631">
                  <c:v>252000.0</c:v>
                </c:pt>
                <c:pt idx="632">
                  <c:v>253000.0</c:v>
                </c:pt>
                <c:pt idx="633">
                  <c:v>253000.0</c:v>
                </c:pt>
                <c:pt idx="634">
                  <c:v>254000.0</c:v>
                </c:pt>
                <c:pt idx="635">
                  <c:v>254000.0</c:v>
                </c:pt>
                <c:pt idx="636">
                  <c:v>254000.0</c:v>
                </c:pt>
                <c:pt idx="637">
                  <c:v>255000.0</c:v>
                </c:pt>
                <c:pt idx="638">
                  <c:v>255000.0</c:v>
                </c:pt>
                <c:pt idx="639">
                  <c:v>256000.0</c:v>
                </c:pt>
                <c:pt idx="640">
                  <c:v>256000.0</c:v>
                </c:pt>
                <c:pt idx="641">
                  <c:v>256000.0</c:v>
                </c:pt>
                <c:pt idx="642">
                  <c:v>257000.0</c:v>
                </c:pt>
                <c:pt idx="643">
                  <c:v>257000.0</c:v>
                </c:pt>
                <c:pt idx="644">
                  <c:v>258000.0</c:v>
                </c:pt>
                <c:pt idx="645">
                  <c:v>258000.0</c:v>
                </c:pt>
                <c:pt idx="646">
                  <c:v>258000.0</c:v>
                </c:pt>
                <c:pt idx="647">
                  <c:v>259000.0</c:v>
                </c:pt>
                <c:pt idx="648">
                  <c:v>259000.0</c:v>
                </c:pt>
                <c:pt idx="649">
                  <c:v>260000.0</c:v>
                </c:pt>
                <c:pt idx="650">
                  <c:v>260000.0</c:v>
                </c:pt>
                <c:pt idx="651">
                  <c:v>260000.0</c:v>
                </c:pt>
                <c:pt idx="652">
                  <c:v>261000.0</c:v>
                </c:pt>
                <c:pt idx="653">
                  <c:v>261000.0</c:v>
                </c:pt>
                <c:pt idx="654">
                  <c:v>262000.0</c:v>
                </c:pt>
                <c:pt idx="655">
                  <c:v>262000.0</c:v>
                </c:pt>
                <c:pt idx="656">
                  <c:v>262000.0</c:v>
                </c:pt>
                <c:pt idx="657">
                  <c:v>263000.0</c:v>
                </c:pt>
                <c:pt idx="658">
                  <c:v>263000.0</c:v>
                </c:pt>
                <c:pt idx="659">
                  <c:v>264000.0</c:v>
                </c:pt>
                <c:pt idx="660">
                  <c:v>264000.0</c:v>
                </c:pt>
                <c:pt idx="661">
                  <c:v>264000.0</c:v>
                </c:pt>
                <c:pt idx="662">
                  <c:v>265000.0</c:v>
                </c:pt>
                <c:pt idx="663">
                  <c:v>265000.0</c:v>
                </c:pt>
                <c:pt idx="664">
                  <c:v>266000.0</c:v>
                </c:pt>
                <c:pt idx="665">
                  <c:v>266000.0</c:v>
                </c:pt>
                <c:pt idx="666">
                  <c:v>266000.0</c:v>
                </c:pt>
                <c:pt idx="667">
                  <c:v>267000.0</c:v>
                </c:pt>
                <c:pt idx="668">
                  <c:v>267000.0</c:v>
                </c:pt>
                <c:pt idx="669">
                  <c:v>268000.0</c:v>
                </c:pt>
                <c:pt idx="670">
                  <c:v>268000.0</c:v>
                </c:pt>
                <c:pt idx="671">
                  <c:v>268000.0</c:v>
                </c:pt>
                <c:pt idx="672">
                  <c:v>269000.0</c:v>
                </c:pt>
                <c:pt idx="673">
                  <c:v>269000.0</c:v>
                </c:pt>
                <c:pt idx="674">
                  <c:v>270000.0</c:v>
                </c:pt>
                <c:pt idx="675">
                  <c:v>270000.0</c:v>
                </c:pt>
                <c:pt idx="676">
                  <c:v>270000.0</c:v>
                </c:pt>
                <c:pt idx="677">
                  <c:v>271000.0</c:v>
                </c:pt>
                <c:pt idx="678">
                  <c:v>271000.0</c:v>
                </c:pt>
                <c:pt idx="679">
                  <c:v>272000.0</c:v>
                </c:pt>
                <c:pt idx="680">
                  <c:v>272000.0</c:v>
                </c:pt>
                <c:pt idx="681">
                  <c:v>272000.0</c:v>
                </c:pt>
                <c:pt idx="682">
                  <c:v>273000.0</c:v>
                </c:pt>
                <c:pt idx="683">
                  <c:v>273000.0</c:v>
                </c:pt>
                <c:pt idx="684">
                  <c:v>274000.0</c:v>
                </c:pt>
                <c:pt idx="685">
                  <c:v>274000.0</c:v>
                </c:pt>
                <c:pt idx="686">
                  <c:v>274000.0</c:v>
                </c:pt>
                <c:pt idx="687">
                  <c:v>275000.0</c:v>
                </c:pt>
                <c:pt idx="688">
                  <c:v>275000.0</c:v>
                </c:pt>
                <c:pt idx="689">
                  <c:v>276000.0</c:v>
                </c:pt>
                <c:pt idx="690">
                  <c:v>276000.0</c:v>
                </c:pt>
                <c:pt idx="691">
                  <c:v>276000.0</c:v>
                </c:pt>
                <c:pt idx="692">
                  <c:v>277000.0</c:v>
                </c:pt>
                <c:pt idx="693">
                  <c:v>277000.0</c:v>
                </c:pt>
                <c:pt idx="694">
                  <c:v>278000.0</c:v>
                </c:pt>
                <c:pt idx="695">
                  <c:v>278000.0</c:v>
                </c:pt>
                <c:pt idx="696">
                  <c:v>278000.0</c:v>
                </c:pt>
                <c:pt idx="697">
                  <c:v>279000.0</c:v>
                </c:pt>
                <c:pt idx="698">
                  <c:v>279000.0</c:v>
                </c:pt>
                <c:pt idx="699">
                  <c:v>280000.0</c:v>
                </c:pt>
                <c:pt idx="700">
                  <c:v>280000.0</c:v>
                </c:pt>
                <c:pt idx="701">
                  <c:v>280000.0</c:v>
                </c:pt>
                <c:pt idx="702">
                  <c:v>281000.0</c:v>
                </c:pt>
                <c:pt idx="703">
                  <c:v>281000.0</c:v>
                </c:pt>
                <c:pt idx="704">
                  <c:v>282000.0</c:v>
                </c:pt>
                <c:pt idx="705">
                  <c:v>282000.0</c:v>
                </c:pt>
                <c:pt idx="706">
                  <c:v>282000.0</c:v>
                </c:pt>
                <c:pt idx="707">
                  <c:v>283000.0</c:v>
                </c:pt>
                <c:pt idx="708">
                  <c:v>283000.0</c:v>
                </c:pt>
                <c:pt idx="709">
                  <c:v>284000.0</c:v>
                </c:pt>
                <c:pt idx="710">
                  <c:v>284000.0</c:v>
                </c:pt>
                <c:pt idx="711">
                  <c:v>284000.0</c:v>
                </c:pt>
                <c:pt idx="712">
                  <c:v>285000.0</c:v>
                </c:pt>
                <c:pt idx="713">
                  <c:v>285000.0</c:v>
                </c:pt>
                <c:pt idx="714">
                  <c:v>286000.0</c:v>
                </c:pt>
                <c:pt idx="715">
                  <c:v>286000.0</c:v>
                </c:pt>
                <c:pt idx="716">
                  <c:v>286000.0</c:v>
                </c:pt>
                <c:pt idx="717">
                  <c:v>287000.0</c:v>
                </c:pt>
                <c:pt idx="718">
                  <c:v>287000.0</c:v>
                </c:pt>
                <c:pt idx="719">
                  <c:v>288000.0</c:v>
                </c:pt>
                <c:pt idx="720">
                  <c:v>288000.0</c:v>
                </c:pt>
                <c:pt idx="721">
                  <c:v>288000.0</c:v>
                </c:pt>
                <c:pt idx="722">
                  <c:v>289000.0</c:v>
                </c:pt>
                <c:pt idx="723">
                  <c:v>289000.0</c:v>
                </c:pt>
                <c:pt idx="724">
                  <c:v>290000.0</c:v>
                </c:pt>
                <c:pt idx="725">
                  <c:v>290000.0</c:v>
                </c:pt>
                <c:pt idx="726">
                  <c:v>290000.0</c:v>
                </c:pt>
                <c:pt idx="727">
                  <c:v>291000.0</c:v>
                </c:pt>
                <c:pt idx="728">
                  <c:v>291000.0</c:v>
                </c:pt>
                <c:pt idx="729">
                  <c:v>292000.0</c:v>
                </c:pt>
                <c:pt idx="730">
                  <c:v>292000.0</c:v>
                </c:pt>
                <c:pt idx="731">
                  <c:v>292000.0</c:v>
                </c:pt>
                <c:pt idx="732">
                  <c:v>293000.0</c:v>
                </c:pt>
                <c:pt idx="733">
                  <c:v>293000.0</c:v>
                </c:pt>
                <c:pt idx="734">
                  <c:v>294000.0</c:v>
                </c:pt>
                <c:pt idx="735">
                  <c:v>294000.0</c:v>
                </c:pt>
                <c:pt idx="736">
                  <c:v>294000.0</c:v>
                </c:pt>
                <c:pt idx="737">
                  <c:v>295000.0</c:v>
                </c:pt>
                <c:pt idx="738">
                  <c:v>295000.0</c:v>
                </c:pt>
                <c:pt idx="739">
                  <c:v>296000.0</c:v>
                </c:pt>
                <c:pt idx="740">
                  <c:v>296000.0</c:v>
                </c:pt>
                <c:pt idx="741">
                  <c:v>296000.0</c:v>
                </c:pt>
                <c:pt idx="742">
                  <c:v>297000.0</c:v>
                </c:pt>
                <c:pt idx="743">
                  <c:v>297000.0</c:v>
                </c:pt>
                <c:pt idx="744">
                  <c:v>298000.0</c:v>
                </c:pt>
                <c:pt idx="745">
                  <c:v>298000.0</c:v>
                </c:pt>
                <c:pt idx="746">
                  <c:v>298000.0</c:v>
                </c:pt>
                <c:pt idx="747">
                  <c:v>299000.0</c:v>
                </c:pt>
                <c:pt idx="748">
                  <c:v>299000.0</c:v>
                </c:pt>
                <c:pt idx="749">
                  <c:v>300000.0</c:v>
                </c:pt>
                <c:pt idx="750">
                  <c:v>300000.0</c:v>
                </c:pt>
                <c:pt idx="751">
                  <c:v>300000.0</c:v>
                </c:pt>
                <c:pt idx="752">
                  <c:v>301000.0</c:v>
                </c:pt>
                <c:pt idx="753">
                  <c:v>301000.0</c:v>
                </c:pt>
                <c:pt idx="754">
                  <c:v>302000.0</c:v>
                </c:pt>
                <c:pt idx="755">
                  <c:v>302000.0</c:v>
                </c:pt>
                <c:pt idx="756">
                  <c:v>302000.0</c:v>
                </c:pt>
                <c:pt idx="757">
                  <c:v>303000.0</c:v>
                </c:pt>
                <c:pt idx="758">
                  <c:v>303000.0</c:v>
                </c:pt>
                <c:pt idx="759">
                  <c:v>304000.0</c:v>
                </c:pt>
                <c:pt idx="760">
                  <c:v>304000.0</c:v>
                </c:pt>
                <c:pt idx="761">
                  <c:v>304000.0</c:v>
                </c:pt>
                <c:pt idx="762">
                  <c:v>305000.0</c:v>
                </c:pt>
                <c:pt idx="763">
                  <c:v>305000.0</c:v>
                </c:pt>
                <c:pt idx="764">
                  <c:v>306000.0</c:v>
                </c:pt>
                <c:pt idx="765">
                  <c:v>306000.0</c:v>
                </c:pt>
                <c:pt idx="766">
                  <c:v>306000.0</c:v>
                </c:pt>
                <c:pt idx="767">
                  <c:v>307000.0</c:v>
                </c:pt>
                <c:pt idx="768">
                  <c:v>307000.0</c:v>
                </c:pt>
                <c:pt idx="769">
                  <c:v>308000.0</c:v>
                </c:pt>
                <c:pt idx="770">
                  <c:v>308000.0</c:v>
                </c:pt>
                <c:pt idx="771">
                  <c:v>308000.0</c:v>
                </c:pt>
                <c:pt idx="772">
                  <c:v>309000.0</c:v>
                </c:pt>
                <c:pt idx="773">
                  <c:v>309000.0</c:v>
                </c:pt>
                <c:pt idx="774">
                  <c:v>310000.0</c:v>
                </c:pt>
                <c:pt idx="775">
                  <c:v>310000.0</c:v>
                </c:pt>
                <c:pt idx="776">
                  <c:v>310000.0</c:v>
                </c:pt>
                <c:pt idx="777">
                  <c:v>311000.0</c:v>
                </c:pt>
                <c:pt idx="778">
                  <c:v>311000.0</c:v>
                </c:pt>
                <c:pt idx="779">
                  <c:v>312000.0</c:v>
                </c:pt>
                <c:pt idx="780">
                  <c:v>312000.0</c:v>
                </c:pt>
                <c:pt idx="781">
                  <c:v>312000.0</c:v>
                </c:pt>
                <c:pt idx="782">
                  <c:v>313000.0</c:v>
                </c:pt>
                <c:pt idx="783">
                  <c:v>313000.0</c:v>
                </c:pt>
                <c:pt idx="784">
                  <c:v>314000.0</c:v>
                </c:pt>
                <c:pt idx="785">
                  <c:v>314000.0</c:v>
                </c:pt>
                <c:pt idx="786">
                  <c:v>314000.0</c:v>
                </c:pt>
                <c:pt idx="787">
                  <c:v>315000.0</c:v>
                </c:pt>
                <c:pt idx="788">
                  <c:v>315000.0</c:v>
                </c:pt>
                <c:pt idx="789">
                  <c:v>316000.0</c:v>
                </c:pt>
                <c:pt idx="790">
                  <c:v>316000.0</c:v>
                </c:pt>
                <c:pt idx="791">
                  <c:v>316000.0</c:v>
                </c:pt>
                <c:pt idx="792">
                  <c:v>317000.0</c:v>
                </c:pt>
                <c:pt idx="793">
                  <c:v>317000.0</c:v>
                </c:pt>
                <c:pt idx="794">
                  <c:v>318000.0</c:v>
                </c:pt>
                <c:pt idx="795">
                  <c:v>318000.0</c:v>
                </c:pt>
                <c:pt idx="796">
                  <c:v>318000.0</c:v>
                </c:pt>
                <c:pt idx="797">
                  <c:v>319000.0</c:v>
                </c:pt>
                <c:pt idx="798">
                  <c:v>319000.0</c:v>
                </c:pt>
                <c:pt idx="799">
                  <c:v>320000.0</c:v>
                </c:pt>
                <c:pt idx="800">
                  <c:v>320000.0</c:v>
                </c:pt>
                <c:pt idx="801">
                  <c:v>320000.0</c:v>
                </c:pt>
                <c:pt idx="802">
                  <c:v>321000.0</c:v>
                </c:pt>
                <c:pt idx="803">
                  <c:v>321000.0</c:v>
                </c:pt>
                <c:pt idx="804">
                  <c:v>322000.0</c:v>
                </c:pt>
                <c:pt idx="805">
                  <c:v>322000.0</c:v>
                </c:pt>
                <c:pt idx="806">
                  <c:v>322000.0</c:v>
                </c:pt>
                <c:pt idx="807">
                  <c:v>323000.0</c:v>
                </c:pt>
                <c:pt idx="808">
                  <c:v>323000.0</c:v>
                </c:pt>
                <c:pt idx="809">
                  <c:v>324000.0</c:v>
                </c:pt>
                <c:pt idx="810">
                  <c:v>324000.0</c:v>
                </c:pt>
                <c:pt idx="811">
                  <c:v>324000.0</c:v>
                </c:pt>
                <c:pt idx="812">
                  <c:v>325000.0</c:v>
                </c:pt>
                <c:pt idx="813">
                  <c:v>325000.0</c:v>
                </c:pt>
                <c:pt idx="814">
                  <c:v>326000.0</c:v>
                </c:pt>
                <c:pt idx="815">
                  <c:v>326000.0</c:v>
                </c:pt>
                <c:pt idx="816">
                  <c:v>326000.0</c:v>
                </c:pt>
                <c:pt idx="817">
                  <c:v>327000.0</c:v>
                </c:pt>
                <c:pt idx="818">
                  <c:v>327000.0</c:v>
                </c:pt>
                <c:pt idx="819">
                  <c:v>328000.0</c:v>
                </c:pt>
                <c:pt idx="820">
                  <c:v>328000.0</c:v>
                </c:pt>
                <c:pt idx="821">
                  <c:v>328000.0</c:v>
                </c:pt>
                <c:pt idx="822">
                  <c:v>329000.0</c:v>
                </c:pt>
                <c:pt idx="823">
                  <c:v>329000.0</c:v>
                </c:pt>
                <c:pt idx="824">
                  <c:v>330000.0</c:v>
                </c:pt>
                <c:pt idx="825">
                  <c:v>330000.0</c:v>
                </c:pt>
                <c:pt idx="826">
                  <c:v>330000.0</c:v>
                </c:pt>
                <c:pt idx="827">
                  <c:v>331000.0</c:v>
                </c:pt>
                <c:pt idx="828">
                  <c:v>331000.0</c:v>
                </c:pt>
                <c:pt idx="829">
                  <c:v>332000.0</c:v>
                </c:pt>
                <c:pt idx="830">
                  <c:v>332000.0</c:v>
                </c:pt>
                <c:pt idx="831">
                  <c:v>332000.0</c:v>
                </c:pt>
                <c:pt idx="832">
                  <c:v>333000.0</c:v>
                </c:pt>
                <c:pt idx="833">
                  <c:v>333000.0</c:v>
                </c:pt>
                <c:pt idx="834">
                  <c:v>334000.0</c:v>
                </c:pt>
                <c:pt idx="835">
                  <c:v>334000.0</c:v>
                </c:pt>
                <c:pt idx="836">
                  <c:v>334000.0</c:v>
                </c:pt>
                <c:pt idx="837">
                  <c:v>335000.0</c:v>
                </c:pt>
                <c:pt idx="838">
                  <c:v>335000.0</c:v>
                </c:pt>
                <c:pt idx="839">
                  <c:v>336000.0</c:v>
                </c:pt>
                <c:pt idx="840">
                  <c:v>336000.0</c:v>
                </c:pt>
                <c:pt idx="841">
                  <c:v>336000.0</c:v>
                </c:pt>
                <c:pt idx="842">
                  <c:v>337000.0</c:v>
                </c:pt>
                <c:pt idx="843">
                  <c:v>337000.0</c:v>
                </c:pt>
                <c:pt idx="844">
                  <c:v>338000.0</c:v>
                </c:pt>
                <c:pt idx="845">
                  <c:v>338000.0</c:v>
                </c:pt>
                <c:pt idx="846">
                  <c:v>338000.0</c:v>
                </c:pt>
                <c:pt idx="847">
                  <c:v>339000.0</c:v>
                </c:pt>
                <c:pt idx="848">
                  <c:v>339000.0</c:v>
                </c:pt>
                <c:pt idx="849">
                  <c:v>340000.0</c:v>
                </c:pt>
                <c:pt idx="850">
                  <c:v>340000.0</c:v>
                </c:pt>
                <c:pt idx="851">
                  <c:v>340000.0</c:v>
                </c:pt>
                <c:pt idx="852">
                  <c:v>341000.0</c:v>
                </c:pt>
                <c:pt idx="853">
                  <c:v>341000.0</c:v>
                </c:pt>
                <c:pt idx="854">
                  <c:v>342000.0</c:v>
                </c:pt>
                <c:pt idx="855">
                  <c:v>342000.0</c:v>
                </c:pt>
                <c:pt idx="856">
                  <c:v>342000.0</c:v>
                </c:pt>
                <c:pt idx="857">
                  <c:v>343000.0</c:v>
                </c:pt>
                <c:pt idx="858">
                  <c:v>343000.0</c:v>
                </c:pt>
                <c:pt idx="859">
                  <c:v>344000.0</c:v>
                </c:pt>
                <c:pt idx="860">
                  <c:v>344000.0</c:v>
                </c:pt>
                <c:pt idx="861">
                  <c:v>344000.0</c:v>
                </c:pt>
                <c:pt idx="862">
                  <c:v>345000.0</c:v>
                </c:pt>
                <c:pt idx="863">
                  <c:v>345000.0</c:v>
                </c:pt>
                <c:pt idx="864">
                  <c:v>346000.0</c:v>
                </c:pt>
                <c:pt idx="865">
                  <c:v>346000.0</c:v>
                </c:pt>
                <c:pt idx="866">
                  <c:v>346000.0</c:v>
                </c:pt>
                <c:pt idx="867">
                  <c:v>347000.0</c:v>
                </c:pt>
                <c:pt idx="868">
                  <c:v>347000.0</c:v>
                </c:pt>
                <c:pt idx="869">
                  <c:v>348000.0</c:v>
                </c:pt>
                <c:pt idx="870">
                  <c:v>348000.0</c:v>
                </c:pt>
                <c:pt idx="871">
                  <c:v>348000.0</c:v>
                </c:pt>
                <c:pt idx="872">
                  <c:v>349000.0</c:v>
                </c:pt>
                <c:pt idx="873">
                  <c:v>349000.0</c:v>
                </c:pt>
                <c:pt idx="874">
                  <c:v>350000.0</c:v>
                </c:pt>
                <c:pt idx="875">
                  <c:v>350000.0</c:v>
                </c:pt>
                <c:pt idx="876">
                  <c:v>350000.0</c:v>
                </c:pt>
                <c:pt idx="877">
                  <c:v>351000.0</c:v>
                </c:pt>
                <c:pt idx="878">
                  <c:v>351000.0</c:v>
                </c:pt>
                <c:pt idx="879">
                  <c:v>352000.0</c:v>
                </c:pt>
                <c:pt idx="880">
                  <c:v>352000.0</c:v>
                </c:pt>
                <c:pt idx="881">
                  <c:v>352000.0</c:v>
                </c:pt>
                <c:pt idx="882">
                  <c:v>353000.0</c:v>
                </c:pt>
                <c:pt idx="883">
                  <c:v>353000.0</c:v>
                </c:pt>
                <c:pt idx="884">
                  <c:v>354000.0</c:v>
                </c:pt>
                <c:pt idx="885">
                  <c:v>354000.0</c:v>
                </c:pt>
                <c:pt idx="886">
                  <c:v>354000.0</c:v>
                </c:pt>
                <c:pt idx="887">
                  <c:v>355000.0</c:v>
                </c:pt>
                <c:pt idx="888">
                  <c:v>355000.0</c:v>
                </c:pt>
                <c:pt idx="889">
                  <c:v>356000.0</c:v>
                </c:pt>
                <c:pt idx="890">
                  <c:v>356000.0</c:v>
                </c:pt>
                <c:pt idx="891">
                  <c:v>356000.0</c:v>
                </c:pt>
                <c:pt idx="892">
                  <c:v>357000.0</c:v>
                </c:pt>
                <c:pt idx="893">
                  <c:v>357000.0</c:v>
                </c:pt>
                <c:pt idx="894">
                  <c:v>358000.0</c:v>
                </c:pt>
                <c:pt idx="895">
                  <c:v>358000.0</c:v>
                </c:pt>
                <c:pt idx="896">
                  <c:v>358000.0</c:v>
                </c:pt>
                <c:pt idx="897">
                  <c:v>359000.0</c:v>
                </c:pt>
                <c:pt idx="898">
                  <c:v>359000.0</c:v>
                </c:pt>
                <c:pt idx="899">
                  <c:v>360000.0</c:v>
                </c:pt>
                <c:pt idx="900">
                  <c:v>360000.0</c:v>
                </c:pt>
                <c:pt idx="901">
                  <c:v>360000.0</c:v>
                </c:pt>
                <c:pt idx="902">
                  <c:v>361000.0</c:v>
                </c:pt>
                <c:pt idx="903">
                  <c:v>361000.0</c:v>
                </c:pt>
                <c:pt idx="904">
                  <c:v>362000.0</c:v>
                </c:pt>
                <c:pt idx="905">
                  <c:v>362000.0</c:v>
                </c:pt>
                <c:pt idx="906">
                  <c:v>362000.0</c:v>
                </c:pt>
                <c:pt idx="907">
                  <c:v>363000.0</c:v>
                </c:pt>
                <c:pt idx="908">
                  <c:v>363000.0</c:v>
                </c:pt>
                <c:pt idx="909">
                  <c:v>364000.0</c:v>
                </c:pt>
                <c:pt idx="910">
                  <c:v>364000.0</c:v>
                </c:pt>
                <c:pt idx="911">
                  <c:v>364000.0</c:v>
                </c:pt>
                <c:pt idx="912">
                  <c:v>365000.0</c:v>
                </c:pt>
                <c:pt idx="913">
                  <c:v>365000.0</c:v>
                </c:pt>
                <c:pt idx="914">
                  <c:v>366000.0</c:v>
                </c:pt>
                <c:pt idx="915">
                  <c:v>366000.0</c:v>
                </c:pt>
                <c:pt idx="916">
                  <c:v>366000.0</c:v>
                </c:pt>
                <c:pt idx="917">
                  <c:v>367000.0</c:v>
                </c:pt>
                <c:pt idx="918">
                  <c:v>367000.0</c:v>
                </c:pt>
                <c:pt idx="919">
                  <c:v>368000.0</c:v>
                </c:pt>
                <c:pt idx="920">
                  <c:v>368000.0</c:v>
                </c:pt>
                <c:pt idx="921">
                  <c:v>368000.0</c:v>
                </c:pt>
                <c:pt idx="922">
                  <c:v>369000.0</c:v>
                </c:pt>
                <c:pt idx="923">
                  <c:v>369000.0</c:v>
                </c:pt>
                <c:pt idx="924">
                  <c:v>370000.0</c:v>
                </c:pt>
                <c:pt idx="925">
                  <c:v>370000.0</c:v>
                </c:pt>
                <c:pt idx="926">
                  <c:v>370000.0</c:v>
                </c:pt>
                <c:pt idx="927">
                  <c:v>371000.0</c:v>
                </c:pt>
                <c:pt idx="928">
                  <c:v>371000.0</c:v>
                </c:pt>
                <c:pt idx="929">
                  <c:v>372000.0</c:v>
                </c:pt>
                <c:pt idx="930">
                  <c:v>372000.0</c:v>
                </c:pt>
                <c:pt idx="931">
                  <c:v>372000.0</c:v>
                </c:pt>
                <c:pt idx="932">
                  <c:v>373000.0</c:v>
                </c:pt>
                <c:pt idx="933">
                  <c:v>373000.0</c:v>
                </c:pt>
                <c:pt idx="934">
                  <c:v>374000.0</c:v>
                </c:pt>
                <c:pt idx="935">
                  <c:v>374000.0</c:v>
                </c:pt>
                <c:pt idx="936">
                  <c:v>374000.0</c:v>
                </c:pt>
                <c:pt idx="937">
                  <c:v>375000.0</c:v>
                </c:pt>
                <c:pt idx="938">
                  <c:v>375000.0</c:v>
                </c:pt>
                <c:pt idx="939">
                  <c:v>376000.0</c:v>
                </c:pt>
                <c:pt idx="940">
                  <c:v>376000.0</c:v>
                </c:pt>
                <c:pt idx="941">
                  <c:v>376000.0</c:v>
                </c:pt>
                <c:pt idx="942">
                  <c:v>377000.0</c:v>
                </c:pt>
                <c:pt idx="943">
                  <c:v>377000.0</c:v>
                </c:pt>
                <c:pt idx="944">
                  <c:v>378000.0</c:v>
                </c:pt>
                <c:pt idx="945">
                  <c:v>378000.0</c:v>
                </c:pt>
                <c:pt idx="946">
                  <c:v>378000.0</c:v>
                </c:pt>
                <c:pt idx="947">
                  <c:v>379000.0</c:v>
                </c:pt>
                <c:pt idx="948">
                  <c:v>379000.0</c:v>
                </c:pt>
                <c:pt idx="949">
                  <c:v>380000.0</c:v>
                </c:pt>
                <c:pt idx="950">
                  <c:v>380000.0</c:v>
                </c:pt>
                <c:pt idx="951">
                  <c:v>380000.0</c:v>
                </c:pt>
                <c:pt idx="952">
                  <c:v>381000.0</c:v>
                </c:pt>
                <c:pt idx="953">
                  <c:v>381000.0</c:v>
                </c:pt>
                <c:pt idx="954">
                  <c:v>382000.0</c:v>
                </c:pt>
                <c:pt idx="955">
                  <c:v>382000.0</c:v>
                </c:pt>
                <c:pt idx="956">
                  <c:v>382000.0</c:v>
                </c:pt>
                <c:pt idx="957">
                  <c:v>383000.0</c:v>
                </c:pt>
                <c:pt idx="958">
                  <c:v>383000.0</c:v>
                </c:pt>
                <c:pt idx="959">
                  <c:v>384000.0</c:v>
                </c:pt>
                <c:pt idx="960">
                  <c:v>384000.0</c:v>
                </c:pt>
                <c:pt idx="961">
                  <c:v>384000.0</c:v>
                </c:pt>
                <c:pt idx="962">
                  <c:v>385000.0</c:v>
                </c:pt>
                <c:pt idx="963">
                  <c:v>385000.0</c:v>
                </c:pt>
                <c:pt idx="964">
                  <c:v>386000.0</c:v>
                </c:pt>
                <c:pt idx="965">
                  <c:v>386000.0</c:v>
                </c:pt>
                <c:pt idx="966">
                  <c:v>386000.0</c:v>
                </c:pt>
                <c:pt idx="967">
                  <c:v>387000.0</c:v>
                </c:pt>
                <c:pt idx="968">
                  <c:v>387000.0</c:v>
                </c:pt>
                <c:pt idx="969">
                  <c:v>388000.0</c:v>
                </c:pt>
                <c:pt idx="970">
                  <c:v>388000.0</c:v>
                </c:pt>
                <c:pt idx="971">
                  <c:v>388000.0</c:v>
                </c:pt>
                <c:pt idx="972">
                  <c:v>389000.0</c:v>
                </c:pt>
                <c:pt idx="973">
                  <c:v>389000.0</c:v>
                </c:pt>
                <c:pt idx="974">
                  <c:v>390000.0</c:v>
                </c:pt>
                <c:pt idx="975">
                  <c:v>390000.0</c:v>
                </c:pt>
                <c:pt idx="976">
                  <c:v>390000.0</c:v>
                </c:pt>
                <c:pt idx="977">
                  <c:v>391000.0</c:v>
                </c:pt>
                <c:pt idx="978">
                  <c:v>391000.0</c:v>
                </c:pt>
                <c:pt idx="979">
                  <c:v>392000.0</c:v>
                </c:pt>
                <c:pt idx="980">
                  <c:v>392000.0</c:v>
                </c:pt>
                <c:pt idx="981">
                  <c:v>392000.0</c:v>
                </c:pt>
                <c:pt idx="982">
                  <c:v>393000.0</c:v>
                </c:pt>
                <c:pt idx="983">
                  <c:v>393000.0</c:v>
                </c:pt>
                <c:pt idx="984">
                  <c:v>394000.0</c:v>
                </c:pt>
                <c:pt idx="985">
                  <c:v>394000.0</c:v>
                </c:pt>
                <c:pt idx="986">
                  <c:v>394000.0</c:v>
                </c:pt>
                <c:pt idx="987">
                  <c:v>395000.0</c:v>
                </c:pt>
                <c:pt idx="988">
                  <c:v>395000.0</c:v>
                </c:pt>
                <c:pt idx="989">
                  <c:v>396000.0</c:v>
                </c:pt>
                <c:pt idx="990">
                  <c:v>396000.0</c:v>
                </c:pt>
                <c:pt idx="991">
                  <c:v>396000.0</c:v>
                </c:pt>
                <c:pt idx="992">
                  <c:v>397000.0</c:v>
                </c:pt>
                <c:pt idx="993">
                  <c:v>397000.0</c:v>
                </c:pt>
                <c:pt idx="994">
                  <c:v>398000.0</c:v>
                </c:pt>
                <c:pt idx="995">
                  <c:v>398000.0</c:v>
                </c:pt>
                <c:pt idx="996">
                  <c:v>398000.0</c:v>
                </c:pt>
                <c:pt idx="997">
                  <c:v>399000.0</c:v>
                </c:pt>
                <c:pt idx="998">
                  <c:v>399000.0</c:v>
                </c:pt>
                <c:pt idx="999">
                  <c:v>400000.0</c:v>
                </c:pt>
                <c:pt idx="1000">
                  <c:v>400000.0</c:v>
                </c:pt>
                <c:pt idx="1001">
                  <c:v>400000.0</c:v>
                </c:pt>
                <c:pt idx="1002">
                  <c:v>401000.0</c:v>
                </c:pt>
                <c:pt idx="1003">
                  <c:v>401000.0</c:v>
                </c:pt>
                <c:pt idx="1004">
                  <c:v>402000.0</c:v>
                </c:pt>
                <c:pt idx="1005">
                  <c:v>402000.0</c:v>
                </c:pt>
                <c:pt idx="1006">
                  <c:v>402000.0</c:v>
                </c:pt>
                <c:pt idx="1007">
                  <c:v>403000.0</c:v>
                </c:pt>
                <c:pt idx="1008">
                  <c:v>403000.0</c:v>
                </c:pt>
                <c:pt idx="1009">
                  <c:v>404000.0</c:v>
                </c:pt>
                <c:pt idx="1010">
                  <c:v>404000.0</c:v>
                </c:pt>
                <c:pt idx="1011">
                  <c:v>404000.0</c:v>
                </c:pt>
                <c:pt idx="1012">
                  <c:v>405000.0</c:v>
                </c:pt>
                <c:pt idx="1013">
                  <c:v>405000.0</c:v>
                </c:pt>
                <c:pt idx="1014">
                  <c:v>406000.0</c:v>
                </c:pt>
                <c:pt idx="1015">
                  <c:v>406000.0</c:v>
                </c:pt>
                <c:pt idx="1016">
                  <c:v>406000.0</c:v>
                </c:pt>
                <c:pt idx="1017">
                  <c:v>407000.0</c:v>
                </c:pt>
                <c:pt idx="1018">
                  <c:v>407000.0</c:v>
                </c:pt>
                <c:pt idx="1019">
                  <c:v>408000.0</c:v>
                </c:pt>
                <c:pt idx="1020">
                  <c:v>408000.0</c:v>
                </c:pt>
                <c:pt idx="1021">
                  <c:v>408000.0</c:v>
                </c:pt>
                <c:pt idx="1022">
                  <c:v>409000.0</c:v>
                </c:pt>
                <c:pt idx="1023">
                  <c:v>409000.0</c:v>
                </c:pt>
                <c:pt idx="1024">
                  <c:v>410000.0</c:v>
                </c:pt>
                <c:pt idx="1025">
                  <c:v>410000.0</c:v>
                </c:pt>
                <c:pt idx="1026">
                  <c:v>410000.0</c:v>
                </c:pt>
                <c:pt idx="1027">
                  <c:v>411000.0</c:v>
                </c:pt>
                <c:pt idx="1028">
                  <c:v>411000.0</c:v>
                </c:pt>
                <c:pt idx="1029">
                  <c:v>412000.0</c:v>
                </c:pt>
                <c:pt idx="1030">
                  <c:v>412000.0</c:v>
                </c:pt>
                <c:pt idx="1031">
                  <c:v>412000.0</c:v>
                </c:pt>
                <c:pt idx="1032">
                  <c:v>413000.0</c:v>
                </c:pt>
                <c:pt idx="1033">
                  <c:v>413000.0</c:v>
                </c:pt>
                <c:pt idx="1034">
                  <c:v>414000.0</c:v>
                </c:pt>
                <c:pt idx="1035">
                  <c:v>414000.0</c:v>
                </c:pt>
                <c:pt idx="1036">
                  <c:v>414000.0</c:v>
                </c:pt>
                <c:pt idx="1037">
                  <c:v>415000.0</c:v>
                </c:pt>
                <c:pt idx="1038">
                  <c:v>415000.0</c:v>
                </c:pt>
                <c:pt idx="1039">
                  <c:v>416000.0</c:v>
                </c:pt>
                <c:pt idx="1040">
                  <c:v>416000.0</c:v>
                </c:pt>
                <c:pt idx="1041">
                  <c:v>416000.0</c:v>
                </c:pt>
                <c:pt idx="1042">
                  <c:v>417000.0</c:v>
                </c:pt>
                <c:pt idx="1043">
                  <c:v>417000.0</c:v>
                </c:pt>
                <c:pt idx="1044">
                  <c:v>418000.0</c:v>
                </c:pt>
                <c:pt idx="1045">
                  <c:v>418000.0</c:v>
                </c:pt>
                <c:pt idx="1046">
                  <c:v>418000.0</c:v>
                </c:pt>
                <c:pt idx="1047">
                  <c:v>419000.0</c:v>
                </c:pt>
                <c:pt idx="1048">
                  <c:v>419000.0</c:v>
                </c:pt>
                <c:pt idx="1049">
                  <c:v>420000.0</c:v>
                </c:pt>
                <c:pt idx="1050">
                  <c:v>420000.0</c:v>
                </c:pt>
                <c:pt idx="1051">
                  <c:v>420000.0</c:v>
                </c:pt>
                <c:pt idx="1052">
                  <c:v>421000.0</c:v>
                </c:pt>
                <c:pt idx="1053">
                  <c:v>421000.0</c:v>
                </c:pt>
                <c:pt idx="1054">
                  <c:v>422000.0</c:v>
                </c:pt>
                <c:pt idx="1055">
                  <c:v>422000.0</c:v>
                </c:pt>
                <c:pt idx="1056">
                  <c:v>422000.0</c:v>
                </c:pt>
                <c:pt idx="1057">
                  <c:v>423000.0</c:v>
                </c:pt>
                <c:pt idx="1058">
                  <c:v>423000.0</c:v>
                </c:pt>
                <c:pt idx="1059">
                  <c:v>424000.0</c:v>
                </c:pt>
                <c:pt idx="1060">
                  <c:v>424000.0</c:v>
                </c:pt>
                <c:pt idx="1061">
                  <c:v>424000.0</c:v>
                </c:pt>
                <c:pt idx="1062">
                  <c:v>425000.0</c:v>
                </c:pt>
                <c:pt idx="1063">
                  <c:v>425000.0</c:v>
                </c:pt>
                <c:pt idx="1064">
                  <c:v>426000.0</c:v>
                </c:pt>
                <c:pt idx="1065">
                  <c:v>426000.0</c:v>
                </c:pt>
                <c:pt idx="1066">
                  <c:v>426000.0</c:v>
                </c:pt>
                <c:pt idx="1067">
                  <c:v>427000.0</c:v>
                </c:pt>
                <c:pt idx="1068">
                  <c:v>427000.0</c:v>
                </c:pt>
                <c:pt idx="1069">
                  <c:v>428000.0</c:v>
                </c:pt>
                <c:pt idx="1070">
                  <c:v>428000.0</c:v>
                </c:pt>
                <c:pt idx="1071">
                  <c:v>428000.0</c:v>
                </c:pt>
                <c:pt idx="1072">
                  <c:v>429000.0</c:v>
                </c:pt>
                <c:pt idx="1073">
                  <c:v>429000.0</c:v>
                </c:pt>
                <c:pt idx="1074">
                  <c:v>430000.0</c:v>
                </c:pt>
                <c:pt idx="1075">
                  <c:v>430000.0</c:v>
                </c:pt>
                <c:pt idx="1076">
                  <c:v>430000.0</c:v>
                </c:pt>
                <c:pt idx="1077">
                  <c:v>431000.0</c:v>
                </c:pt>
                <c:pt idx="1078">
                  <c:v>431000.0</c:v>
                </c:pt>
                <c:pt idx="1079">
                  <c:v>432000.0</c:v>
                </c:pt>
                <c:pt idx="1080">
                  <c:v>432000.0</c:v>
                </c:pt>
                <c:pt idx="1081">
                  <c:v>432000.0</c:v>
                </c:pt>
                <c:pt idx="1082">
                  <c:v>433000.0</c:v>
                </c:pt>
                <c:pt idx="1083">
                  <c:v>433000.0</c:v>
                </c:pt>
                <c:pt idx="1084">
                  <c:v>434000.0</c:v>
                </c:pt>
                <c:pt idx="1085">
                  <c:v>434000.0</c:v>
                </c:pt>
                <c:pt idx="1086">
                  <c:v>434000.0</c:v>
                </c:pt>
                <c:pt idx="1087">
                  <c:v>435000.0</c:v>
                </c:pt>
                <c:pt idx="1088">
                  <c:v>435000.0</c:v>
                </c:pt>
                <c:pt idx="1089">
                  <c:v>436000.0</c:v>
                </c:pt>
                <c:pt idx="1090">
                  <c:v>436000.0</c:v>
                </c:pt>
                <c:pt idx="1091">
                  <c:v>436000.0</c:v>
                </c:pt>
                <c:pt idx="1092">
                  <c:v>437000.0</c:v>
                </c:pt>
                <c:pt idx="1093">
                  <c:v>437000.0</c:v>
                </c:pt>
                <c:pt idx="1094">
                  <c:v>438000.0</c:v>
                </c:pt>
                <c:pt idx="1095">
                  <c:v>438000.0</c:v>
                </c:pt>
                <c:pt idx="1096">
                  <c:v>438000.0</c:v>
                </c:pt>
                <c:pt idx="1097">
                  <c:v>439000.0</c:v>
                </c:pt>
                <c:pt idx="1098">
                  <c:v>439000.0</c:v>
                </c:pt>
                <c:pt idx="1099">
                  <c:v>440000.0</c:v>
                </c:pt>
                <c:pt idx="1100">
                  <c:v>440000.0</c:v>
                </c:pt>
                <c:pt idx="1101">
                  <c:v>440000.0</c:v>
                </c:pt>
                <c:pt idx="1102">
                  <c:v>441000.0</c:v>
                </c:pt>
                <c:pt idx="1103">
                  <c:v>441000.0</c:v>
                </c:pt>
                <c:pt idx="1104">
                  <c:v>442000.0</c:v>
                </c:pt>
                <c:pt idx="1105">
                  <c:v>442000.0</c:v>
                </c:pt>
                <c:pt idx="1106">
                  <c:v>442000.0</c:v>
                </c:pt>
                <c:pt idx="1107">
                  <c:v>443000.0</c:v>
                </c:pt>
                <c:pt idx="1108">
                  <c:v>443000.0</c:v>
                </c:pt>
                <c:pt idx="1109">
                  <c:v>444000.0</c:v>
                </c:pt>
                <c:pt idx="1110">
                  <c:v>444000.0</c:v>
                </c:pt>
                <c:pt idx="1111">
                  <c:v>444000.0</c:v>
                </c:pt>
                <c:pt idx="1112">
                  <c:v>445000.0</c:v>
                </c:pt>
                <c:pt idx="1113">
                  <c:v>445000.0</c:v>
                </c:pt>
                <c:pt idx="1114">
                  <c:v>446000.0</c:v>
                </c:pt>
                <c:pt idx="1115">
                  <c:v>446000.0</c:v>
                </c:pt>
                <c:pt idx="1116">
                  <c:v>446000.0</c:v>
                </c:pt>
                <c:pt idx="1117">
                  <c:v>447000.0</c:v>
                </c:pt>
                <c:pt idx="1118">
                  <c:v>447000.0</c:v>
                </c:pt>
                <c:pt idx="1119">
                  <c:v>448000.0</c:v>
                </c:pt>
                <c:pt idx="1120">
                  <c:v>448000.0</c:v>
                </c:pt>
                <c:pt idx="1121">
                  <c:v>448000.0</c:v>
                </c:pt>
                <c:pt idx="1122">
                  <c:v>449000.0</c:v>
                </c:pt>
                <c:pt idx="1123">
                  <c:v>449000.0</c:v>
                </c:pt>
                <c:pt idx="1124">
                  <c:v>450000.0</c:v>
                </c:pt>
                <c:pt idx="1125">
                  <c:v>450000.0</c:v>
                </c:pt>
                <c:pt idx="1126">
                  <c:v>450000.0</c:v>
                </c:pt>
                <c:pt idx="1127">
                  <c:v>451000.0</c:v>
                </c:pt>
                <c:pt idx="1128">
                  <c:v>451000.0</c:v>
                </c:pt>
                <c:pt idx="1129">
                  <c:v>452000.0</c:v>
                </c:pt>
                <c:pt idx="1130">
                  <c:v>452000.0</c:v>
                </c:pt>
                <c:pt idx="1131">
                  <c:v>452000.0</c:v>
                </c:pt>
                <c:pt idx="1132">
                  <c:v>453000.0</c:v>
                </c:pt>
                <c:pt idx="1133">
                  <c:v>453000.0</c:v>
                </c:pt>
                <c:pt idx="1134">
                  <c:v>454000.0</c:v>
                </c:pt>
                <c:pt idx="1135">
                  <c:v>454000.0</c:v>
                </c:pt>
                <c:pt idx="1136">
                  <c:v>454000.0</c:v>
                </c:pt>
                <c:pt idx="1137">
                  <c:v>455000.0</c:v>
                </c:pt>
                <c:pt idx="1138">
                  <c:v>455000.0</c:v>
                </c:pt>
                <c:pt idx="1139">
                  <c:v>456000.0</c:v>
                </c:pt>
                <c:pt idx="1140">
                  <c:v>456000.0</c:v>
                </c:pt>
                <c:pt idx="1141">
                  <c:v>456000.0</c:v>
                </c:pt>
                <c:pt idx="1142">
                  <c:v>457000.0</c:v>
                </c:pt>
                <c:pt idx="1143">
                  <c:v>457000.0</c:v>
                </c:pt>
                <c:pt idx="1144">
                  <c:v>458000.0</c:v>
                </c:pt>
                <c:pt idx="1145">
                  <c:v>458000.0</c:v>
                </c:pt>
                <c:pt idx="1146">
                  <c:v>458000.0</c:v>
                </c:pt>
                <c:pt idx="1147">
                  <c:v>459000.0</c:v>
                </c:pt>
                <c:pt idx="1148">
                  <c:v>459000.0</c:v>
                </c:pt>
                <c:pt idx="1149">
                  <c:v>460000.0</c:v>
                </c:pt>
                <c:pt idx="1150">
                  <c:v>460000.0</c:v>
                </c:pt>
                <c:pt idx="1151">
                  <c:v>460000.0</c:v>
                </c:pt>
                <c:pt idx="1152">
                  <c:v>461000.0</c:v>
                </c:pt>
                <c:pt idx="1153">
                  <c:v>461000.0</c:v>
                </c:pt>
                <c:pt idx="1154">
                  <c:v>462000.0</c:v>
                </c:pt>
                <c:pt idx="1155">
                  <c:v>462000.0</c:v>
                </c:pt>
                <c:pt idx="1156">
                  <c:v>462000.0</c:v>
                </c:pt>
                <c:pt idx="1157">
                  <c:v>463000.0</c:v>
                </c:pt>
                <c:pt idx="1158">
                  <c:v>463000.0</c:v>
                </c:pt>
                <c:pt idx="1159">
                  <c:v>464000.0</c:v>
                </c:pt>
                <c:pt idx="1160">
                  <c:v>464000.0</c:v>
                </c:pt>
                <c:pt idx="1161">
                  <c:v>464000.0</c:v>
                </c:pt>
                <c:pt idx="1162">
                  <c:v>465000.0</c:v>
                </c:pt>
                <c:pt idx="1163">
                  <c:v>465000.0</c:v>
                </c:pt>
                <c:pt idx="1164">
                  <c:v>466000.0</c:v>
                </c:pt>
                <c:pt idx="1165">
                  <c:v>466000.0</c:v>
                </c:pt>
                <c:pt idx="1166">
                  <c:v>466000.0</c:v>
                </c:pt>
                <c:pt idx="1167">
                  <c:v>467000.0</c:v>
                </c:pt>
                <c:pt idx="1168">
                  <c:v>467000.0</c:v>
                </c:pt>
                <c:pt idx="1169">
                  <c:v>468000.0</c:v>
                </c:pt>
                <c:pt idx="1170">
                  <c:v>468000.0</c:v>
                </c:pt>
                <c:pt idx="1171">
                  <c:v>468000.0</c:v>
                </c:pt>
                <c:pt idx="1172">
                  <c:v>469000.0</c:v>
                </c:pt>
                <c:pt idx="1173">
                  <c:v>469000.0</c:v>
                </c:pt>
                <c:pt idx="1174">
                  <c:v>470000.0</c:v>
                </c:pt>
                <c:pt idx="1175">
                  <c:v>470000.0</c:v>
                </c:pt>
                <c:pt idx="1176">
                  <c:v>470000.0</c:v>
                </c:pt>
                <c:pt idx="1177">
                  <c:v>471000.0</c:v>
                </c:pt>
                <c:pt idx="1178">
                  <c:v>471000.0</c:v>
                </c:pt>
                <c:pt idx="1179">
                  <c:v>472000.0</c:v>
                </c:pt>
                <c:pt idx="1180">
                  <c:v>472000.0</c:v>
                </c:pt>
                <c:pt idx="1181">
                  <c:v>472000.0</c:v>
                </c:pt>
                <c:pt idx="1182">
                  <c:v>473000.0</c:v>
                </c:pt>
                <c:pt idx="1183">
                  <c:v>473000.0</c:v>
                </c:pt>
                <c:pt idx="1184">
                  <c:v>474000.0</c:v>
                </c:pt>
                <c:pt idx="1185">
                  <c:v>474000.0</c:v>
                </c:pt>
                <c:pt idx="1186">
                  <c:v>474000.0</c:v>
                </c:pt>
                <c:pt idx="1187">
                  <c:v>475000.0</c:v>
                </c:pt>
                <c:pt idx="1188">
                  <c:v>475000.0</c:v>
                </c:pt>
                <c:pt idx="1189">
                  <c:v>476000.0</c:v>
                </c:pt>
                <c:pt idx="1190">
                  <c:v>476000.0</c:v>
                </c:pt>
                <c:pt idx="1191">
                  <c:v>476000.0</c:v>
                </c:pt>
                <c:pt idx="1192">
                  <c:v>477000.0</c:v>
                </c:pt>
                <c:pt idx="1193">
                  <c:v>477000.0</c:v>
                </c:pt>
                <c:pt idx="1194">
                  <c:v>478000.0</c:v>
                </c:pt>
                <c:pt idx="1195">
                  <c:v>478000.0</c:v>
                </c:pt>
                <c:pt idx="1196">
                  <c:v>478000.0</c:v>
                </c:pt>
                <c:pt idx="1197">
                  <c:v>479000.0</c:v>
                </c:pt>
                <c:pt idx="1198">
                  <c:v>479000.0</c:v>
                </c:pt>
                <c:pt idx="1199">
                  <c:v>480000.0</c:v>
                </c:pt>
                <c:pt idx="1200">
                  <c:v>480000.0</c:v>
                </c:pt>
                <c:pt idx="1201">
                  <c:v>480000.0</c:v>
                </c:pt>
                <c:pt idx="1202">
                  <c:v>481000.0</c:v>
                </c:pt>
                <c:pt idx="1203">
                  <c:v>481000.0</c:v>
                </c:pt>
                <c:pt idx="1204">
                  <c:v>482000.0</c:v>
                </c:pt>
                <c:pt idx="1205">
                  <c:v>482000.0</c:v>
                </c:pt>
                <c:pt idx="1206">
                  <c:v>482000.0</c:v>
                </c:pt>
                <c:pt idx="1207">
                  <c:v>483000.0</c:v>
                </c:pt>
                <c:pt idx="1208">
                  <c:v>483000.0</c:v>
                </c:pt>
                <c:pt idx="1209">
                  <c:v>484000.0</c:v>
                </c:pt>
                <c:pt idx="1210">
                  <c:v>484000.0</c:v>
                </c:pt>
                <c:pt idx="1211">
                  <c:v>484000.0</c:v>
                </c:pt>
                <c:pt idx="1212">
                  <c:v>485000.0</c:v>
                </c:pt>
                <c:pt idx="1213">
                  <c:v>485000.0</c:v>
                </c:pt>
                <c:pt idx="1214">
                  <c:v>486000.0</c:v>
                </c:pt>
                <c:pt idx="1215">
                  <c:v>486000.0</c:v>
                </c:pt>
                <c:pt idx="1216">
                  <c:v>486000.0</c:v>
                </c:pt>
                <c:pt idx="1217">
                  <c:v>487000.0</c:v>
                </c:pt>
                <c:pt idx="1218">
                  <c:v>487000.0</c:v>
                </c:pt>
                <c:pt idx="1219">
                  <c:v>488000.0</c:v>
                </c:pt>
                <c:pt idx="1220">
                  <c:v>488000.0</c:v>
                </c:pt>
                <c:pt idx="1221">
                  <c:v>488000.0</c:v>
                </c:pt>
                <c:pt idx="1222">
                  <c:v>489000.0</c:v>
                </c:pt>
                <c:pt idx="1223">
                  <c:v>489000.0</c:v>
                </c:pt>
                <c:pt idx="1224">
                  <c:v>490000.0</c:v>
                </c:pt>
                <c:pt idx="1225">
                  <c:v>490000.0</c:v>
                </c:pt>
                <c:pt idx="1226">
                  <c:v>490000.0</c:v>
                </c:pt>
                <c:pt idx="1227">
                  <c:v>491000.0</c:v>
                </c:pt>
                <c:pt idx="1228">
                  <c:v>491000.0</c:v>
                </c:pt>
                <c:pt idx="1229">
                  <c:v>492000.0</c:v>
                </c:pt>
                <c:pt idx="1230">
                  <c:v>492000.0</c:v>
                </c:pt>
                <c:pt idx="1231">
                  <c:v>492000.0</c:v>
                </c:pt>
                <c:pt idx="1232">
                  <c:v>493000.0</c:v>
                </c:pt>
                <c:pt idx="1233">
                  <c:v>493000.0</c:v>
                </c:pt>
                <c:pt idx="1234">
                  <c:v>494000.0</c:v>
                </c:pt>
                <c:pt idx="1235">
                  <c:v>494000.0</c:v>
                </c:pt>
                <c:pt idx="1236">
                  <c:v>494000.0</c:v>
                </c:pt>
                <c:pt idx="1237">
                  <c:v>495000.0</c:v>
                </c:pt>
                <c:pt idx="1238">
                  <c:v>495000.0</c:v>
                </c:pt>
                <c:pt idx="1239">
                  <c:v>496000.0</c:v>
                </c:pt>
                <c:pt idx="1240">
                  <c:v>496000.0</c:v>
                </c:pt>
                <c:pt idx="1241">
                  <c:v>496000.0</c:v>
                </c:pt>
                <c:pt idx="1242">
                  <c:v>497000.0</c:v>
                </c:pt>
                <c:pt idx="1243">
                  <c:v>497000.0</c:v>
                </c:pt>
                <c:pt idx="1244">
                  <c:v>498000.0</c:v>
                </c:pt>
                <c:pt idx="1245">
                  <c:v>498000.0</c:v>
                </c:pt>
                <c:pt idx="1246">
                  <c:v>498000.0</c:v>
                </c:pt>
                <c:pt idx="1247">
                  <c:v>499000.0</c:v>
                </c:pt>
                <c:pt idx="1248">
                  <c:v>499000.0</c:v>
                </c:pt>
                <c:pt idx="1249">
                  <c:v>500000.0</c:v>
                </c:pt>
                <c:pt idx="1250">
                  <c:v>500000.0</c:v>
                </c:pt>
                <c:pt idx="1251">
                  <c:v>500000.0</c:v>
                </c:pt>
                <c:pt idx="1252">
                  <c:v>501000.0</c:v>
                </c:pt>
                <c:pt idx="1253">
                  <c:v>501000.0</c:v>
                </c:pt>
                <c:pt idx="1254">
                  <c:v>502000.0</c:v>
                </c:pt>
                <c:pt idx="1255">
                  <c:v>502000.0</c:v>
                </c:pt>
                <c:pt idx="1256">
                  <c:v>502000.0</c:v>
                </c:pt>
                <c:pt idx="1257">
                  <c:v>503000.0</c:v>
                </c:pt>
                <c:pt idx="1258">
                  <c:v>503000.0</c:v>
                </c:pt>
                <c:pt idx="1259">
                  <c:v>504000.0</c:v>
                </c:pt>
                <c:pt idx="1260">
                  <c:v>504000.0</c:v>
                </c:pt>
                <c:pt idx="1261">
                  <c:v>504000.0</c:v>
                </c:pt>
                <c:pt idx="1262">
                  <c:v>505000.0</c:v>
                </c:pt>
                <c:pt idx="1263">
                  <c:v>505000.0</c:v>
                </c:pt>
                <c:pt idx="1264">
                  <c:v>506000.0</c:v>
                </c:pt>
                <c:pt idx="1265">
                  <c:v>506000.0</c:v>
                </c:pt>
                <c:pt idx="1266">
                  <c:v>506000.0</c:v>
                </c:pt>
                <c:pt idx="1267">
                  <c:v>507000.0</c:v>
                </c:pt>
                <c:pt idx="1268">
                  <c:v>507000.0</c:v>
                </c:pt>
                <c:pt idx="1269">
                  <c:v>508000.0</c:v>
                </c:pt>
                <c:pt idx="1270">
                  <c:v>508000.0</c:v>
                </c:pt>
                <c:pt idx="1271">
                  <c:v>508000.0</c:v>
                </c:pt>
                <c:pt idx="1272">
                  <c:v>509000.0</c:v>
                </c:pt>
                <c:pt idx="1273">
                  <c:v>509000.0</c:v>
                </c:pt>
                <c:pt idx="1274">
                  <c:v>510000.0</c:v>
                </c:pt>
                <c:pt idx="1275">
                  <c:v>510000.0</c:v>
                </c:pt>
                <c:pt idx="1276">
                  <c:v>510000.0</c:v>
                </c:pt>
                <c:pt idx="1277">
                  <c:v>511000.0</c:v>
                </c:pt>
                <c:pt idx="1278">
                  <c:v>511000.0</c:v>
                </c:pt>
                <c:pt idx="1279">
                  <c:v>512000.0</c:v>
                </c:pt>
                <c:pt idx="1280">
                  <c:v>512000.0</c:v>
                </c:pt>
                <c:pt idx="1281">
                  <c:v>512000.0</c:v>
                </c:pt>
                <c:pt idx="1282">
                  <c:v>513000.0</c:v>
                </c:pt>
                <c:pt idx="1283">
                  <c:v>513000.0</c:v>
                </c:pt>
                <c:pt idx="1284">
                  <c:v>514000.0</c:v>
                </c:pt>
                <c:pt idx="1285">
                  <c:v>514000.0</c:v>
                </c:pt>
                <c:pt idx="1286">
                  <c:v>514000.0</c:v>
                </c:pt>
                <c:pt idx="1287">
                  <c:v>515000.0</c:v>
                </c:pt>
                <c:pt idx="1288">
                  <c:v>515000.0</c:v>
                </c:pt>
                <c:pt idx="1289">
                  <c:v>516000.0</c:v>
                </c:pt>
                <c:pt idx="1290">
                  <c:v>516000.0</c:v>
                </c:pt>
                <c:pt idx="1291">
                  <c:v>516000.0</c:v>
                </c:pt>
                <c:pt idx="1292">
                  <c:v>517000.0</c:v>
                </c:pt>
                <c:pt idx="1293">
                  <c:v>517000.0</c:v>
                </c:pt>
                <c:pt idx="1294">
                  <c:v>518000.0</c:v>
                </c:pt>
                <c:pt idx="1295">
                  <c:v>518000.0</c:v>
                </c:pt>
                <c:pt idx="1296">
                  <c:v>518000.0</c:v>
                </c:pt>
                <c:pt idx="1297">
                  <c:v>519000.0</c:v>
                </c:pt>
                <c:pt idx="1298">
                  <c:v>519000.0</c:v>
                </c:pt>
                <c:pt idx="1299">
                  <c:v>520000.0</c:v>
                </c:pt>
                <c:pt idx="1300">
                  <c:v>520000.0</c:v>
                </c:pt>
                <c:pt idx="1301">
                  <c:v>520000.0</c:v>
                </c:pt>
                <c:pt idx="1302">
                  <c:v>521000.0</c:v>
                </c:pt>
                <c:pt idx="1303">
                  <c:v>521000.0</c:v>
                </c:pt>
                <c:pt idx="1304">
                  <c:v>522000.0</c:v>
                </c:pt>
                <c:pt idx="1305">
                  <c:v>522000.0</c:v>
                </c:pt>
                <c:pt idx="1306">
                  <c:v>522000.0</c:v>
                </c:pt>
                <c:pt idx="1307">
                  <c:v>523000.0</c:v>
                </c:pt>
                <c:pt idx="1308">
                  <c:v>523000.0</c:v>
                </c:pt>
                <c:pt idx="1309">
                  <c:v>524000.0</c:v>
                </c:pt>
                <c:pt idx="1310">
                  <c:v>524000.0</c:v>
                </c:pt>
                <c:pt idx="1311">
                  <c:v>524000.0</c:v>
                </c:pt>
                <c:pt idx="1312">
                  <c:v>525000.0</c:v>
                </c:pt>
                <c:pt idx="1313">
                  <c:v>525000.0</c:v>
                </c:pt>
                <c:pt idx="1314">
                  <c:v>526000.0</c:v>
                </c:pt>
                <c:pt idx="1315">
                  <c:v>526000.0</c:v>
                </c:pt>
                <c:pt idx="1316">
                  <c:v>526000.0</c:v>
                </c:pt>
                <c:pt idx="1317">
                  <c:v>527000.0</c:v>
                </c:pt>
                <c:pt idx="1318">
                  <c:v>527000.0</c:v>
                </c:pt>
                <c:pt idx="1319">
                  <c:v>528000.0</c:v>
                </c:pt>
                <c:pt idx="1320">
                  <c:v>528000.0</c:v>
                </c:pt>
                <c:pt idx="1321">
                  <c:v>528000.0</c:v>
                </c:pt>
                <c:pt idx="1322">
                  <c:v>529000.0</c:v>
                </c:pt>
                <c:pt idx="1323">
                  <c:v>529000.0</c:v>
                </c:pt>
                <c:pt idx="1324">
                  <c:v>530000.0</c:v>
                </c:pt>
                <c:pt idx="1325">
                  <c:v>530000.0</c:v>
                </c:pt>
                <c:pt idx="1326">
                  <c:v>530000.0</c:v>
                </c:pt>
                <c:pt idx="1327">
                  <c:v>531000.0</c:v>
                </c:pt>
                <c:pt idx="1328">
                  <c:v>531000.0</c:v>
                </c:pt>
                <c:pt idx="1329">
                  <c:v>532000.0</c:v>
                </c:pt>
                <c:pt idx="1330">
                  <c:v>532000.0</c:v>
                </c:pt>
                <c:pt idx="1331">
                  <c:v>532000.0</c:v>
                </c:pt>
                <c:pt idx="1332">
                  <c:v>533000.0</c:v>
                </c:pt>
                <c:pt idx="1333">
                  <c:v>533000.0</c:v>
                </c:pt>
                <c:pt idx="1334">
                  <c:v>534000.0</c:v>
                </c:pt>
                <c:pt idx="1335">
                  <c:v>534000.0</c:v>
                </c:pt>
                <c:pt idx="1336">
                  <c:v>534000.0</c:v>
                </c:pt>
                <c:pt idx="1337">
                  <c:v>535000.0</c:v>
                </c:pt>
                <c:pt idx="1338">
                  <c:v>535000.0</c:v>
                </c:pt>
                <c:pt idx="1339">
                  <c:v>536000.0</c:v>
                </c:pt>
                <c:pt idx="1340">
                  <c:v>536000.0</c:v>
                </c:pt>
                <c:pt idx="1341">
                  <c:v>536000.0</c:v>
                </c:pt>
                <c:pt idx="1342">
                  <c:v>537000.0</c:v>
                </c:pt>
                <c:pt idx="1343">
                  <c:v>537000.0</c:v>
                </c:pt>
                <c:pt idx="1344">
                  <c:v>538000.0</c:v>
                </c:pt>
                <c:pt idx="1345">
                  <c:v>538000.0</c:v>
                </c:pt>
                <c:pt idx="1346">
                  <c:v>538000.0</c:v>
                </c:pt>
                <c:pt idx="1347">
                  <c:v>539000.0</c:v>
                </c:pt>
                <c:pt idx="1348">
                  <c:v>539000.0</c:v>
                </c:pt>
                <c:pt idx="1349">
                  <c:v>540000.0</c:v>
                </c:pt>
                <c:pt idx="1350">
                  <c:v>540000.0</c:v>
                </c:pt>
                <c:pt idx="1351">
                  <c:v>540000.0</c:v>
                </c:pt>
                <c:pt idx="1352">
                  <c:v>541000.0</c:v>
                </c:pt>
                <c:pt idx="1353">
                  <c:v>541000.0</c:v>
                </c:pt>
                <c:pt idx="1354">
                  <c:v>542000.0</c:v>
                </c:pt>
                <c:pt idx="1355">
                  <c:v>542000.0</c:v>
                </c:pt>
                <c:pt idx="1356">
                  <c:v>542000.0</c:v>
                </c:pt>
                <c:pt idx="1357">
                  <c:v>543000.0</c:v>
                </c:pt>
                <c:pt idx="1358">
                  <c:v>543000.0</c:v>
                </c:pt>
                <c:pt idx="1359">
                  <c:v>544000.0</c:v>
                </c:pt>
                <c:pt idx="1360">
                  <c:v>544000.0</c:v>
                </c:pt>
                <c:pt idx="1361">
                  <c:v>544000.0</c:v>
                </c:pt>
                <c:pt idx="1362">
                  <c:v>545000.0</c:v>
                </c:pt>
                <c:pt idx="1363">
                  <c:v>545000.0</c:v>
                </c:pt>
                <c:pt idx="1364">
                  <c:v>546000.0</c:v>
                </c:pt>
                <c:pt idx="1365">
                  <c:v>546000.0</c:v>
                </c:pt>
                <c:pt idx="1366">
                  <c:v>546000.0</c:v>
                </c:pt>
                <c:pt idx="1367">
                  <c:v>547000.0</c:v>
                </c:pt>
                <c:pt idx="1368">
                  <c:v>547000.0</c:v>
                </c:pt>
                <c:pt idx="1369">
                  <c:v>548000.0</c:v>
                </c:pt>
                <c:pt idx="1370">
                  <c:v>548000.0</c:v>
                </c:pt>
                <c:pt idx="1371">
                  <c:v>548000.0</c:v>
                </c:pt>
                <c:pt idx="1372">
                  <c:v>549000.0</c:v>
                </c:pt>
                <c:pt idx="1373">
                  <c:v>549000.0</c:v>
                </c:pt>
                <c:pt idx="1374">
                  <c:v>550000.0</c:v>
                </c:pt>
                <c:pt idx="1375">
                  <c:v>550000.0</c:v>
                </c:pt>
                <c:pt idx="1376">
                  <c:v>550000.0</c:v>
                </c:pt>
                <c:pt idx="1377">
                  <c:v>551000.0</c:v>
                </c:pt>
                <c:pt idx="1378">
                  <c:v>551000.0</c:v>
                </c:pt>
                <c:pt idx="1379">
                  <c:v>552000.0</c:v>
                </c:pt>
                <c:pt idx="1380">
                  <c:v>552000.0</c:v>
                </c:pt>
                <c:pt idx="1381">
                  <c:v>552000.0</c:v>
                </c:pt>
                <c:pt idx="1382">
                  <c:v>553000.0</c:v>
                </c:pt>
                <c:pt idx="1383">
                  <c:v>553000.0</c:v>
                </c:pt>
                <c:pt idx="1384">
                  <c:v>554000.0</c:v>
                </c:pt>
                <c:pt idx="1385">
                  <c:v>554000.0</c:v>
                </c:pt>
                <c:pt idx="1386">
                  <c:v>554000.0</c:v>
                </c:pt>
                <c:pt idx="1387">
                  <c:v>555000.0</c:v>
                </c:pt>
                <c:pt idx="1388">
                  <c:v>555000.0</c:v>
                </c:pt>
                <c:pt idx="1389">
                  <c:v>556000.0</c:v>
                </c:pt>
                <c:pt idx="1390">
                  <c:v>556000.0</c:v>
                </c:pt>
                <c:pt idx="1391">
                  <c:v>556000.0</c:v>
                </c:pt>
                <c:pt idx="1392">
                  <c:v>557000.0</c:v>
                </c:pt>
                <c:pt idx="1393">
                  <c:v>557000.0</c:v>
                </c:pt>
                <c:pt idx="1394">
                  <c:v>558000.0</c:v>
                </c:pt>
                <c:pt idx="1395">
                  <c:v>558000.0</c:v>
                </c:pt>
                <c:pt idx="1396">
                  <c:v>558000.0</c:v>
                </c:pt>
                <c:pt idx="1397">
                  <c:v>559000.0</c:v>
                </c:pt>
                <c:pt idx="1398">
                  <c:v>559000.0</c:v>
                </c:pt>
                <c:pt idx="1399">
                  <c:v>560000.0</c:v>
                </c:pt>
                <c:pt idx="1400">
                  <c:v>560000.0</c:v>
                </c:pt>
                <c:pt idx="1401">
                  <c:v>560000.0</c:v>
                </c:pt>
                <c:pt idx="1402">
                  <c:v>561000.0</c:v>
                </c:pt>
                <c:pt idx="1403">
                  <c:v>561000.0</c:v>
                </c:pt>
                <c:pt idx="1404">
                  <c:v>562000.0</c:v>
                </c:pt>
                <c:pt idx="1405">
                  <c:v>562000.0</c:v>
                </c:pt>
                <c:pt idx="1406">
                  <c:v>562000.0</c:v>
                </c:pt>
                <c:pt idx="1407">
                  <c:v>563000.0</c:v>
                </c:pt>
                <c:pt idx="1408">
                  <c:v>563000.0</c:v>
                </c:pt>
                <c:pt idx="1409">
                  <c:v>564000.0</c:v>
                </c:pt>
                <c:pt idx="1410">
                  <c:v>564000.0</c:v>
                </c:pt>
                <c:pt idx="1411">
                  <c:v>564000.0</c:v>
                </c:pt>
                <c:pt idx="1412">
                  <c:v>565000.0</c:v>
                </c:pt>
                <c:pt idx="1413">
                  <c:v>565000.0</c:v>
                </c:pt>
                <c:pt idx="1414">
                  <c:v>566000.0</c:v>
                </c:pt>
                <c:pt idx="1415">
                  <c:v>566000.0</c:v>
                </c:pt>
                <c:pt idx="1416">
                  <c:v>566000.0</c:v>
                </c:pt>
                <c:pt idx="1417">
                  <c:v>567000.0</c:v>
                </c:pt>
                <c:pt idx="1418">
                  <c:v>567000.0</c:v>
                </c:pt>
                <c:pt idx="1419">
                  <c:v>568000.0</c:v>
                </c:pt>
                <c:pt idx="1420">
                  <c:v>568000.0</c:v>
                </c:pt>
                <c:pt idx="1421">
                  <c:v>568000.0</c:v>
                </c:pt>
                <c:pt idx="1422">
                  <c:v>569000.0</c:v>
                </c:pt>
                <c:pt idx="1423">
                  <c:v>569000.0</c:v>
                </c:pt>
                <c:pt idx="1424">
                  <c:v>570000.0</c:v>
                </c:pt>
                <c:pt idx="1425">
                  <c:v>570000.0</c:v>
                </c:pt>
                <c:pt idx="1426">
                  <c:v>570000.0</c:v>
                </c:pt>
                <c:pt idx="1427">
                  <c:v>571000.0</c:v>
                </c:pt>
                <c:pt idx="1428">
                  <c:v>571000.0</c:v>
                </c:pt>
                <c:pt idx="1429">
                  <c:v>572000.0</c:v>
                </c:pt>
                <c:pt idx="1430">
                  <c:v>572000.0</c:v>
                </c:pt>
                <c:pt idx="1431">
                  <c:v>572000.0</c:v>
                </c:pt>
                <c:pt idx="1432">
                  <c:v>573000.0</c:v>
                </c:pt>
                <c:pt idx="1433">
                  <c:v>573000.0</c:v>
                </c:pt>
                <c:pt idx="1434">
                  <c:v>574000.0</c:v>
                </c:pt>
                <c:pt idx="1435">
                  <c:v>574000.0</c:v>
                </c:pt>
                <c:pt idx="1436">
                  <c:v>574000.0</c:v>
                </c:pt>
                <c:pt idx="1437">
                  <c:v>575000.0</c:v>
                </c:pt>
                <c:pt idx="1438">
                  <c:v>575000.0</c:v>
                </c:pt>
                <c:pt idx="1439">
                  <c:v>576000.0</c:v>
                </c:pt>
                <c:pt idx="1440">
                  <c:v>576000.0</c:v>
                </c:pt>
                <c:pt idx="1441">
                  <c:v>576000.0</c:v>
                </c:pt>
                <c:pt idx="1442">
                  <c:v>577000.0</c:v>
                </c:pt>
                <c:pt idx="1443">
                  <c:v>577000.0</c:v>
                </c:pt>
                <c:pt idx="1444">
                  <c:v>578000.0</c:v>
                </c:pt>
                <c:pt idx="1445">
                  <c:v>578000.0</c:v>
                </c:pt>
                <c:pt idx="1446">
                  <c:v>578000.0</c:v>
                </c:pt>
                <c:pt idx="1447">
                  <c:v>579000.0</c:v>
                </c:pt>
                <c:pt idx="1448">
                  <c:v>579000.0</c:v>
                </c:pt>
                <c:pt idx="1449">
                  <c:v>580000.0</c:v>
                </c:pt>
                <c:pt idx="1450">
                  <c:v>580000.0</c:v>
                </c:pt>
                <c:pt idx="1451">
                  <c:v>580000.0</c:v>
                </c:pt>
                <c:pt idx="1452">
                  <c:v>581000.0</c:v>
                </c:pt>
                <c:pt idx="1453">
                  <c:v>581000.0</c:v>
                </c:pt>
                <c:pt idx="1454">
                  <c:v>582000.0</c:v>
                </c:pt>
                <c:pt idx="1455">
                  <c:v>582000.0</c:v>
                </c:pt>
                <c:pt idx="1456">
                  <c:v>582000.0</c:v>
                </c:pt>
                <c:pt idx="1457">
                  <c:v>583000.0</c:v>
                </c:pt>
                <c:pt idx="1458">
                  <c:v>583000.0</c:v>
                </c:pt>
                <c:pt idx="1459">
                  <c:v>584000.0</c:v>
                </c:pt>
                <c:pt idx="1460">
                  <c:v>584000.0</c:v>
                </c:pt>
                <c:pt idx="1461">
                  <c:v>584000.0</c:v>
                </c:pt>
                <c:pt idx="1462">
                  <c:v>585000.0</c:v>
                </c:pt>
                <c:pt idx="1463">
                  <c:v>585000.0</c:v>
                </c:pt>
                <c:pt idx="1464">
                  <c:v>586000.0</c:v>
                </c:pt>
                <c:pt idx="1465">
                  <c:v>586000.0</c:v>
                </c:pt>
                <c:pt idx="1466">
                  <c:v>586000.0</c:v>
                </c:pt>
                <c:pt idx="1467">
                  <c:v>587000.0</c:v>
                </c:pt>
                <c:pt idx="1468">
                  <c:v>587000.0</c:v>
                </c:pt>
                <c:pt idx="1469">
                  <c:v>588000.0</c:v>
                </c:pt>
                <c:pt idx="1470">
                  <c:v>588000.0</c:v>
                </c:pt>
                <c:pt idx="1471">
                  <c:v>588000.0</c:v>
                </c:pt>
                <c:pt idx="1472">
                  <c:v>589000.0</c:v>
                </c:pt>
                <c:pt idx="1473">
                  <c:v>589000.0</c:v>
                </c:pt>
                <c:pt idx="1474">
                  <c:v>590000.0</c:v>
                </c:pt>
                <c:pt idx="1475">
                  <c:v>590000.0</c:v>
                </c:pt>
                <c:pt idx="1476">
                  <c:v>590000.0</c:v>
                </c:pt>
                <c:pt idx="1477">
                  <c:v>591000.0</c:v>
                </c:pt>
                <c:pt idx="1478">
                  <c:v>591000.0</c:v>
                </c:pt>
                <c:pt idx="1479">
                  <c:v>592000.0</c:v>
                </c:pt>
                <c:pt idx="1480">
                  <c:v>592000.0</c:v>
                </c:pt>
                <c:pt idx="1481">
                  <c:v>592000.0</c:v>
                </c:pt>
                <c:pt idx="1482">
                  <c:v>593000.0</c:v>
                </c:pt>
                <c:pt idx="1483">
                  <c:v>593000.0</c:v>
                </c:pt>
                <c:pt idx="1484">
                  <c:v>594000.0</c:v>
                </c:pt>
                <c:pt idx="1485">
                  <c:v>594000.0</c:v>
                </c:pt>
                <c:pt idx="1486">
                  <c:v>594000.0</c:v>
                </c:pt>
                <c:pt idx="1487">
                  <c:v>595000.0</c:v>
                </c:pt>
                <c:pt idx="1488">
                  <c:v>595000.0</c:v>
                </c:pt>
                <c:pt idx="1489">
                  <c:v>596000.0</c:v>
                </c:pt>
                <c:pt idx="1490">
                  <c:v>596000.0</c:v>
                </c:pt>
                <c:pt idx="1491">
                  <c:v>596000.0</c:v>
                </c:pt>
                <c:pt idx="1492">
                  <c:v>597000.0</c:v>
                </c:pt>
                <c:pt idx="1493">
                  <c:v>597000.0</c:v>
                </c:pt>
                <c:pt idx="1494">
                  <c:v>598000.0</c:v>
                </c:pt>
                <c:pt idx="1495">
                  <c:v>598000.0</c:v>
                </c:pt>
                <c:pt idx="1496">
                  <c:v>598000.0</c:v>
                </c:pt>
                <c:pt idx="1497">
                  <c:v>599000.0</c:v>
                </c:pt>
                <c:pt idx="1498">
                  <c:v>599000.0</c:v>
                </c:pt>
                <c:pt idx="1499">
                  <c:v>600000.0</c:v>
                </c:pt>
                <c:pt idx="1500">
                  <c:v>600000.0</c:v>
                </c:pt>
                <c:pt idx="1501">
                  <c:v>600000.0</c:v>
                </c:pt>
                <c:pt idx="1502">
                  <c:v>601000.0</c:v>
                </c:pt>
                <c:pt idx="1503">
                  <c:v>601000.0</c:v>
                </c:pt>
                <c:pt idx="1504">
                  <c:v>602000.0</c:v>
                </c:pt>
                <c:pt idx="1505">
                  <c:v>602000.0</c:v>
                </c:pt>
                <c:pt idx="1506">
                  <c:v>602000.0</c:v>
                </c:pt>
                <c:pt idx="1507">
                  <c:v>603000.0</c:v>
                </c:pt>
                <c:pt idx="1508">
                  <c:v>603000.0</c:v>
                </c:pt>
                <c:pt idx="1509">
                  <c:v>604000.0</c:v>
                </c:pt>
                <c:pt idx="1510">
                  <c:v>604000.0</c:v>
                </c:pt>
                <c:pt idx="1511">
                  <c:v>604000.0</c:v>
                </c:pt>
                <c:pt idx="1512">
                  <c:v>605000.0</c:v>
                </c:pt>
                <c:pt idx="1513">
                  <c:v>605000.0</c:v>
                </c:pt>
                <c:pt idx="1514">
                  <c:v>606000.0</c:v>
                </c:pt>
                <c:pt idx="1515">
                  <c:v>606000.0</c:v>
                </c:pt>
                <c:pt idx="1516">
                  <c:v>606000.0</c:v>
                </c:pt>
                <c:pt idx="1517">
                  <c:v>607000.0</c:v>
                </c:pt>
                <c:pt idx="1518">
                  <c:v>607000.0</c:v>
                </c:pt>
                <c:pt idx="1519">
                  <c:v>608000.0</c:v>
                </c:pt>
                <c:pt idx="1520">
                  <c:v>608000.0</c:v>
                </c:pt>
                <c:pt idx="1521">
                  <c:v>608000.0</c:v>
                </c:pt>
                <c:pt idx="1522">
                  <c:v>609000.0</c:v>
                </c:pt>
                <c:pt idx="1523">
                  <c:v>609000.0</c:v>
                </c:pt>
                <c:pt idx="1524">
                  <c:v>610000.0</c:v>
                </c:pt>
                <c:pt idx="1525">
                  <c:v>610000.0</c:v>
                </c:pt>
                <c:pt idx="1526">
                  <c:v>610000.0</c:v>
                </c:pt>
                <c:pt idx="1527">
                  <c:v>611000.0</c:v>
                </c:pt>
                <c:pt idx="1528">
                  <c:v>611000.0</c:v>
                </c:pt>
                <c:pt idx="1529">
                  <c:v>612000.0</c:v>
                </c:pt>
                <c:pt idx="1530">
                  <c:v>612000.0</c:v>
                </c:pt>
                <c:pt idx="1531">
                  <c:v>612000.0</c:v>
                </c:pt>
                <c:pt idx="1532">
                  <c:v>613000.0</c:v>
                </c:pt>
                <c:pt idx="1533">
                  <c:v>613000.0</c:v>
                </c:pt>
                <c:pt idx="1534">
                  <c:v>614000.0</c:v>
                </c:pt>
                <c:pt idx="1535">
                  <c:v>614000.0</c:v>
                </c:pt>
                <c:pt idx="1536">
                  <c:v>614000.0</c:v>
                </c:pt>
                <c:pt idx="1537">
                  <c:v>615000.0</c:v>
                </c:pt>
                <c:pt idx="1538">
                  <c:v>615000.0</c:v>
                </c:pt>
                <c:pt idx="1539">
                  <c:v>616000.0</c:v>
                </c:pt>
                <c:pt idx="1540">
                  <c:v>616000.0</c:v>
                </c:pt>
                <c:pt idx="1541">
                  <c:v>616000.0</c:v>
                </c:pt>
                <c:pt idx="1542">
                  <c:v>617000.0</c:v>
                </c:pt>
                <c:pt idx="1543">
                  <c:v>617000.0</c:v>
                </c:pt>
                <c:pt idx="1544">
                  <c:v>618000.0</c:v>
                </c:pt>
                <c:pt idx="1545">
                  <c:v>618000.0</c:v>
                </c:pt>
                <c:pt idx="1546">
                  <c:v>618000.0</c:v>
                </c:pt>
                <c:pt idx="1547">
                  <c:v>619000.0</c:v>
                </c:pt>
                <c:pt idx="1548">
                  <c:v>619000.0</c:v>
                </c:pt>
                <c:pt idx="1549">
                  <c:v>620000.0</c:v>
                </c:pt>
                <c:pt idx="1550">
                  <c:v>620000.0</c:v>
                </c:pt>
                <c:pt idx="1551">
                  <c:v>620000.0</c:v>
                </c:pt>
                <c:pt idx="1552">
                  <c:v>621000.0</c:v>
                </c:pt>
                <c:pt idx="1553">
                  <c:v>621000.0</c:v>
                </c:pt>
                <c:pt idx="1554">
                  <c:v>622000.0</c:v>
                </c:pt>
                <c:pt idx="1555">
                  <c:v>622000.0</c:v>
                </c:pt>
                <c:pt idx="1556">
                  <c:v>622000.0</c:v>
                </c:pt>
                <c:pt idx="1557">
                  <c:v>623000.0</c:v>
                </c:pt>
                <c:pt idx="1558">
                  <c:v>623000.0</c:v>
                </c:pt>
                <c:pt idx="1559">
                  <c:v>624000.0</c:v>
                </c:pt>
                <c:pt idx="1560">
                  <c:v>624000.0</c:v>
                </c:pt>
                <c:pt idx="1561">
                  <c:v>624000.0</c:v>
                </c:pt>
                <c:pt idx="1562">
                  <c:v>625000.0</c:v>
                </c:pt>
                <c:pt idx="1563">
                  <c:v>625000.0</c:v>
                </c:pt>
                <c:pt idx="1564">
                  <c:v>626000.0</c:v>
                </c:pt>
                <c:pt idx="1565">
                  <c:v>626000.0</c:v>
                </c:pt>
                <c:pt idx="1566">
                  <c:v>626000.0</c:v>
                </c:pt>
                <c:pt idx="1567">
                  <c:v>627000.0</c:v>
                </c:pt>
                <c:pt idx="1568">
                  <c:v>627000.0</c:v>
                </c:pt>
                <c:pt idx="1569">
                  <c:v>628000.0</c:v>
                </c:pt>
                <c:pt idx="1570">
                  <c:v>628000.0</c:v>
                </c:pt>
                <c:pt idx="1571">
                  <c:v>628000.0</c:v>
                </c:pt>
                <c:pt idx="1572">
                  <c:v>629000.0</c:v>
                </c:pt>
                <c:pt idx="1573">
                  <c:v>629000.0</c:v>
                </c:pt>
                <c:pt idx="1574">
                  <c:v>630000.0</c:v>
                </c:pt>
                <c:pt idx="1575">
                  <c:v>630000.0</c:v>
                </c:pt>
                <c:pt idx="1576">
                  <c:v>630000.0</c:v>
                </c:pt>
                <c:pt idx="1577">
                  <c:v>631000.0</c:v>
                </c:pt>
                <c:pt idx="1578">
                  <c:v>631000.0</c:v>
                </c:pt>
                <c:pt idx="1579">
                  <c:v>632000.0</c:v>
                </c:pt>
                <c:pt idx="1580">
                  <c:v>632000.0</c:v>
                </c:pt>
                <c:pt idx="1581">
                  <c:v>632000.0</c:v>
                </c:pt>
                <c:pt idx="1582">
                  <c:v>633000.0</c:v>
                </c:pt>
                <c:pt idx="1583">
                  <c:v>633000.0</c:v>
                </c:pt>
                <c:pt idx="1584">
                  <c:v>634000.0</c:v>
                </c:pt>
                <c:pt idx="1585">
                  <c:v>634000.0</c:v>
                </c:pt>
                <c:pt idx="1586">
                  <c:v>634000.0</c:v>
                </c:pt>
                <c:pt idx="1587">
                  <c:v>635000.0</c:v>
                </c:pt>
                <c:pt idx="1588">
                  <c:v>635000.0</c:v>
                </c:pt>
                <c:pt idx="1589">
                  <c:v>636000.0</c:v>
                </c:pt>
                <c:pt idx="1590">
                  <c:v>636000.0</c:v>
                </c:pt>
                <c:pt idx="1591">
                  <c:v>636000.0</c:v>
                </c:pt>
                <c:pt idx="1592">
                  <c:v>637000.0</c:v>
                </c:pt>
                <c:pt idx="1593">
                  <c:v>637000.0</c:v>
                </c:pt>
                <c:pt idx="1594">
                  <c:v>638000.0</c:v>
                </c:pt>
                <c:pt idx="1595">
                  <c:v>638000.0</c:v>
                </c:pt>
                <c:pt idx="1596">
                  <c:v>638000.0</c:v>
                </c:pt>
                <c:pt idx="1597">
                  <c:v>639000.0</c:v>
                </c:pt>
                <c:pt idx="1598">
                  <c:v>639000.0</c:v>
                </c:pt>
                <c:pt idx="1599">
                  <c:v>640000.0</c:v>
                </c:pt>
                <c:pt idx="1600">
                  <c:v>640000.0</c:v>
                </c:pt>
                <c:pt idx="1601">
                  <c:v>640000.0</c:v>
                </c:pt>
                <c:pt idx="1602">
                  <c:v>641000.0</c:v>
                </c:pt>
                <c:pt idx="1603">
                  <c:v>641000.0</c:v>
                </c:pt>
                <c:pt idx="1604">
                  <c:v>642000.0</c:v>
                </c:pt>
                <c:pt idx="1605">
                  <c:v>642000.0</c:v>
                </c:pt>
                <c:pt idx="1606">
                  <c:v>642000.0</c:v>
                </c:pt>
                <c:pt idx="1607">
                  <c:v>643000.0</c:v>
                </c:pt>
                <c:pt idx="1608">
                  <c:v>643000.0</c:v>
                </c:pt>
                <c:pt idx="1609">
                  <c:v>644000.0</c:v>
                </c:pt>
                <c:pt idx="1610">
                  <c:v>644000.0</c:v>
                </c:pt>
                <c:pt idx="1611">
                  <c:v>644000.0</c:v>
                </c:pt>
                <c:pt idx="1612">
                  <c:v>645000.0</c:v>
                </c:pt>
                <c:pt idx="1613">
                  <c:v>645000.0</c:v>
                </c:pt>
                <c:pt idx="1614">
                  <c:v>646000.0</c:v>
                </c:pt>
                <c:pt idx="1615">
                  <c:v>646000.0</c:v>
                </c:pt>
                <c:pt idx="1616">
                  <c:v>646000.0</c:v>
                </c:pt>
                <c:pt idx="1617">
                  <c:v>647000.0</c:v>
                </c:pt>
                <c:pt idx="1618">
                  <c:v>647000.0</c:v>
                </c:pt>
                <c:pt idx="1619">
                  <c:v>648000.0</c:v>
                </c:pt>
                <c:pt idx="1620">
                  <c:v>648000.0</c:v>
                </c:pt>
                <c:pt idx="1621">
                  <c:v>648000.0</c:v>
                </c:pt>
                <c:pt idx="1622">
                  <c:v>649000.0</c:v>
                </c:pt>
                <c:pt idx="1623">
                  <c:v>649000.0</c:v>
                </c:pt>
                <c:pt idx="1624">
                  <c:v>650000.0</c:v>
                </c:pt>
                <c:pt idx="1625">
                  <c:v>650000.0</c:v>
                </c:pt>
                <c:pt idx="1626">
                  <c:v>650000.0</c:v>
                </c:pt>
                <c:pt idx="1627">
                  <c:v>651000.0</c:v>
                </c:pt>
                <c:pt idx="1628">
                  <c:v>651000.0</c:v>
                </c:pt>
                <c:pt idx="1629">
                  <c:v>652000.0</c:v>
                </c:pt>
                <c:pt idx="1630">
                  <c:v>652000.0</c:v>
                </c:pt>
                <c:pt idx="1631">
                  <c:v>652000.0</c:v>
                </c:pt>
                <c:pt idx="1632">
                  <c:v>653000.0</c:v>
                </c:pt>
                <c:pt idx="1633">
                  <c:v>653000.0</c:v>
                </c:pt>
                <c:pt idx="1634">
                  <c:v>654000.0</c:v>
                </c:pt>
                <c:pt idx="1635">
                  <c:v>654000.0</c:v>
                </c:pt>
                <c:pt idx="1636">
                  <c:v>654000.0</c:v>
                </c:pt>
                <c:pt idx="1637">
                  <c:v>655000.0</c:v>
                </c:pt>
                <c:pt idx="1638">
                  <c:v>655000.0</c:v>
                </c:pt>
                <c:pt idx="1639">
                  <c:v>656000.0</c:v>
                </c:pt>
                <c:pt idx="1640">
                  <c:v>656000.0</c:v>
                </c:pt>
                <c:pt idx="1641">
                  <c:v>656000.0</c:v>
                </c:pt>
                <c:pt idx="1642">
                  <c:v>657000.0</c:v>
                </c:pt>
                <c:pt idx="1643">
                  <c:v>657000.0</c:v>
                </c:pt>
                <c:pt idx="1644">
                  <c:v>658000.0</c:v>
                </c:pt>
                <c:pt idx="1645">
                  <c:v>658000.0</c:v>
                </c:pt>
                <c:pt idx="1646">
                  <c:v>658000.0</c:v>
                </c:pt>
                <c:pt idx="1647">
                  <c:v>659000.0</c:v>
                </c:pt>
                <c:pt idx="1648">
                  <c:v>659000.0</c:v>
                </c:pt>
                <c:pt idx="1649">
                  <c:v>660000.0</c:v>
                </c:pt>
                <c:pt idx="1650">
                  <c:v>660000.0</c:v>
                </c:pt>
                <c:pt idx="1651">
                  <c:v>660000.0</c:v>
                </c:pt>
                <c:pt idx="1652">
                  <c:v>661000.0</c:v>
                </c:pt>
                <c:pt idx="1653">
                  <c:v>661000.0</c:v>
                </c:pt>
                <c:pt idx="1654">
                  <c:v>662000.0</c:v>
                </c:pt>
                <c:pt idx="1655">
                  <c:v>662000.0</c:v>
                </c:pt>
                <c:pt idx="1656">
                  <c:v>662000.0</c:v>
                </c:pt>
                <c:pt idx="1657">
                  <c:v>663000.0</c:v>
                </c:pt>
                <c:pt idx="1658">
                  <c:v>663000.0</c:v>
                </c:pt>
                <c:pt idx="1659">
                  <c:v>664000.0</c:v>
                </c:pt>
                <c:pt idx="1660">
                  <c:v>664000.0</c:v>
                </c:pt>
                <c:pt idx="1661">
                  <c:v>664000.0</c:v>
                </c:pt>
                <c:pt idx="1662">
                  <c:v>665000.0</c:v>
                </c:pt>
                <c:pt idx="1663">
                  <c:v>665000.0</c:v>
                </c:pt>
                <c:pt idx="1664">
                  <c:v>666000.0</c:v>
                </c:pt>
                <c:pt idx="1665">
                  <c:v>666000.0</c:v>
                </c:pt>
                <c:pt idx="1666">
                  <c:v>666000.0</c:v>
                </c:pt>
                <c:pt idx="1667">
                  <c:v>667000.0</c:v>
                </c:pt>
                <c:pt idx="1668">
                  <c:v>667000.0</c:v>
                </c:pt>
                <c:pt idx="1669">
                  <c:v>668000.0</c:v>
                </c:pt>
                <c:pt idx="1670">
                  <c:v>668000.0</c:v>
                </c:pt>
                <c:pt idx="1671">
                  <c:v>668000.0</c:v>
                </c:pt>
                <c:pt idx="1672">
                  <c:v>669000.0</c:v>
                </c:pt>
                <c:pt idx="1673">
                  <c:v>669000.0</c:v>
                </c:pt>
                <c:pt idx="1674">
                  <c:v>670000.0</c:v>
                </c:pt>
                <c:pt idx="1675">
                  <c:v>670000.0</c:v>
                </c:pt>
                <c:pt idx="1676">
                  <c:v>670000.0</c:v>
                </c:pt>
                <c:pt idx="1677">
                  <c:v>671000.0</c:v>
                </c:pt>
                <c:pt idx="1678">
                  <c:v>671000.0</c:v>
                </c:pt>
                <c:pt idx="1679">
                  <c:v>672000.0</c:v>
                </c:pt>
                <c:pt idx="1680">
                  <c:v>672000.0</c:v>
                </c:pt>
                <c:pt idx="1681">
                  <c:v>672000.0</c:v>
                </c:pt>
                <c:pt idx="1682">
                  <c:v>673000.0</c:v>
                </c:pt>
                <c:pt idx="1683">
                  <c:v>673000.0</c:v>
                </c:pt>
                <c:pt idx="1684">
                  <c:v>674000.0</c:v>
                </c:pt>
                <c:pt idx="1685">
                  <c:v>674000.0</c:v>
                </c:pt>
                <c:pt idx="1686">
                  <c:v>674000.0</c:v>
                </c:pt>
                <c:pt idx="1687">
                  <c:v>675000.0</c:v>
                </c:pt>
                <c:pt idx="1688">
                  <c:v>675000.0</c:v>
                </c:pt>
                <c:pt idx="1689">
                  <c:v>676000.0</c:v>
                </c:pt>
                <c:pt idx="1690">
                  <c:v>676000.0</c:v>
                </c:pt>
                <c:pt idx="1691">
                  <c:v>676000.0</c:v>
                </c:pt>
                <c:pt idx="1692">
                  <c:v>677000.0</c:v>
                </c:pt>
                <c:pt idx="1693">
                  <c:v>677000.0</c:v>
                </c:pt>
                <c:pt idx="1694">
                  <c:v>678000.0</c:v>
                </c:pt>
                <c:pt idx="1695">
                  <c:v>678000.0</c:v>
                </c:pt>
                <c:pt idx="1696">
                  <c:v>678000.0</c:v>
                </c:pt>
                <c:pt idx="1697">
                  <c:v>679000.0</c:v>
                </c:pt>
                <c:pt idx="1698">
                  <c:v>679000.0</c:v>
                </c:pt>
                <c:pt idx="1699">
                  <c:v>680000.0</c:v>
                </c:pt>
                <c:pt idx="1700">
                  <c:v>680000.0</c:v>
                </c:pt>
                <c:pt idx="1701">
                  <c:v>680000.0</c:v>
                </c:pt>
                <c:pt idx="1702">
                  <c:v>681000.0</c:v>
                </c:pt>
                <c:pt idx="1703">
                  <c:v>681000.0</c:v>
                </c:pt>
                <c:pt idx="1704">
                  <c:v>682000.0</c:v>
                </c:pt>
                <c:pt idx="1705">
                  <c:v>682000.0</c:v>
                </c:pt>
                <c:pt idx="1706">
                  <c:v>682000.0</c:v>
                </c:pt>
                <c:pt idx="1707">
                  <c:v>683000.0</c:v>
                </c:pt>
                <c:pt idx="1708">
                  <c:v>683000.0</c:v>
                </c:pt>
                <c:pt idx="1709">
                  <c:v>684000.0</c:v>
                </c:pt>
                <c:pt idx="1710">
                  <c:v>684000.0</c:v>
                </c:pt>
                <c:pt idx="1711">
                  <c:v>684000.0</c:v>
                </c:pt>
                <c:pt idx="1712">
                  <c:v>685000.0</c:v>
                </c:pt>
                <c:pt idx="1713">
                  <c:v>685000.0</c:v>
                </c:pt>
                <c:pt idx="1714">
                  <c:v>686000.0</c:v>
                </c:pt>
                <c:pt idx="1715">
                  <c:v>686000.0</c:v>
                </c:pt>
                <c:pt idx="1716">
                  <c:v>686000.0</c:v>
                </c:pt>
                <c:pt idx="1717">
                  <c:v>687000.0</c:v>
                </c:pt>
                <c:pt idx="1718">
                  <c:v>687000.0</c:v>
                </c:pt>
                <c:pt idx="1719">
                  <c:v>688000.0</c:v>
                </c:pt>
                <c:pt idx="1720">
                  <c:v>688000.0</c:v>
                </c:pt>
                <c:pt idx="1721">
                  <c:v>688000.0</c:v>
                </c:pt>
                <c:pt idx="1722">
                  <c:v>689000.0</c:v>
                </c:pt>
                <c:pt idx="1723">
                  <c:v>689000.0</c:v>
                </c:pt>
                <c:pt idx="1724">
                  <c:v>690000.0</c:v>
                </c:pt>
                <c:pt idx="1725">
                  <c:v>690000.0</c:v>
                </c:pt>
                <c:pt idx="1726">
                  <c:v>690000.0</c:v>
                </c:pt>
                <c:pt idx="1727">
                  <c:v>691000.0</c:v>
                </c:pt>
                <c:pt idx="1728">
                  <c:v>691000.0</c:v>
                </c:pt>
                <c:pt idx="1729">
                  <c:v>692000.0</c:v>
                </c:pt>
                <c:pt idx="1730">
                  <c:v>692000.0</c:v>
                </c:pt>
                <c:pt idx="1731">
                  <c:v>692000.0</c:v>
                </c:pt>
                <c:pt idx="1732">
                  <c:v>693000.0</c:v>
                </c:pt>
                <c:pt idx="1733">
                  <c:v>693000.0</c:v>
                </c:pt>
                <c:pt idx="1734">
                  <c:v>694000.0</c:v>
                </c:pt>
                <c:pt idx="1735">
                  <c:v>694000.0</c:v>
                </c:pt>
                <c:pt idx="1736">
                  <c:v>694000.0</c:v>
                </c:pt>
                <c:pt idx="1737">
                  <c:v>695000.0</c:v>
                </c:pt>
                <c:pt idx="1738">
                  <c:v>695000.0</c:v>
                </c:pt>
                <c:pt idx="1739">
                  <c:v>696000.0</c:v>
                </c:pt>
                <c:pt idx="1740">
                  <c:v>696000.0</c:v>
                </c:pt>
                <c:pt idx="1741">
                  <c:v>696000.0</c:v>
                </c:pt>
                <c:pt idx="1742">
                  <c:v>697000.0</c:v>
                </c:pt>
                <c:pt idx="1743">
                  <c:v>697000.0</c:v>
                </c:pt>
                <c:pt idx="1744">
                  <c:v>698000.0</c:v>
                </c:pt>
                <c:pt idx="1745">
                  <c:v>698000.0</c:v>
                </c:pt>
                <c:pt idx="1746">
                  <c:v>698000.0</c:v>
                </c:pt>
                <c:pt idx="1747">
                  <c:v>699000.0</c:v>
                </c:pt>
                <c:pt idx="1748">
                  <c:v>699000.0</c:v>
                </c:pt>
                <c:pt idx="1749">
                  <c:v>700000.0</c:v>
                </c:pt>
                <c:pt idx="1750">
                  <c:v>700000.0</c:v>
                </c:pt>
                <c:pt idx="1751">
                  <c:v>700000.0</c:v>
                </c:pt>
                <c:pt idx="1752">
                  <c:v>701000.0</c:v>
                </c:pt>
                <c:pt idx="1753">
                  <c:v>701000.0</c:v>
                </c:pt>
                <c:pt idx="1754">
                  <c:v>702000.0</c:v>
                </c:pt>
                <c:pt idx="1755">
                  <c:v>702000.0</c:v>
                </c:pt>
                <c:pt idx="1756">
                  <c:v>702000.0</c:v>
                </c:pt>
                <c:pt idx="1757">
                  <c:v>703000.0</c:v>
                </c:pt>
                <c:pt idx="1758">
                  <c:v>703000.0</c:v>
                </c:pt>
                <c:pt idx="1759">
                  <c:v>704000.0</c:v>
                </c:pt>
                <c:pt idx="1760">
                  <c:v>704000.0</c:v>
                </c:pt>
                <c:pt idx="1761">
                  <c:v>704000.0</c:v>
                </c:pt>
                <c:pt idx="1762">
                  <c:v>705000.0</c:v>
                </c:pt>
                <c:pt idx="1763">
                  <c:v>705000.0</c:v>
                </c:pt>
                <c:pt idx="1764">
                  <c:v>706000.0</c:v>
                </c:pt>
                <c:pt idx="1765">
                  <c:v>706000.0</c:v>
                </c:pt>
                <c:pt idx="1766">
                  <c:v>706000.0</c:v>
                </c:pt>
                <c:pt idx="1767">
                  <c:v>707000.0</c:v>
                </c:pt>
                <c:pt idx="1768">
                  <c:v>707000.0</c:v>
                </c:pt>
                <c:pt idx="1769">
                  <c:v>708000.0</c:v>
                </c:pt>
                <c:pt idx="1770">
                  <c:v>708000.0</c:v>
                </c:pt>
                <c:pt idx="1771">
                  <c:v>708000.0</c:v>
                </c:pt>
                <c:pt idx="1772">
                  <c:v>709000.0</c:v>
                </c:pt>
                <c:pt idx="1773">
                  <c:v>709000.0</c:v>
                </c:pt>
                <c:pt idx="1774">
                  <c:v>710000.0</c:v>
                </c:pt>
                <c:pt idx="1775">
                  <c:v>710000.0</c:v>
                </c:pt>
                <c:pt idx="1776">
                  <c:v>710000.0</c:v>
                </c:pt>
                <c:pt idx="1777">
                  <c:v>711000.0</c:v>
                </c:pt>
                <c:pt idx="1778">
                  <c:v>711000.0</c:v>
                </c:pt>
                <c:pt idx="1779">
                  <c:v>712000.0</c:v>
                </c:pt>
                <c:pt idx="1780">
                  <c:v>712000.0</c:v>
                </c:pt>
                <c:pt idx="1781">
                  <c:v>712000.0</c:v>
                </c:pt>
                <c:pt idx="1782">
                  <c:v>713000.0</c:v>
                </c:pt>
                <c:pt idx="1783">
                  <c:v>713000.0</c:v>
                </c:pt>
                <c:pt idx="1784">
                  <c:v>714000.0</c:v>
                </c:pt>
                <c:pt idx="1785">
                  <c:v>714000.0</c:v>
                </c:pt>
                <c:pt idx="1786">
                  <c:v>714000.0</c:v>
                </c:pt>
                <c:pt idx="1787">
                  <c:v>715000.0</c:v>
                </c:pt>
                <c:pt idx="1788">
                  <c:v>715000.0</c:v>
                </c:pt>
                <c:pt idx="1789">
                  <c:v>716000.0</c:v>
                </c:pt>
                <c:pt idx="1790">
                  <c:v>716000.0</c:v>
                </c:pt>
                <c:pt idx="1791">
                  <c:v>716000.0</c:v>
                </c:pt>
                <c:pt idx="1792">
                  <c:v>717000.0</c:v>
                </c:pt>
                <c:pt idx="1793">
                  <c:v>717000.0</c:v>
                </c:pt>
                <c:pt idx="1794">
                  <c:v>718000.0</c:v>
                </c:pt>
                <c:pt idx="1795">
                  <c:v>718000.0</c:v>
                </c:pt>
                <c:pt idx="1796">
                  <c:v>718000.0</c:v>
                </c:pt>
                <c:pt idx="1797">
                  <c:v>719000.0</c:v>
                </c:pt>
                <c:pt idx="1798">
                  <c:v>719000.0</c:v>
                </c:pt>
                <c:pt idx="1799">
                  <c:v>720000.0</c:v>
                </c:pt>
                <c:pt idx="1800">
                  <c:v>720000.0</c:v>
                </c:pt>
                <c:pt idx="1801">
                  <c:v>720000.0</c:v>
                </c:pt>
                <c:pt idx="1802">
                  <c:v>721000.0</c:v>
                </c:pt>
                <c:pt idx="1803">
                  <c:v>721000.0</c:v>
                </c:pt>
                <c:pt idx="1804">
                  <c:v>722000.0</c:v>
                </c:pt>
                <c:pt idx="1805">
                  <c:v>722000.0</c:v>
                </c:pt>
                <c:pt idx="1806">
                  <c:v>722000.0</c:v>
                </c:pt>
                <c:pt idx="1807">
                  <c:v>723000.0</c:v>
                </c:pt>
                <c:pt idx="1808">
                  <c:v>723000.0</c:v>
                </c:pt>
                <c:pt idx="1809">
                  <c:v>724000.0</c:v>
                </c:pt>
                <c:pt idx="1810">
                  <c:v>724000.0</c:v>
                </c:pt>
                <c:pt idx="1811">
                  <c:v>724000.0</c:v>
                </c:pt>
                <c:pt idx="1812">
                  <c:v>725000.0</c:v>
                </c:pt>
                <c:pt idx="1813">
                  <c:v>725000.0</c:v>
                </c:pt>
                <c:pt idx="1814">
                  <c:v>726000.0</c:v>
                </c:pt>
                <c:pt idx="1815">
                  <c:v>726000.0</c:v>
                </c:pt>
                <c:pt idx="1816">
                  <c:v>726000.0</c:v>
                </c:pt>
                <c:pt idx="1817">
                  <c:v>727000.0</c:v>
                </c:pt>
                <c:pt idx="1818">
                  <c:v>727000.0</c:v>
                </c:pt>
                <c:pt idx="1819">
                  <c:v>728000.0</c:v>
                </c:pt>
                <c:pt idx="1820">
                  <c:v>728000.0</c:v>
                </c:pt>
                <c:pt idx="1821">
                  <c:v>728000.0</c:v>
                </c:pt>
                <c:pt idx="1822">
                  <c:v>729000.0</c:v>
                </c:pt>
                <c:pt idx="1823">
                  <c:v>729000.0</c:v>
                </c:pt>
                <c:pt idx="1824">
                  <c:v>730000.0</c:v>
                </c:pt>
                <c:pt idx="1825">
                  <c:v>730000.0</c:v>
                </c:pt>
                <c:pt idx="1826">
                  <c:v>730000.0</c:v>
                </c:pt>
                <c:pt idx="1827">
                  <c:v>731000.0</c:v>
                </c:pt>
                <c:pt idx="1828">
                  <c:v>731000.0</c:v>
                </c:pt>
                <c:pt idx="1829">
                  <c:v>732000.0</c:v>
                </c:pt>
                <c:pt idx="1830">
                  <c:v>732000.0</c:v>
                </c:pt>
                <c:pt idx="1831">
                  <c:v>732000.0</c:v>
                </c:pt>
                <c:pt idx="1832">
                  <c:v>733000.0</c:v>
                </c:pt>
                <c:pt idx="1833">
                  <c:v>733000.0</c:v>
                </c:pt>
                <c:pt idx="1834">
                  <c:v>734000.0</c:v>
                </c:pt>
                <c:pt idx="1835">
                  <c:v>734000.0</c:v>
                </c:pt>
                <c:pt idx="1836">
                  <c:v>734000.0</c:v>
                </c:pt>
                <c:pt idx="1837">
                  <c:v>735000.0</c:v>
                </c:pt>
                <c:pt idx="1838">
                  <c:v>735000.0</c:v>
                </c:pt>
                <c:pt idx="1839">
                  <c:v>736000.0</c:v>
                </c:pt>
                <c:pt idx="1840">
                  <c:v>736000.0</c:v>
                </c:pt>
                <c:pt idx="1841">
                  <c:v>736000.0</c:v>
                </c:pt>
                <c:pt idx="1842">
                  <c:v>737000.0</c:v>
                </c:pt>
                <c:pt idx="1843">
                  <c:v>737000.0</c:v>
                </c:pt>
                <c:pt idx="1844">
                  <c:v>738000.0</c:v>
                </c:pt>
                <c:pt idx="1845">
                  <c:v>738000.0</c:v>
                </c:pt>
                <c:pt idx="1846">
                  <c:v>738000.0</c:v>
                </c:pt>
                <c:pt idx="1847">
                  <c:v>739000.0</c:v>
                </c:pt>
                <c:pt idx="1848">
                  <c:v>739000.0</c:v>
                </c:pt>
                <c:pt idx="1849">
                  <c:v>740000.0</c:v>
                </c:pt>
                <c:pt idx="1850">
                  <c:v>740000.0</c:v>
                </c:pt>
                <c:pt idx="1851">
                  <c:v>740000.0</c:v>
                </c:pt>
                <c:pt idx="1852">
                  <c:v>741000.0</c:v>
                </c:pt>
                <c:pt idx="1853">
                  <c:v>741000.0</c:v>
                </c:pt>
                <c:pt idx="1854">
                  <c:v>742000.0</c:v>
                </c:pt>
                <c:pt idx="1855">
                  <c:v>742000.0</c:v>
                </c:pt>
                <c:pt idx="1856">
                  <c:v>742000.0</c:v>
                </c:pt>
                <c:pt idx="1857">
                  <c:v>743000.0</c:v>
                </c:pt>
                <c:pt idx="1858">
                  <c:v>743000.0</c:v>
                </c:pt>
                <c:pt idx="1859">
                  <c:v>744000.0</c:v>
                </c:pt>
                <c:pt idx="1860">
                  <c:v>744000.0</c:v>
                </c:pt>
                <c:pt idx="1861">
                  <c:v>744000.0</c:v>
                </c:pt>
                <c:pt idx="1862">
                  <c:v>745000.0</c:v>
                </c:pt>
                <c:pt idx="1863">
                  <c:v>745000.0</c:v>
                </c:pt>
                <c:pt idx="1864">
                  <c:v>746000.0</c:v>
                </c:pt>
                <c:pt idx="1865">
                  <c:v>746000.0</c:v>
                </c:pt>
                <c:pt idx="1866">
                  <c:v>746000.0</c:v>
                </c:pt>
                <c:pt idx="1867">
                  <c:v>747000.0</c:v>
                </c:pt>
                <c:pt idx="1868">
                  <c:v>747000.0</c:v>
                </c:pt>
                <c:pt idx="1869">
                  <c:v>748000.0</c:v>
                </c:pt>
                <c:pt idx="1870">
                  <c:v>748000.0</c:v>
                </c:pt>
                <c:pt idx="1871">
                  <c:v>748000.0</c:v>
                </c:pt>
                <c:pt idx="1872">
                  <c:v>749000.0</c:v>
                </c:pt>
                <c:pt idx="1873">
                  <c:v>749000.0</c:v>
                </c:pt>
                <c:pt idx="1874">
                  <c:v>750000.0</c:v>
                </c:pt>
                <c:pt idx="1875">
                  <c:v>750000.0</c:v>
                </c:pt>
                <c:pt idx="1876">
                  <c:v>750000.0</c:v>
                </c:pt>
                <c:pt idx="1877">
                  <c:v>751000.0</c:v>
                </c:pt>
                <c:pt idx="1878">
                  <c:v>751000.0</c:v>
                </c:pt>
                <c:pt idx="1879">
                  <c:v>752000.0</c:v>
                </c:pt>
                <c:pt idx="1880">
                  <c:v>752000.0</c:v>
                </c:pt>
                <c:pt idx="1881">
                  <c:v>752000.0</c:v>
                </c:pt>
                <c:pt idx="1882">
                  <c:v>753000.0</c:v>
                </c:pt>
                <c:pt idx="1883">
                  <c:v>753000.0</c:v>
                </c:pt>
                <c:pt idx="1884">
                  <c:v>754000.0</c:v>
                </c:pt>
                <c:pt idx="1885">
                  <c:v>754000.0</c:v>
                </c:pt>
                <c:pt idx="1886">
                  <c:v>754000.0</c:v>
                </c:pt>
                <c:pt idx="1887">
                  <c:v>755000.0</c:v>
                </c:pt>
                <c:pt idx="1888">
                  <c:v>755000.0</c:v>
                </c:pt>
                <c:pt idx="1889">
                  <c:v>756000.0</c:v>
                </c:pt>
                <c:pt idx="1890">
                  <c:v>756000.0</c:v>
                </c:pt>
                <c:pt idx="1891">
                  <c:v>756000.0</c:v>
                </c:pt>
                <c:pt idx="1892">
                  <c:v>757000.0</c:v>
                </c:pt>
                <c:pt idx="1893">
                  <c:v>757000.0</c:v>
                </c:pt>
                <c:pt idx="1894">
                  <c:v>758000.0</c:v>
                </c:pt>
                <c:pt idx="1895">
                  <c:v>758000.0</c:v>
                </c:pt>
                <c:pt idx="1896">
                  <c:v>758000.0</c:v>
                </c:pt>
                <c:pt idx="1897">
                  <c:v>759000.0</c:v>
                </c:pt>
                <c:pt idx="1898">
                  <c:v>759000.0</c:v>
                </c:pt>
                <c:pt idx="1899">
                  <c:v>760000.0</c:v>
                </c:pt>
                <c:pt idx="1900">
                  <c:v>760000.0</c:v>
                </c:pt>
                <c:pt idx="1901">
                  <c:v>760000.0</c:v>
                </c:pt>
                <c:pt idx="1902">
                  <c:v>761000.0</c:v>
                </c:pt>
                <c:pt idx="1903">
                  <c:v>761000.0</c:v>
                </c:pt>
                <c:pt idx="1904">
                  <c:v>762000.0</c:v>
                </c:pt>
                <c:pt idx="1905">
                  <c:v>762000.0</c:v>
                </c:pt>
                <c:pt idx="1906">
                  <c:v>762000.0</c:v>
                </c:pt>
                <c:pt idx="1907">
                  <c:v>763000.0</c:v>
                </c:pt>
                <c:pt idx="1908">
                  <c:v>763000.0</c:v>
                </c:pt>
                <c:pt idx="1909">
                  <c:v>764000.0</c:v>
                </c:pt>
                <c:pt idx="1910">
                  <c:v>764000.0</c:v>
                </c:pt>
                <c:pt idx="1911">
                  <c:v>764000.0</c:v>
                </c:pt>
                <c:pt idx="1912">
                  <c:v>765000.0</c:v>
                </c:pt>
                <c:pt idx="1913">
                  <c:v>765000.0</c:v>
                </c:pt>
                <c:pt idx="1914">
                  <c:v>766000.0</c:v>
                </c:pt>
                <c:pt idx="1915">
                  <c:v>766000.0</c:v>
                </c:pt>
                <c:pt idx="1916">
                  <c:v>766000.0</c:v>
                </c:pt>
                <c:pt idx="1917">
                  <c:v>767000.0</c:v>
                </c:pt>
                <c:pt idx="1918">
                  <c:v>767000.0</c:v>
                </c:pt>
                <c:pt idx="1919">
                  <c:v>768000.0</c:v>
                </c:pt>
                <c:pt idx="1920">
                  <c:v>768000.0</c:v>
                </c:pt>
                <c:pt idx="1921">
                  <c:v>768000.0</c:v>
                </c:pt>
                <c:pt idx="1922">
                  <c:v>769000.0</c:v>
                </c:pt>
                <c:pt idx="1923">
                  <c:v>769000.0</c:v>
                </c:pt>
                <c:pt idx="1924">
                  <c:v>770000.0</c:v>
                </c:pt>
                <c:pt idx="1925">
                  <c:v>770000.0</c:v>
                </c:pt>
                <c:pt idx="1926">
                  <c:v>770000.0</c:v>
                </c:pt>
                <c:pt idx="1927">
                  <c:v>771000.0</c:v>
                </c:pt>
                <c:pt idx="1928">
                  <c:v>771000.0</c:v>
                </c:pt>
                <c:pt idx="1929">
                  <c:v>772000.0</c:v>
                </c:pt>
                <c:pt idx="1930">
                  <c:v>772000.0</c:v>
                </c:pt>
                <c:pt idx="1931">
                  <c:v>772000.0</c:v>
                </c:pt>
                <c:pt idx="1932">
                  <c:v>773000.0</c:v>
                </c:pt>
                <c:pt idx="1933">
                  <c:v>773000.0</c:v>
                </c:pt>
                <c:pt idx="1934">
                  <c:v>774000.0</c:v>
                </c:pt>
                <c:pt idx="1935">
                  <c:v>774000.0</c:v>
                </c:pt>
                <c:pt idx="1936">
                  <c:v>774000.0</c:v>
                </c:pt>
                <c:pt idx="1937">
                  <c:v>775000.0</c:v>
                </c:pt>
                <c:pt idx="1938">
                  <c:v>775000.0</c:v>
                </c:pt>
                <c:pt idx="1939">
                  <c:v>776000.0</c:v>
                </c:pt>
                <c:pt idx="1940">
                  <c:v>776000.0</c:v>
                </c:pt>
                <c:pt idx="1941">
                  <c:v>776000.0</c:v>
                </c:pt>
                <c:pt idx="1942">
                  <c:v>777000.0</c:v>
                </c:pt>
                <c:pt idx="1943">
                  <c:v>777000.0</c:v>
                </c:pt>
                <c:pt idx="1944">
                  <c:v>778000.0</c:v>
                </c:pt>
                <c:pt idx="1945">
                  <c:v>778000.0</c:v>
                </c:pt>
                <c:pt idx="1946">
                  <c:v>778000.0</c:v>
                </c:pt>
                <c:pt idx="1947">
                  <c:v>779000.0</c:v>
                </c:pt>
                <c:pt idx="1948">
                  <c:v>779000.0</c:v>
                </c:pt>
                <c:pt idx="1949">
                  <c:v>780000.0</c:v>
                </c:pt>
                <c:pt idx="1950">
                  <c:v>780000.0</c:v>
                </c:pt>
                <c:pt idx="1951">
                  <c:v>780000.0</c:v>
                </c:pt>
                <c:pt idx="1952">
                  <c:v>781000.0</c:v>
                </c:pt>
                <c:pt idx="1953">
                  <c:v>781000.0</c:v>
                </c:pt>
                <c:pt idx="1954">
                  <c:v>782000.0</c:v>
                </c:pt>
                <c:pt idx="1955">
                  <c:v>782000.0</c:v>
                </c:pt>
                <c:pt idx="1956">
                  <c:v>782000.0</c:v>
                </c:pt>
                <c:pt idx="1957">
                  <c:v>783000.0</c:v>
                </c:pt>
                <c:pt idx="1958">
                  <c:v>783000.0</c:v>
                </c:pt>
                <c:pt idx="1959">
                  <c:v>784000.0</c:v>
                </c:pt>
                <c:pt idx="1960">
                  <c:v>784000.0</c:v>
                </c:pt>
                <c:pt idx="1961">
                  <c:v>784000.0</c:v>
                </c:pt>
                <c:pt idx="1962">
                  <c:v>785000.0</c:v>
                </c:pt>
                <c:pt idx="1963">
                  <c:v>785000.0</c:v>
                </c:pt>
                <c:pt idx="1964">
                  <c:v>786000.0</c:v>
                </c:pt>
                <c:pt idx="1965">
                  <c:v>786000.0</c:v>
                </c:pt>
                <c:pt idx="1966">
                  <c:v>786000.0</c:v>
                </c:pt>
                <c:pt idx="1967">
                  <c:v>787000.0</c:v>
                </c:pt>
                <c:pt idx="1968">
                  <c:v>787000.0</c:v>
                </c:pt>
                <c:pt idx="1969">
                  <c:v>788000.0</c:v>
                </c:pt>
                <c:pt idx="1970">
                  <c:v>788000.0</c:v>
                </c:pt>
                <c:pt idx="1971">
                  <c:v>788000.0</c:v>
                </c:pt>
                <c:pt idx="1972">
                  <c:v>789000.0</c:v>
                </c:pt>
                <c:pt idx="1973">
                  <c:v>789000.0</c:v>
                </c:pt>
                <c:pt idx="1974">
                  <c:v>790000.0</c:v>
                </c:pt>
                <c:pt idx="1975">
                  <c:v>790000.0</c:v>
                </c:pt>
                <c:pt idx="1976">
                  <c:v>790000.0</c:v>
                </c:pt>
                <c:pt idx="1977">
                  <c:v>791000.0</c:v>
                </c:pt>
                <c:pt idx="1978">
                  <c:v>791000.0</c:v>
                </c:pt>
                <c:pt idx="1979">
                  <c:v>792000.0</c:v>
                </c:pt>
                <c:pt idx="1980">
                  <c:v>792000.0</c:v>
                </c:pt>
                <c:pt idx="1981">
                  <c:v>792000.0</c:v>
                </c:pt>
                <c:pt idx="1982">
                  <c:v>793000.0</c:v>
                </c:pt>
                <c:pt idx="1983">
                  <c:v>793000.0</c:v>
                </c:pt>
                <c:pt idx="1984">
                  <c:v>794000.0</c:v>
                </c:pt>
                <c:pt idx="1985">
                  <c:v>794000.0</c:v>
                </c:pt>
                <c:pt idx="1986">
                  <c:v>794000.0</c:v>
                </c:pt>
                <c:pt idx="1987">
                  <c:v>795000.0</c:v>
                </c:pt>
                <c:pt idx="1988">
                  <c:v>795000.0</c:v>
                </c:pt>
                <c:pt idx="1989">
                  <c:v>796000.0</c:v>
                </c:pt>
                <c:pt idx="1990">
                  <c:v>796000.0</c:v>
                </c:pt>
                <c:pt idx="1991">
                  <c:v>796000.0</c:v>
                </c:pt>
                <c:pt idx="1992">
                  <c:v>797000.0</c:v>
                </c:pt>
                <c:pt idx="1993">
                  <c:v>797000.0</c:v>
                </c:pt>
                <c:pt idx="1994">
                  <c:v>798000.0</c:v>
                </c:pt>
                <c:pt idx="1995">
                  <c:v>798000.0</c:v>
                </c:pt>
                <c:pt idx="1996">
                  <c:v>798000.0</c:v>
                </c:pt>
                <c:pt idx="1997">
                  <c:v>799000.0</c:v>
                </c:pt>
                <c:pt idx="1998">
                  <c:v>799000.0</c:v>
                </c:pt>
                <c:pt idx="1999">
                  <c:v>800000.0</c:v>
                </c:pt>
                <c:pt idx="2000">
                  <c:v>800000.0</c:v>
                </c:pt>
                <c:pt idx="2001">
                  <c:v>800000.0</c:v>
                </c:pt>
                <c:pt idx="2002">
                  <c:v>801000.0</c:v>
                </c:pt>
                <c:pt idx="2003">
                  <c:v>801000.0</c:v>
                </c:pt>
                <c:pt idx="2004">
                  <c:v>802000.0</c:v>
                </c:pt>
                <c:pt idx="2005">
                  <c:v>802000.0</c:v>
                </c:pt>
                <c:pt idx="2006">
                  <c:v>802000.0</c:v>
                </c:pt>
                <c:pt idx="2007">
                  <c:v>803000.0</c:v>
                </c:pt>
                <c:pt idx="2008">
                  <c:v>803000.0</c:v>
                </c:pt>
                <c:pt idx="2009">
                  <c:v>804000.0</c:v>
                </c:pt>
                <c:pt idx="2010">
                  <c:v>804000.0</c:v>
                </c:pt>
                <c:pt idx="2011">
                  <c:v>804000.0</c:v>
                </c:pt>
                <c:pt idx="2012">
                  <c:v>805000.0</c:v>
                </c:pt>
                <c:pt idx="2013">
                  <c:v>805000.0</c:v>
                </c:pt>
                <c:pt idx="2014">
                  <c:v>806000.0</c:v>
                </c:pt>
                <c:pt idx="2015">
                  <c:v>806000.0</c:v>
                </c:pt>
                <c:pt idx="2016">
                  <c:v>806000.0</c:v>
                </c:pt>
                <c:pt idx="2017">
                  <c:v>807000.0</c:v>
                </c:pt>
                <c:pt idx="2018">
                  <c:v>807000.0</c:v>
                </c:pt>
                <c:pt idx="2019">
                  <c:v>808000.0</c:v>
                </c:pt>
                <c:pt idx="2020">
                  <c:v>808000.0</c:v>
                </c:pt>
                <c:pt idx="2021">
                  <c:v>808000.0</c:v>
                </c:pt>
                <c:pt idx="2022">
                  <c:v>809000.0</c:v>
                </c:pt>
                <c:pt idx="2023">
                  <c:v>809000.0</c:v>
                </c:pt>
                <c:pt idx="2024">
                  <c:v>810000.0</c:v>
                </c:pt>
                <c:pt idx="2025">
                  <c:v>810000.0</c:v>
                </c:pt>
                <c:pt idx="2026">
                  <c:v>810000.0</c:v>
                </c:pt>
                <c:pt idx="2027">
                  <c:v>811000.0</c:v>
                </c:pt>
                <c:pt idx="2028">
                  <c:v>811000.0</c:v>
                </c:pt>
                <c:pt idx="2029">
                  <c:v>812000.0</c:v>
                </c:pt>
                <c:pt idx="2030">
                  <c:v>812000.0</c:v>
                </c:pt>
                <c:pt idx="2031">
                  <c:v>812000.0</c:v>
                </c:pt>
                <c:pt idx="2032">
                  <c:v>813000.0</c:v>
                </c:pt>
                <c:pt idx="2033">
                  <c:v>813000.0</c:v>
                </c:pt>
                <c:pt idx="2034">
                  <c:v>814000.0</c:v>
                </c:pt>
                <c:pt idx="2035">
                  <c:v>814000.0</c:v>
                </c:pt>
                <c:pt idx="2036">
                  <c:v>814000.0</c:v>
                </c:pt>
                <c:pt idx="2037">
                  <c:v>815000.0</c:v>
                </c:pt>
                <c:pt idx="2038">
                  <c:v>815000.0</c:v>
                </c:pt>
                <c:pt idx="2039">
                  <c:v>816000.0</c:v>
                </c:pt>
                <c:pt idx="2040">
                  <c:v>816000.0</c:v>
                </c:pt>
                <c:pt idx="2041">
                  <c:v>816000.0</c:v>
                </c:pt>
                <c:pt idx="2042">
                  <c:v>817000.0</c:v>
                </c:pt>
                <c:pt idx="2043">
                  <c:v>817000.0</c:v>
                </c:pt>
                <c:pt idx="2044">
                  <c:v>818000.0</c:v>
                </c:pt>
                <c:pt idx="2045">
                  <c:v>818000.0</c:v>
                </c:pt>
                <c:pt idx="2046">
                  <c:v>818000.0</c:v>
                </c:pt>
                <c:pt idx="2047">
                  <c:v>819000.0</c:v>
                </c:pt>
                <c:pt idx="2048">
                  <c:v>819000.0</c:v>
                </c:pt>
                <c:pt idx="2049">
                  <c:v>820000.0</c:v>
                </c:pt>
                <c:pt idx="2050">
                  <c:v>820000.0</c:v>
                </c:pt>
                <c:pt idx="2051">
                  <c:v>820000.0</c:v>
                </c:pt>
                <c:pt idx="2052">
                  <c:v>821000.0</c:v>
                </c:pt>
                <c:pt idx="2053">
                  <c:v>821000.0</c:v>
                </c:pt>
                <c:pt idx="2054">
                  <c:v>822000.0</c:v>
                </c:pt>
                <c:pt idx="2055">
                  <c:v>822000.0</c:v>
                </c:pt>
                <c:pt idx="2056">
                  <c:v>822000.0</c:v>
                </c:pt>
                <c:pt idx="2057">
                  <c:v>823000.0</c:v>
                </c:pt>
                <c:pt idx="2058">
                  <c:v>823000.0</c:v>
                </c:pt>
                <c:pt idx="2059">
                  <c:v>824000.0</c:v>
                </c:pt>
                <c:pt idx="2060">
                  <c:v>824000.0</c:v>
                </c:pt>
                <c:pt idx="2061">
                  <c:v>824000.0</c:v>
                </c:pt>
                <c:pt idx="2062">
                  <c:v>825000.0</c:v>
                </c:pt>
                <c:pt idx="2063">
                  <c:v>825000.0</c:v>
                </c:pt>
                <c:pt idx="2064">
                  <c:v>826000.0</c:v>
                </c:pt>
                <c:pt idx="2065">
                  <c:v>826000.0</c:v>
                </c:pt>
                <c:pt idx="2066">
                  <c:v>826000.0</c:v>
                </c:pt>
                <c:pt idx="2067">
                  <c:v>827000.0</c:v>
                </c:pt>
                <c:pt idx="2068">
                  <c:v>827000.0</c:v>
                </c:pt>
                <c:pt idx="2069">
                  <c:v>828000.0</c:v>
                </c:pt>
                <c:pt idx="2070">
                  <c:v>828000.0</c:v>
                </c:pt>
                <c:pt idx="2071">
                  <c:v>828000.0</c:v>
                </c:pt>
                <c:pt idx="2072">
                  <c:v>829000.0</c:v>
                </c:pt>
                <c:pt idx="2073">
                  <c:v>829000.0</c:v>
                </c:pt>
                <c:pt idx="2074">
                  <c:v>830000.0</c:v>
                </c:pt>
                <c:pt idx="2075">
                  <c:v>830000.0</c:v>
                </c:pt>
                <c:pt idx="2076">
                  <c:v>830000.0</c:v>
                </c:pt>
                <c:pt idx="2077">
                  <c:v>831000.0</c:v>
                </c:pt>
                <c:pt idx="2078">
                  <c:v>831000.0</c:v>
                </c:pt>
                <c:pt idx="2079">
                  <c:v>832000.0</c:v>
                </c:pt>
                <c:pt idx="2080">
                  <c:v>832000.0</c:v>
                </c:pt>
                <c:pt idx="2081">
                  <c:v>832000.0</c:v>
                </c:pt>
                <c:pt idx="2082">
                  <c:v>833000.0</c:v>
                </c:pt>
                <c:pt idx="2083">
                  <c:v>833000.0</c:v>
                </c:pt>
                <c:pt idx="2084">
                  <c:v>834000.0</c:v>
                </c:pt>
                <c:pt idx="2085">
                  <c:v>834000.0</c:v>
                </c:pt>
                <c:pt idx="2086">
                  <c:v>834000.0</c:v>
                </c:pt>
                <c:pt idx="2087">
                  <c:v>835000.0</c:v>
                </c:pt>
                <c:pt idx="2088">
                  <c:v>835000.0</c:v>
                </c:pt>
                <c:pt idx="2089">
                  <c:v>836000.0</c:v>
                </c:pt>
                <c:pt idx="2090">
                  <c:v>836000.0</c:v>
                </c:pt>
                <c:pt idx="2091">
                  <c:v>836000.0</c:v>
                </c:pt>
                <c:pt idx="2092">
                  <c:v>837000.0</c:v>
                </c:pt>
                <c:pt idx="2093">
                  <c:v>837000.0</c:v>
                </c:pt>
                <c:pt idx="2094">
                  <c:v>838000.0</c:v>
                </c:pt>
                <c:pt idx="2095">
                  <c:v>838000.0</c:v>
                </c:pt>
                <c:pt idx="2096">
                  <c:v>838000.0</c:v>
                </c:pt>
                <c:pt idx="2097">
                  <c:v>839000.0</c:v>
                </c:pt>
                <c:pt idx="2098">
                  <c:v>839000.0</c:v>
                </c:pt>
                <c:pt idx="2099">
                  <c:v>840000.0</c:v>
                </c:pt>
                <c:pt idx="2100">
                  <c:v>840000.0</c:v>
                </c:pt>
                <c:pt idx="2101">
                  <c:v>840000.0</c:v>
                </c:pt>
                <c:pt idx="2102">
                  <c:v>841000.0</c:v>
                </c:pt>
                <c:pt idx="2103">
                  <c:v>841000.0</c:v>
                </c:pt>
                <c:pt idx="2104">
                  <c:v>842000.0</c:v>
                </c:pt>
                <c:pt idx="2105">
                  <c:v>842000.0</c:v>
                </c:pt>
                <c:pt idx="2106">
                  <c:v>842000.0</c:v>
                </c:pt>
                <c:pt idx="2107">
                  <c:v>843000.0</c:v>
                </c:pt>
                <c:pt idx="2108">
                  <c:v>843000.0</c:v>
                </c:pt>
                <c:pt idx="2109">
                  <c:v>844000.0</c:v>
                </c:pt>
                <c:pt idx="2110">
                  <c:v>844000.0</c:v>
                </c:pt>
                <c:pt idx="2111">
                  <c:v>844000.0</c:v>
                </c:pt>
                <c:pt idx="2112">
                  <c:v>845000.0</c:v>
                </c:pt>
                <c:pt idx="2113">
                  <c:v>845000.0</c:v>
                </c:pt>
                <c:pt idx="2114">
                  <c:v>846000.0</c:v>
                </c:pt>
                <c:pt idx="2115">
                  <c:v>846000.0</c:v>
                </c:pt>
                <c:pt idx="2116">
                  <c:v>846000.0</c:v>
                </c:pt>
                <c:pt idx="2117">
                  <c:v>847000.0</c:v>
                </c:pt>
                <c:pt idx="2118">
                  <c:v>847000.0</c:v>
                </c:pt>
                <c:pt idx="2119">
                  <c:v>848000.0</c:v>
                </c:pt>
                <c:pt idx="2120">
                  <c:v>848000.0</c:v>
                </c:pt>
                <c:pt idx="2121">
                  <c:v>848000.0</c:v>
                </c:pt>
                <c:pt idx="2122">
                  <c:v>849000.0</c:v>
                </c:pt>
                <c:pt idx="2123">
                  <c:v>849000.0</c:v>
                </c:pt>
                <c:pt idx="2124">
                  <c:v>850000.0</c:v>
                </c:pt>
                <c:pt idx="2125">
                  <c:v>850000.0</c:v>
                </c:pt>
                <c:pt idx="2126">
                  <c:v>850000.0</c:v>
                </c:pt>
                <c:pt idx="2127">
                  <c:v>851000.0</c:v>
                </c:pt>
                <c:pt idx="2128">
                  <c:v>851000.0</c:v>
                </c:pt>
                <c:pt idx="2129">
                  <c:v>852000.0</c:v>
                </c:pt>
                <c:pt idx="2130">
                  <c:v>852000.0</c:v>
                </c:pt>
                <c:pt idx="2131">
                  <c:v>852000.0</c:v>
                </c:pt>
                <c:pt idx="2132">
                  <c:v>853000.0</c:v>
                </c:pt>
                <c:pt idx="2133">
                  <c:v>853000.0</c:v>
                </c:pt>
                <c:pt idx="2134">
                  <c:v>854000.0</c:v>
                </c:pt>
                <c:pt idx="2135">
                  <c:v>854000.0</c:v>
                </c:pt>
                <c:pt idx="2136">
                  <c:v>854000.0</c:v>
                </c:pt>
                <c:pt idx="2137">
                  <c:v>855000.0</c:v>
                </c:pt>
                <c:pt idx="2138">
                  <c:v>855000.0</c:v>
                </c:pt>
                <c:pt idx="2139">
                  <c:v>856000.0</c:v>
                </c:pt>
                <c:pt idx="2140">
                  <c:v>856000.0</c:v>
                </c:pt>
                <c:pt idx="2141">
                  <c:v>856000.0</c:v>
                </c:pt>
                <c:pt idx="2142">
                  <c:v>857000.0</c:v>
                </c:pt>
                <c:pt idx="2143">
                  <c:v>857000.0</c:v>
                </c:pt>
                <c:pt idx="2144">
                  <c:v>858000.0</c:v>
                </c:pt>
                <c:pt idx="2145">
                  <c:v>858000.0</c:v>
                </c:pt>
                <c:pt idx="2146">
                  <c:v>858000.0</c:v>
                </c:pt>
                <c:pt idx="2147">
                  <c:v>859000.0</c:v>
                </c:pt>
                <c:pt idx="2148">
                  <c:v>859000.0</c:v>
                </c:pt>
                <c:pt idx="2149">
                  <c:v>860000.0</c:v>
                </c:pt>
                <c:pt idx="2150">
                  <c:v>860000.0</c:v>
                </c:pt>
                <c:pt idx="2151">
                  <c:v>860000.0</c:v>
                </c:pt>
                <c:pt idx="2152">
                  <c:v>861000.0</c:v>
                </c:pt>
                <c:pt idx="2153">
                  <c:v>861000.0</c:v>
                </c:pt>
                <c:pt idx="2154">
                  <c:v>862000.0</c:v>
                </c:pt>
                <c:pt idx="2155">
                  <c:v>862000.0</c:v>
                </c:pt>
                <c:pt idx="2156">
                  <c:v>862000.0</c:v>
                </c:pt>
                <c:pt idx="2157">
                  <c:v>863000.0</c:v>
                </c:pt>
                <c:pt idx="2158">
                  <c:v>863000.0</c:v>
                </c:pt>
                <c:pt idx="2159">
                  <c:v>864000.0</c:v>
                </c:pt>
                <c:pt idx="2160">
                  <c:v>864000.0</c:v>
                </c:pt>
                <c:pt idx="2161">
                  <c:v>864000.0</c:v>
                </c:pt>
                <c:pt idx="2162">
                  <c:v>865000.0</c:v>
                </c:pt>
                <c:pt idx="2163">
                  <c:v>865000.0</c:v>
                </c:pt>
                <c:pt idx="2164">
                  <c:v>866000.0</c:v>
                </c:pt>
                <c:pt idx="2165">
                  <c:v>866000.0</c:v>
                </c:pt>
                <c:pt idx="2166">
                  <c:v>866000.0</c:v>
                </c:pt>
                <c:pt idx="2167">
                  <c:v>867000.0</c:v>
                </c:pt>
                <c:pt idx="2168">
                  <c:v>867000.0</c:v>
                </c:pt>
                <c:pt idx="2169">
                  <c:v>868000.0</c:v>
                </c:pt>
                <c:pt idx="2170">
                  <c:v>868000.0</c:v>
                </c:pt>
                <c:pt idx="2171">
                  <c:v>868000.0</c:v>
                </c:pt>
                <c:pt idx="2172">
                  <c:v>869000.0</c:v>
                </c:pt>
                <c:pt idx="2173">
                  <c:v>869000.0</c:v>
                </c:pt>
                <c:pt idx="2174">
                  <c:v>870000.0</c:v>
                </c:pt>
                <c:pt idx="2175">
                  <c:v>870000.0</c:v>
                </c:pt>
                <c:pt idx="2176">
                  <c:v>870000.0</c:v>
                </c:pt>
                <c:pt idx="2177">
                  <c:v>871000.0</c:v>
                </c:pt>
                <c:pt idx="2178">
                  <c:v>871000.0</c:v>
                </c:pt>
                <c:pt idx="2179">
                  <c:v>872000.0</c:v>
                </c:pt>
                <c:pt idx="2180">
                  <c:v>872000.0</c:v>
                </c:pt>
                <c:pt idx="2181">
                  <c:v>872000.0</c:v>
                </c:pt>
                <c:pt idx="2182">
                  <c:v>873000.0</c:v>
                </c:pt>
                <c:pt idx="2183">
                  <c:v>873000.0</c:v>
                </c:pt>
                <c:pt idx="2184">
                  <c:v>874000.0</c:v>
                </c:pt>
                <c:pt idx="2185">
                  <c:v>874000.0</c:v>
                </c:pt>
                <c:pt idx="2186">
                  <c:v>874000.0</c:v>
                </c:pt>
                <c:pt idx="2187">
                  <c:v>875000.0</c:v>
                </c:pt>
                <c:pt idx="2188">
                  <c:v>875000.0</c:v>
                </c:pt>
                <c:pt idx="2189">
                  <c:v>876000.0</c:v>
                </c:pt>
                <c:pt idx="2190">
                  <c:v>876000.0</c:v>
                </c:pt>
                <c:pt idx="2191">
                  <c:v>876000.0</c:v>
                </c:pt>
                <c:pt idx="2192">
                  <c:v>877000.0</c:v>
                </c:pt>
                <c:pt idx="2193">
                  <c:v>877000.0</c:v>
                </c:pt>
                <c:pt idx="2194">
                  <c:v>878000.0</c:v>
                </c:pt>
                <c:pt idx="2195">
                  <c:v>878000.0</c:v>
                </c:pt>
                <c:pt idx="2196">
                  <c:v>878000.0</c:v>
                </c:pt>
                <c:pt idx="2197">
                  <c:v>879000.0</c:v>
                </c:pt>
                <c:pt idx="2198">
                  <c:v>879000.0</c:v>
                </c:pt>
                <c:pt idx="2199">
                  <c:v>880000.0</c:v>
                </c:pt>
                <c:pt idx="2200">
                  <c:v>880000.0</c:v>
                </c:pt>
                <c:pt idx="2201">
                  <c:v>880000.0</c:v>
                </c:pt>
                <c:pt idx="2202">
                  <c:v>881000.0</c:v>
                </c:pt>
                <c:pt idx="2203">
                  <c:v>881000.0</c:v>
                </c:pt>
                <c:pt idx="2204">
                  <c:v>882000.0</c:v>
                </c:pt>
                <c:pt idx="2205">
                  <c:v>882000.0</c:v>
                </c:pt>
                <c:pt idx="2206">
                  <c:v>882000.0</c:v>
                </c:pt>
                <c:pt idx="2207">
                  <c:v>883000.0</c:v>
                </c:pt>
                <c:pt idx="2208">
                  <c:v>883000.0</c:v>
                </c:pt>
                <c:pt idx="2209">
                  <c:v>884000.0</c:v>
                </c:pt>
                <c:pt idx="2210">
                  <c:v>884000.0</c:v>
                </c:pt>
                <c:pt idx="2211">
                  <c:v>884000.0</c:v>
                </c:pt>
                <c:pt idx="2212">
                  <c:v>885000.0</c:v>
                </c:pt>
                <c:pt idx="2213">
                  <c:v>885000.0</c:v>
                </c:pt>
                <c:pt idx="2214">
                  <c:v>886000.0</c:v>
                </c:pt>
                <c:pt idx="2215">
                  <c:v>886000.0</c:v>
                </c:pt>
                <c:pt idx="2216">
                  <c:v>886000.0</c:v>
                </c:pt>
                <c:pt idx="2217">
                  <c:v>887000.0</c:v>
                </c:pt>
                <c:pt idx="2218">
                  <c:v>887000.0</c:v>
                </c:pt>
                <c:pt idx="2219">
                  <c:v>888000.0</c:v>
                </c:pt>
                <c:pt idx="2220">
                  <c:v>888000.0</c:v>
                </c:pt>
                <c:pt idx="2221">
                  <c:v>888000.0</c:v>
                </c:pt>
                <c:pt idx="2222">
                  <c:v>889000.0</c:v>
                </c:pt>
                <c:pt idx="2223">
                  <c:v>889000.0</c:v>
                </c:pt>
                <c:pt idx="2224">
                  <c:v>890000.0</c:v>
                </c:pt>
                <c:pt idx="2225">
                  <c:v>890000.0</c:v>
                </c:pt>
                <c:pt idx="2226">
                  <c:v>890000.0</c:v>
                </c:pt>
                <c:pt idx="2227">
                  <c:v>891000.0</c:v>
                </c:pt>
                <c:pt idx="2228">
                  <c:v>891000.0</c:v>
                </c:pt>
                <c:pt idx="2229">
                  <c:v>892000.0</c:v>
                </c:pt>
                <c:pt idx="2230">
                  <c:v>892000.0</c:v>
                </c:pt>
                <c:pt idx="2231">
                  <c:v>892000.0</c:v>
                </c:pt>
                <c:pt idx="2232">
                  <c:v>893000.0</c:v>
                </c:pt>
                <c:pt idx="2233">
                  <c:v>893000.0</c:v>
                </c:pt>
                <c:pt idx="2234">
                  <c:v>894000.0</c:v>
                </c:pt>
                <c:pt idx="2235">
                  <c:v>894000.0</c:v>
                </c:pt>
                <c:pt idx="2236">
                  <c:v>894000.0</c:v>
                </c:pt>
                <c:pt idx="2237">
                  <c:v>895000.0</c:v>
                </c:pt>
                <c:pt idx="2238">
                  <c:v>895000.0</c:v>
                </c:pt>
                <c:pt idx="2239">
                  <c:v>896000.0</c:v>
                </c:pt>
                <c:pt idx="2240">
                  <c:v>896000.0</c:v>
                </c:pt>
                <c:pt idx="2241">
                  <c:v>896000.0</c:v>
                </c:pt>
                <c:pt idx="2242">
                  <c:v>897000.0</c:v>
                </c:pt>
                <c:pt idx="2243">
                  <c:v>897000.0</c:v>
                </c:pt>
                <c:pt idx="2244">
                  <c:v>898000.0</c:v>
                </c:pt>
                <c:pt idx="2245">
                  <c:v>898000.0</c:v>
                </c:pt>
                <c:pt idx="2246">
                  <c:v>898000.0</c:v>
                </c:pt>
                <c:pt idx="2247">
                  <c:v>899000.0</c:v>
                </c:pt>
                <c:pt idx="2248">
                  <c:v>899000.0</c:v>
                </c:pt>
                <c:pt idx="2249">
                  <c:v>900000.0</c:v>
                </c:pt>
                <c:pt idx="2250">
                  <c:v>900000.0</c:v>
                </c:pt>
                <c:pt idx="2251">
                  <c:v>900000.0</c:v>
                </c:pt>
                <c:pt idx="2252">
                  <c:v>901000.0</c:v>
                </c:pt>
                <c:pt idx="2253">
                  <c:v>901000.0</c:v>
                </c:pt>
                <c:pt idx="2254">
                  <c:v>902000.0</c:v>
                </c:pt>
                <c:pt idx="2255">
                  <c:v>902000.0</c:v>
                </c:pt>
                <c:pt idx="2256">
                  <c:v>902000.0</c:v>
                </c:pt>
                <c:pt idx="2257">
                  <c:v>903000.0</c:v>
                </c:pt>
                <c:pt idx="2258">
                  <c:v>903000.0</c:v>
                </c:pt>
                <c:pt idx="2259">
                  <c:v>904000.0</c:v>
                </c:pt>
                <c:pt idx="2260">
                  <c:v>904000.0</c:v>
                </c:pt>
                <c:pt idx="2261">
                  <c:v>904000.0</c:v>
                </c:pt>
                <c:pt idx="2262">
                  <c:v>905000.0</c:v>
                </c:pt>
                <c:pt idx="2263">
                  <c:v>905000.0</c:v>
                </c:pt>
                <c:pt idx="2264">
                  <c:v>906000.0</c:v>
                </c:pt>
                <c:pt idx="2265">
                  <c:v>906000.0</c:v>
                </c:pt>
                <c:pt idx="2266">
                  <c:v>906000.0</c:v>
                </c:pt>
                <c:pt idx="2267">
                  <c:v>907000.0</c:v>
                </c:pt>
                <c:pt idx="2268">
                  <c:v>907000.0</c:v>
                </c:pt>
                <c:pt idx="2269">
                  <c:v>908000.0</c:v>
                </c:pt>
                <c:pt idx="2270">
                  <c:v>908000.0</c:v>
                </c:pt>
                <c:pt idx="2271">
                  <c:v>908000.0</c:v>
                </c:pt>
                <c:pt idx="2272">
                  <c:v>909000.0</c:v>
                </c:pt>
                <c:pt idx="2273">
                  <c:v>909000.0</c:v>
                </c:pt>
                <c:pt idx="2274">
                  <c:v>910000.0</c:v>
                </c:pt>
                <c:pt idx="2275">
                  <c:v>910000.0</c:v>
                </c:pt>
                <c:pt idx="2276">
                  <c:v>910000.0</c:v>
                </c:pt>
                <c:pt idx="2277">
                  <c:v>911000.0</c:v>
                </c:pt>
                <c:pt idx="2278">
                  <c:v>911000.0</c:v>
                </c:pt>
                <c:pt idx="2279">
                  <c:v>912000.0</c:v>
                </c:pt>
                <c:pt idx="2280">
                  <c:v>912000.0</c:v>
                </c:pt>
                <c:pt idx="2281">
                  <c:v>912000.0</c:v>
                </c:pt>
                <c:pt idx="2282">
                  <c:v>913000.0</c:v>
                </c:pt>
                <c:pt idx="2283">
                  <c:v>913000.0</c:v>
                </c:pt>
                <c:pt idx="2284">
                  <c:v>914000.0</c:v>
                </c:pt>
                <c:pt idx="2285">
                  <c:v>914000.0</c:v>
                </c:pt>
                <c:pt idx="2286">
                  <c:v>914000.0</c:v>
                </c:pt>
                <c:pt idx="2287">
                  <c:v>915000.0</c:v>
                </c:pt>
                <c:pt idx="2288">
                  <c:v>915000.0</c:v>
                </c:pt>
                <c:pt idx="2289">
                  <c:v>916000.0</c:v>
                </c:pt>
                <c:pt idx="2290">
                  <c:v>916000.0</c:v>
                </c:pt>
                <c:pt idx="2291">
                  <c:v>916000.0</c:v>
                </c:pt>
                <c:pt idx="2292">
                  <c:v>917000.0</c:v>
                </c:pt>
                <c:pt idx="2293">
                  <c:v>917000.0</c:v>
                </c:pt>
                <c:pt idx="2294">
                  <c:v>918000.0</c:v>
                </c:pt>
                <c:pt idx="2295">
                  <c:v>918000.0</c:v>
                </c:pt>
                <c:pt idx="2296">
                  <c:v>918000.0</c:v>
                </c:pt>
                <c:pt idx="2297">
                  <c:v>919000.0</c:v>
                </c:pt>
                <c:pt idx="2298">
                  <c:v>919000.0</c:v>
                </c:pt>
                <c:pt idx="2299">
                  <c:v>920000.0</c:v>
                </c:pt>
                <c:pt idx="2300">
                  <c:v>920000.0</c:v>
                </c:pt>
                <c:pt idx="2301">
                  <c:v>920000.0</c:v>
                </c:pt>
                <c:pt idx="2302">
                  <c:v>921000.0</c:v>
                </c:pt>
                <c:pt idx="2303">
                  <c:v>921000.0</c:v>
                </c:pt>
                <c:pt idx="2304">
                  <c:v>922000.0</c:v>
                </c:pt>
                <c:pt idx="2305">
                  <c:v>922000.0</c:v>
                </c:pt>
                <c:pt idx="2306">
                  <c:v>922000.0</c:v>
                </c:pt>
                <c:pt idx="2307">
                  <c:v>923000.0</c:v>
                </c:pt>
                <c:pt idx="2308">
                  <c:v>923000.0</c:v>
                </c:pt>
                <c:pt idx="2309">
                  <c:v>924000.0</c:v>
                </c:pt>
                <c:pt idx="2310">
                  <c:v>924000.0</c:v>
                </c:pt>
                <c:pt idx="2311">
                  <c:v>924000.0</c:v>
                </c:pt>
                <c:pt idx="2312">
                  <c:v>925000.0</c:v>
                </c:pt>
                <c:pt idx="2313">
                  <c:v>925000.0</c:v>
                </c:pt>
                <c:pt idx="2314">
                  <c:v>926000.0</c:v>
                </c:pt>
                <c:pt idx="2315">
                  <c:v>926000.0</c:v>
                </c:pt>
                <c:pt idx="2316">
                  <c:v>926000.0</c:v>
                </c:pt>
                <c:pt idx="2317">
                  <c:v>927000.0</c:v>
                </c:pt>
                <c:pt idx="2318">
                  <c:v>927000.0</c:v>
                </c:pt>
                <c:pt idx="2319">
                  <c:v>928000.0</c:v>
                </c:pt>
                <c:pt idx="2320">
                  <c:v>928000.0</c:v>
                </c:pt>
                <c:pt idx="2321">
                  <c:v>928000.0</c:v>
                </c:pt>
                <c:pt idx="2322">
                  <c:v>929000.0</c:v>
                </c:pt>
                <c:pt idx="2323">
                  <c:v>929000.0</c:v>
                </c:pt>
                <c:pt idx="2324">
                  <c:v>930000.0</c:v>
                </c:pt>
                <c:pt idx="2325">
                  <c:v>930000.0</c:v>
                </c:pt>
                <c:pt idx="2326">
                  <c:v>930000.0</c:v>
                </c:pt>
                <c:pt idx="2327">
                  <c:v>931000.0</c:v>
                </c:pt>
                <c:pt idx="2328">
                  <c:v>931000.0</c:v>
                </c:pt>
                <c:pt idx="2329">
                  <c:v>932000.0</c:v>
                </c:pt>
                <c:pt idx="2330">
                  <c:v>932000.0</c:v>
                </c:pt>
                <c:pt idx="2331">
                  <c:v>932000.0</c:v>
                </c:pt>
                <c:pt idx="2332">
                  <c:v>933000.0</c:v>
                </c:pt>
                <c:pt idx="2333">
                  <c:v>933000.0</c:v>
                </c:pt>
                <c:pt idx="2334">
                  <c:v>934000.0</c:v>
                </c:pt>
                <c:pt idx="2335">
                  <c:v>934000.0</c:v>
                </c:pt>
                <c:pt idx="2336">
                  <c:v>934000.0</c:v>
                </c:pt>
                <c:pt idx="2337">
                  <c:v>935000.0</c:v>
                </c:pt>
                <c:pt idx="2338">
                  <c:v>935000.0</c:v>
                </c:pt>
                <c:pt idx="2339">
                  <c:v>936000.0</c:v>
                </c:pt>
                <c:pt idx="2340">
                  <c:v>936000.0</c:v>
                </c:pt>
                <c:pt idx="2341">
                  <c:v>936000.0</c:v>
                </c:pt>
                <c:pt idx="2342">
                  <c:v>937000.0</c:v>
                </c:pt>
                <c:pt idx="2343">
                  <c:v>937000.0</c:v>
                </c:pt>
                <c:pt idx="2344">
                  <c:v>938000.0</c:v>
                </c:pt>
                <c:pt idx="2345">
                  <c:v>938000.0</c:v>
                </c:pt>
                <c:pt idx="2346">
                  <c:v>938000.0</c:v>
                </c:pt>
                <c:pt idx="2347">
                  <c:v>939000.0</c:v>
                </c:pt>
                <c:pt idx="2348">
                  <c:v>939000.0</c:v>
                </c:pt>
                <c:pt idx="2349">
                  <c:v>940000.0</c:v>
                </c:pt>
                <c:pt idx="2350">
                  <c:v>940000.0</c:v>
                </c:pt>
                <c:pt idx="2351">
                  <c:v>940000.0</c:v>
                </c:pt>
                <c:pt idx="2352">
                  <c:v>941000.0</c:v>
                </c:pt>
                <c:pt idx="2353">
                  <c:v>941000.0</c:v>
                </c:pt>
                <c:pt idx="2354">
                  <c:v>942000.0</c:v>
                </c:pt>
                <c:pt idx="2355">
                  <c:v>942000.0</c:v>
                </c:pt>
                <c:pt idx="2356">
                  <c:v>942000.0</c:v>
                </c:pt>
                <c:pt idx="2357">
                  <c:v>943000.0</c:v>
                </c:pt>
                <c:pt idx="2358">
                  <c:v>943000.0</c:v>
                </c:pt>
                <c:pt idx="2359">
                  <c:v>944000.0</c:v>
                </c:pt>
                <c:pt idx="2360">
                  <c:v>944000.0</c:v>
                </c:pt>
                <c:pt idx="2361">
                  <c:v>944000.0</c:v>
                </c:pt>
                <c:pt idx="2362">
                  <c:v>945000.0</c:v>
                </c:pt>
                <c:pt idx="2363">
                  <c:v>945000.0</c:v>
                </c:pt>
                <c:pt idx="2364">
                  <c:v>946000.0</c:v>
                </c:pt>
                <c:pt idx="2365">
                  <c:v>946000.0</c:v>
                </c:pt>
                <c:pt idx="2366">
                  <c:v>946000.0</c:v>
                </c:pt>
                <c:pt idx="2367">
                  <c:v>947000.0</c:v>
                </c:pt>
                <c:pt idx="2368">
                  <c:v>947000.0</c:v>
                </c:pt>
                <c:pt idx="2369">
                  <c:v>948000.0</c:v>
                </c:pt>
                <c:pt idx="2370">
                  <c:v>948000.0</c:v>
                </c:pt>
                <c:pt idx="2371">
                  <c:v>948000.0</c:v>
                </c:pt>
                <c:pt idx="2372">
                  <c:v>949000.0</c:v>
                </c:pt>
                <c:pt idx="2373">
                  <c:v>949000.0</c:v>
                </c:pt>
                <c:pt idx="2374">
                  <c:v>950000.0</c:v>
                </c:pt>
                <c:pt idx="2375">
                  <c:v>950000.0</c:v>
                </c:pt>
                <c:pt idx="2376">
                  <c:v>950000.0</c:v>
                </c:pt>
                <c:pt idx="2377">
                  <c:v>951000.0</c:v>
                </c:pt>
                <c:pt idx="2378">
                  <c:v>951000.0</c:v>
                </c:pt>
                <c:pt idx="2379">
                  <c:v>952000.0</c:v>
                </c:pt>
                <c:pt idx="2380">
                  <c:v>952000.0</c:v>
                </c:pt>
                <c:pt idx="2381">
                  <c:v>952000.0</c:v>
                </c:pt>
                <c:pt idx="2382">
                  <c:v>953000.0</c:v>
                </c:pt>
                <c:pt idx="2383">
                  <c:v>953000.0</c:v>
                </c:pt>
                <c:pt idx="2384">
                  <c:v>954000.0</c:v>
                </c:pt>
                <c:pt idx="2385">
                  <c:v>954000.0</c:v>
                </c:pt>
                <c:pt idx="2386">
                  <c:v>954000.0</c:v>
                </c:pt>
                <c:pt idx="2387">
                  <c:v>955000.0</c:v>
                </c:pt>
                <c:pt idx="2388">
                  <c:v>955000.0</c:v>
                </c:pt>
                <c:pt idx="2389">
                  <c:v>956000.0</c:v>
                </c:pt>
                <c:pt idx="2390">
                  <c:v>956000.0</c:v>
                </c:pt>
                <c:pt idx="2391">
                  <c:v>956000.0</c:v>
                </c:pt>
                <c:pt idx="2392">
                  <c:v>957000.0</c:v>
                </c:pt>
                <c:pt idx="2393">
                  <c:v>957000.0</c:v>
                </c:pt>
                <c:pt idx="2394">
                  <c:v>958000.0</c:v>
                </c:pt>
                <c:pt idx="2395">
                  <c:v>958000.0</c:v>
                </c:pt>
                <c:pt idx="2396">
                  <c:v>958000.0</c:v>
                </c:pt>
                <c:pt idx="2397">
                  <c:v>959000.0</c:v>
                </c:pt>
                <c:pt idx="2398">
                  <c:v>959000.0</c:v>
                </c:pt>
                <c:pt idx="2399">
                  <c:v>960000.0</c:v>
                </c:pt>
                <c:pt idx="2400">
                  <c:v>960000.0</c:v>
                </c:pt>
                <c:pt idx="2401">
                  <c:v>960000.0</c:v>
                </c:pt>
                <c:pt idx="2402">
                  <c:v>961000.0</c:v>
                </c:pt>
                <c:pt idx="2403">
                  <c:v>961000.0</c:v>
                </c:pt>
                <c:pt idx="2404">
                  <c:v>962000.0</c:v>
                </c:pt>
                <c:pt idx="2405">
                  <c:v>962000.0</c:v>
                </c:pt>
                <c:pt idx="2406">
                  <c:v>962000.0</c:v>
                </c:pt>
                <c:pt idx="2407">
                  <c:v>963000.0</c:v>
                </c:pt>
                <c:pt idx="2408">
                  <c:v>963000.0</c:v>
                </c:pt>
                <c:pt idx="2409">
                  <c:v>964000.0</c:v>
                </c:pt>
                <c:pt idx="2410">
                  <c:v>964000.0</c:v>
                </c:pt>
                <c:pt idx="2411">
                  <c:v>964000.0</c:v>
                </c:pt>
                <c:pt idx="2412">
                  <c:v>965000.0</c:v>
                </c:pt>
                <c:pt idx="2413">
                  <c:v>965000.0</c:v>
                </c:pt>
                <c:pt idx="2414">
                  <c:v>966000.0</c:v>
                </c:pt>
                <c:pt idx="2415">
                  <c:v>966000.0</c:v>
                </c:pt>
                <c:pt idx="2416">
                  <c:v>966000.0</c:v>
                </c:pt>
                <c:pt idx="2417">
                  <c:v>967000.0</c:v>
                </c:pt>
                <c:pt idx="2418">
                  <c:v>967000.0</c:v>
                </c:pt>
                <c:pt idx="2419">
                  <c:v>968000.0</c:v>
                </c:pt>
                <c:pt idx="2420">
                  <c:v>968000.0</c:v>
                </c:pt>
                <c:pt idx="2421">
                  <c:v>968000.0</c:v>
                </c:pt>
                <c:pt idx="2422">
                  <c:v>969000.0</c:v>
                </c:pt>
                <c:pt idx="2423">
                  <c:v>969000.0</c:v>
                </c:pt>
                <c:pt idx="2424">
                  <c:v>970000.0</c:v>
                </c:pt>
                <c:pt idx="2425">
                  <c:v>970000.0</c:v>
                </c:pt>
                <c:pt idx="2426">
                  <c:v>970000.0</c:v>
                </c:pt>
                <c:pt idx="2427">
                  <c:v>971000.0</c:v>
                </c:pt>
                <c:pt idx="2428">
                  <c:v>971000.0</c:v>
                </c:pt>
                <c:pt idx="2429">
                  <c:v>972000.0</c:v>
                </c:pt>
                <c:pt idx="2430">
                  <c:v>972000.0</c:v>
                </c:pt>
                <c:pt idx="2431">
                  <c:v>972000.0</c:v>
                </c:pt>
                <c:pt idx="2432">
                  <c:v>973000.0</c:v>
                </c:pt>
                <c:pt idx="2433">
                  <c:v>973000.0</c:v>
                </c:pt>
                <c:pt idx="2434">
                  <c:v>974000.0</c:v>
                </c:pt>
                <c:pt idx="2435">
                  <c:v>974000.0</c:v>
                </c:pt>
                <c:pt idx="2436">
                  <c:v>974000.0</c:v>
                </c:pt>
                <c:pt idx="2437">
                  <c:v>975000.0</c:v>
                </c:pt>
                <c:pt idx="2438">
                  <c:v>975000.0</c:v>
                </c:pt>
                <c:pt idx="2439">
                  <c:v>976000.0</c:v>
                </c:pt>
                <c:pt idx="2440">
                  <c:v>976000.0</c:v>
                </c:pt>
                <c:pt idx="2441">
                  <c:v>976000.0</c:v>
                </c:pt>
                <c:pt idx="2442">
                  <c:v>977000.0</c:v>
                </c:pt>
                <c:pt idx="2443">
                  <c:v>977000.0</c:v>
                </c:pt>
                <c:pt idx="2444">
                  <c:v>978000.0</c:v>
                </c:pt>
                <c:pt idx="2445">
                  <c:v>978000.0</c:v>
                </c:pt>
                <c:pt idx="2446">
                  <c:v>978000.0</c:v>
                </c:pt>
                <c:pt idx="2447">
                  <c:v>979000.0</c:v>
                </c:pt>
                <c:pt idx="2448">
                  <c:v>979000.0</c:v>
                </c:pt>
                <c:pt idx="2449">
                  <c:v>980000.0</c:v>
                </c:pt>
                <c:pt idx="2450">
                  <c:v>980000.0</c:v>
                </c:pt>
                <c:pt idx="2451">
                  <c:v>980000.0</c:v>
                </c:pt>
                <c:pt idx="2452">
                  <c:v>981000.0</c:v>
                </c:pt>
                <c:pt idx="2453">
                  <c:v>981000.0</c:v>
                </c:pt>
                <c:pt idx="2454">
                  <c:v>982000.0</c:v>
                </c:pt>
                <c:pt idx="2455">
                  <c:v>982000.0</c:v>
                </c:pt>
                <c:pt idx="2456">
                  <c:v>982000.0</c:v>
                </c:pt>
                <c:pt idx="2457">
                  <c:v>983000.0</c:v>
                </c:pt>
                <c:pt idx="2458">
                  <c:v>983000.0</c:v>
                </c:pt>
                <c:pt idx="2459">
                  <c:v>984000.0</c:v>
                </c:pt>
                <c:pt idx="2460">
                  <c:v>984000.0</c:v>
                </c:pt>
                <c:pt idx="2461">
                  <c:v>984000.0</c:v>
                </c:pt>
                <c:pt idx="2462">
                  <c:v>985000.0</c:v>
                </c:pt>
                <c:pt idx="2463">
                  <c:v>985000.0</c:v>
                </c:pt>
                <c:pt idx="2464">
                  <c:v>986000.0</c:v>
                </c:pt>
                <c:pt idx="2465">
                  <c:v>986000.0</c:v>
                </c:pt>
                <c:pt idx="2466">
                  <c:v>986000.0</c:v>
                </c:pt>
                <c:pt idx="2467">
                  <c:v>987000.0</c:v>
                </c:pt>
                <c:pt idx="2468">
                  <c:v>987000.0</c:v>
                </c:pt>
                <c:pt idx="2469">
                  <c:v>988000.0</c:v>
                </c:pt>
                <c:pt idx="2470">
                  <c:v>988000.0</c:v>
                </c:pt>
                <c:pt idx="2471">
                  <c:v>988000.0</c:v>
                </c:pt>
                <c:pt idx="2472">
                  <c:v>989000.0</c:v>
                </c:pt>
                <c:pt idx="2473">
                  <c:v>989000.0</c:v>
                </c:pt>
                <c:pt idx="2474">
                  <c:v>990000.0</c:v>
                </c:pt>
                <c:pt idx="2475">
                  <c:v>990000.0</c:v>
                </c:pt>
                <c:pt idx="2476">
                  <c:v>990000.0</c:v>
                </c:pt>
                <c:pt idx="2477">
                  <c:v>991000.0</c:v>
                </c:pt>
                <c:pt idx="2478">
                  <c:v>991000.0</c:v>
                </c:pt>
                <c:pt idx="2479">
                  <c:v>992000.0</c:v>
                </c:pt>
                <c:pt idx="2480">
                  <c:v>992000.0</c:v>
                </c:pt>
                <c:pt idx="2481">
                  <c:v>992000.0</c:v>
                </c:pt>
                <c:pt idx="2482">
                  <c:v>993000.0</c:v>
                </c:pt>
                <c:pt idx="2483">
                  <c:v>993000.0</c:v>
                </c:pt>
                <c:pt idx="2484">
                  <c:v>994000.0</c:v>
                </c:pt>
                <c:pt idx="2485">
                  <c:v>994000.0</c:v>
                </c:pt>
                <c:pt idx="2486">
                  <c:v>994000.0</c:v>
                </c:pt>
                <c:pt idx="2487">
                  <c:v>995000.0</c:v>
                </c:pt>
                <c:pt idx="2488">
                  <c:v>995000.0</c:v>
                </c:pt>
                <c:pt idx="2489">
                  <c:v>996000.0</c:v>
                </c:pt>
                <c:pt idx="2490">
                  <c:v>996000.0</c:v>
                </c:pt>
                <c:pt idx="2491">
                  <c:v>996000.0</c:v>
                </c:pt>
                <c:pt idx="2492">
                  <c:v>997000.0</c:v>
                </c:pt>
                <c:pt idx="2493">
                  <c:v>997000.0</c:v>
                </c:pt>
                <c:pt idx="2494">
                  <c:v>998000.0</c:v>
                </c:pt>
                <c:pt idx="2495">
                  <c:v>998000.0</c:v>
                </c:pt>
                <c:pt idx="2496">
                  <c:v>998000.0</c:v>
                </c:pt>
                <c:pt idx="2497">
                  <c:v>999000.0</c:v>
                </c:pt>
                <c:pt idx="2498">
                  <c:v>999000.0</c:v>
                </c:pt>
                <c:pt idx="2499">
                  <c:v>1.0E6</c:v>
                </c:pt>
                <c:pt idx="2500">
                  <c:v>1.0E6</c:v>
                </c:pt>
                <c:pt idx="2501">
                  <c:v>1.0E6</c:v>
                </c:pt>
                <c:pt idx="2502">
                  <c:v>1.0E6</c:v>
                </c:pt>
                <c:pt idx="2503">
                  <c:v>1.0E6</c:v>
                </c:pt>
                <c:pt idx="2504">
                  <c:v>1.0E6</c:v>
                </c:pt>
              </c:numCache>
            </c:numRef>
          </c:cat>
          <c:val>
            <c:numRef>
              <c:f>DAN_REBOOT.gdat!$D$2:$D$2506</c:f>
              <c:numCache>
                <c:formatCode>0.00E+00</c:formatCode>
                <c:ptCount val="2505"/>
                <c:pt idx="0">
                  <c:v>241000.0</c:v>
                </c:pt>
                <c:pt idx="1">
                  <c:v>219000.0</c:v>
                </c:pt>
                <c:pt idx="2">
                  <c:v>211000.0</c:v>
                </c:pt>
                <c:pt idx="3">
                  <c:v>206000.0</c:v>
                </c:pt>
                <c:pt idx="4">
                  <c:v>202000.0</c:v>
                </c:pt>
                <c:pt idx="5">
                  <c:v>198000.0</c:v>
                </c:pt>
                <c:pt idx="6">
                  <c:v>195000.0</c:v>
                </c:pt>
                <c:pt idx="7">
                  <c:v>193000.0</c:v>
                </c:pt>
                <c:pt idx="8">
                  <c:v>190000.0</c:v>
                </c:pt>
                <c:pt idx="9">
                  <c:v>188000.0</c:v>
                </c:pt>
                <c:pt idx="10">
                  <c:v>186000.0</c:v>
                </c:pt>
                <c:pt idx="11">
                  <c:v>184000.0</c:v>
                </c:pt>
                <c:pt idx="12">
                  <c:v>182000.0</c:v>
                </c:pt>
                <c:pt idx="13">
                  <c:v>181000.0</c:v>
                </c:pt>
                <c:pt idx="14">
                  <c:v>179000.0</c:v>
                </c:pt>
                <c:pt idx="15">
                  <c:v>177000.0</c:v>
                </c:pt>
                <c:pt idx="16">
                  <c:v>176000.0</c:v>
                </c:pt>
                <c:pt idx="17">
                  <c:v>175000.0</c:v>
                </c:pt>
                <c:pt idx="18">
                  <c:v>173000.0</c:v>
                </c:pt>
                <c:pt idx="19">
                  <c:v>172000.0</c:v>
                </c:pt>
                <c:pt idx="20">
                  <c:v>171000.0</c:v>
                </c:pt>
                <c:pt idx="21">
                  <c:v>170000.0</c:v>
                </c:pt>
                <c:pt idx="22">
                  <c:v>169000.0</c:v>
                </c:pt>
                <c:pt idx="23">
                  <c:v>167000.0</c:v>
                </c:pt>
                <c:pt idx="24">
                  <c:v>166000.0</c:v>
                </c:pt>
                <c:pt idx="25">
                  <c:v>165000.0</c:v>
                </c:pt>
                <c:pt idx="26">
                  <c:v>164000.0</c:v>
                </c:pt>
                <c:pt idx="27">
                  <c:v>163000.0</c:v>
                </c:pt>
                <c:pt idx="28">
                  <c:v>162000.0</c:v>
                </c:pt>
                <c:pt idx="29">
                  <c:v>162000.0</c:v>
                </c:pt>
                <c:pt idx="30">
                  <c:v>161000.0</c:v>
                </c:pt>
                <c:pt idx="31">
                  <c:v>160000.0</c:v>
                </c:pt>
                <c:pt idx="32">
                  <c:v>159000.0</c:v>
                </c:pt>
                <c:pt idx="33">
                  <c:v>158000.0</c:v>
                </c:pt>
                <c:pt idx="34">
                  <c:v>157000.0</c:v>
                </c:pt>
                <c:pt idx="35">
                  <c:v>156000.0</c:v>
                </c:pt>
                <c:pt idx="36">
                  <c:v>156000.0</c:v>
                </c:pt>
                <c:pt idx="37">
                  <c:v>155000.0</c:v>
                </c:pt>
                <c:pt idx="38">
                  <c:v>154000.0</c:v>
                </c:pt>
                <c:pt idx="39">
                  <c:v>153000.0</c:v>
                </c:pt>
                <c:pt idx="40">
                  <c:v>153000.0</c:v>
                </c:pt>
                <c:pt idx="41">
                  <c:v>152000.0</c:v>
                </c:pt>
                <c:pt idx="42">
                  <c:v>151000.0</c:v>
                </c:pt>
                <c:pt idx="43">
                  <c:v>151000.0</c:v>
                </c:pt>
                <c:pt idx="44">
                  <c:v>150000.0</c:v>
                </c:pt>
                <c:pt idx="45">
                  <c:v>149000.0</c:v>
                </c:pt>
                <c:pt idx="46">
                  <c:v>149000.0</c:v>
                </c:pt>
                <c:pt idx="47">
                  <c:v>148000.0</c:v>
                </c:pt>
                <c:pt idx="48">
                  <c:v>147000.0</c:v>
                </c:pt>
                <c:pt idx="49">
                  <c:v>147000.0</c:v>
                </c:pt>
                <c:pt idx="50">
                  <c:v>146000.0</c:v>
                </c:pt>
                <c:pt idx="51">
                  <c:v>146000.0</c:v>
                </c:pt>
                <c:pt idx="52">
                  <c:v>145000.0</c:v>
                </c:pt>
                <c:pt idx="53">
                  <c:v>145000.0</c:v>
                </c:pt>
                <c:pt idx="54">
                  <c:v>144000.0</c:v>
                </c:pt>
                <c:pt idx="55">
                  <c:v>143000.0</c:v>
                </c:pt>
                <c:pt idx="56">
                  <c:v>143000.0</c:v>
                </c:pt>
                <c:pt idx="57">
                  <c:v>142000.0</c:v>
                </c:pt>
                <c:pt idx="58">
                  <c:v>142000.0</c:v>
                </c:pt>
                <c:pt idx="59">
                  <c:v>141000.0</c:v>
                </c:pt>
                <c:pt idx="60">
                  <c:v>141000.0</c:v>
                </c:pt>
                <c:pt idx="61">
                  <c:v>140000.0</c:v>
                </c:pt>
                <c:pt idx="62">
                  <c:v>140000.0</c:v>
                </c:pt>
                <c:pt idx="63">
                  <c:v>139000.0</c:v>
                </c:pt>
                <c:pt idx="64">
                  <c:v>139000.0</c:v>
                </c:pt>
                <c:pt idx="65">
                  <c:v>138000.0</c:v>
                </c:pt>
                <c:pt idx="66">
                  <c:v>138000.0</c:v>
                </c:pt>
                <c:pt idx="67">
                  <c:v>137000.0</c:v>
                </c:pt>
                <c:pt idx="68">
                  <c:v>137000.0</c:v>
                </c:pt>
                <c:pt idx="69">
                  <c:v>136000.0</c:v>
                </c:pt>
                <c:pt idx="70">
                  <c:v>136000.0</c:v>
                </c:pt>
                <c:pt idx="71">
                  <c:v>135000.0</c:v>
                </c:pt>
                <c:pt idx="72">
                  <c:v>135000.0</c:v>
                </c:pt>
                <c:pt idx="73">
                  <c:v>134000.0</c:v>
                </c:pt>
                <c:pt idx="74">
                  <c:v>134000.0</c:v>
                </c:pt>
                <c:pt idx="75">
                  <c:v>133000.0</c:v>
                </c:pt>
                <c:pt idx="76">
                  <c:v>133000.0</c:v>
                </c:pt>
                <c:pt idx="77">
                  <c:v>133000.0</c:v>
                </c:pt>
                <c:pt idx="78">
                  <c:v>132000.0</c:v>
                </c:pt>
                <c:pt idx="79">
                  <c:v>132000.0</c:v>
                </c:pt>
                <c:pt idx="80">
                  <c:v>131000.0</c:v>
                </c:pt>
                <c:pt idx="81">
                  <c:v>131000.0</c:v>
                </c:pt>
                <c:pt idx="82">
                  <c:v>130000.0</c:v>
                </c:pt>
                <c:pt idx="83">
                  <c:v>130000.0</c:v>
                </c:pt>
                <c:pt idx="84">
                  <c:v>130000.0</c:v>
                </c:pt>
                <c:pt idx="85">
                  <c:v>129000.0</c:v>
                </c:pt>
                <c:pt idx="86">
                  <c:v>129000.0</c:v>
                </c:pt>
                <c:pt idx="87">
                  <c:v>128000.0</c:v>
                </c:pt>
                <c:pt idx="88">
                  <c:v>128000.0</c:v>
                </c:pt>
                <c:pt idx="89">
                  <c:v>128000.0</c:v>
                </c:pt>
                <c:pt idx="90">
                  <c:v>127000.0</c:v>
                </c:pt>
                <c:pt idx="91">
                  <c:v>127000.0</c:v>
                </c:pt>
                <c:pt idx="92">
                  <c:v>127000.0</c:v>
                </c:pt>
                <c:pt idx="93">
                  <c:v>126000.0</c:v>
                </c:pt>
                <c:pt idx="94">
                  <c:v>126000.0</c:v>
                </c:pt>
                <c:pt idx="95">
                  <c:v>125000.0</c:v>
                </c:pt>
                <c:pt idx="96">
                  <c:v>125000.0</c:v>
                </c:pt>
                <c:pt idx="97">
                  <c:v>125000.0</c:v>
                </c:pt>
                <c:pt idx="98">
                  <c:v>124000.0</c:v>
                </c:pt>
                <c:pt idx="99">
                  <c:v>124000.0</c:v>
                </c:pt>
                <c:pt idx="100">
                  <c:v>124000.0</c:v>
                </c:pt>
                <c:pt idx="101">
                  <c:v>123000.0</c:v>
                </c:pt>
                <c:pt idx="102">
                  <c:v>123000.0</c:v>
                </c:pt>
                <c:pt idx="103">
                  <c:v>123000.0</c:v>
                </c:pt>
                <c:pt idx="104">
                  <c:v>122000.0</c:v>
                </c:pt>
                <c:pt idx="105">
                  <c:v>122000.0</c:v>
                </c:pt>
                <c:pt idx="106">
                  <c:v>121000.0</c:v>
                </c:pt>
                <c:pt idx="107">
                  <c:v>121000.0</c:v>
                </c:pt>
                <c:pt idx="108">
                  <c:v>121000.0</c:v>
                </c:pt>
                <c:pt idx="109">
                  <c:v>120000.0</c:v>
                </c:pt>
                <c:pt idx="110">
                  <c:v>120000.0</c:v>
                </c:pt>
                <c:pt idx="111">
                  <c:v>120000.0</c:v>
                </c:pt>
                <c:pt idx="112">
                  <c:v>119000.0</c:v>
                </c:pt>
                <c:pt idx="113">
                  <c:v>119000.0</c:v>
                </c:pt>
                <c:pt idx="114">
                  <c:v>119000.0</c:v>
                </c:pt>
                <c:pt idx="115">
                  <c:v>118000.0</c:v>
                </c:pt>
                <c:pt idx="116">
                  <c:v>118000.0</c:v>
                </c:pt>
                <c:pt idx="117">
                  <c:v>118000.0</c:v>
                </c:pt>
                <c:pt idx="118">
                  <c:v>118000.0</c:v>
                </c:pt>
                <c:pt idx="119">
                  <c:v>117000.0</c:v>
                </c:pt>
                <c:pt idx="120">
                  <c:v>117000.0</c:v>
                </c:pt>
                <c:pt idx="121">
                  <c:v>117000.0</c:v>
                </c:pt>
                <c:pt idx="122">
                  <c:v>116000.0</c:v>
                </c:pt>
                <c:pt idx="123">
                  <c:v>116000.0</c:v>
                </c:pt>
                <c:pt idx="124">
                  <c:v>116000.0</c:v>
                </c:pt>
                <c:pt idx="125">
                  <c:v>115000.0</c:v>
                </c:pt>
                <c:pt idx="126">
                  <c:v>115000.0</c:v>
                </c:pt>
                <c:pt idx="127">
                  <c:v>115000.0</c:v>
                </c:pt>
                <c:pt idx="128">
                  <c:v>114000.0</c:v>
                </c:pt>
                <c:pt idx="129">
                  <c:v>114000.0</c:v>
                </c:pt>
                <c:pt idx="130">
                  <c:v>114000.0</c:v>
                </c:pt>
                <c:pt idx="131">
                  <c:v>114000.0</c:v>
                </c:pt>
                <c:pt idx="132">
                  <c:v>113000.0</c:v>
                </c:pt>
                <c:pt idx="133">
                  <c:v>113000.0</c:v>
                </c:pt>
                <c:pt idx="134">
                  <c:v>113000.0</c:v>
                </c:pt>
                <c:pt idx="135">
                  <c:v>112000.0</c:v>
                </c:pt>
                <c:pt idx="136">
                  <c:v>112000.0</c:v>
                </c:pt>
                <c:pt idx="137">
                  <c:v>112000.0</c:v>
                </c:pt>
                <c:pt idx="138">
                  <c:v>112000.0</c:v>
                </c:pt>
                <c:pt idx="139">
                  <c:v>111000.0</c:v>
                </c:pt>
                <c:pt idx="140">
                  <c:v>111000.0</c:v>
                </c:pt>
                <c:pt idx="141">
                  <c:v>111000.0</c:v>
                </c:pt>
                <c:pt idx="142">
                  <c:v>110000.0</c:v>
                </c:pt>
                <c:pt idx="143">
                  <c:v>110000.0</c:v>
                </c:pt>
                <c:pt idx="144">
                  <c:v>110000.0</c:v>
                </c:pt>
                <c:pt idx="145">
                  <c:v>110000.0</c:v>
                </c:pt>
                <c:pt idx="146">
                  <c:v>109000.0</c:v>
                </c:pt>
                <c:pt idx="147">
                  <c:v>109000.0</c:v>
                </c:pt>
                <c:pt idx="148">
                  <c:v>109000.0</c:v>
                </c:pt>
                <c:pt idx="149">
                  <c:v>108000.0</c:v>
                </c:pt>
                <c:pt idx="150">
                  <c:v>108000.0</c:v>
                </c:pt>
                <c:pt idx="151">
                  <c:v>108000.0</c:v>
                </c:pt>
                <c:pt idx="152">
                  <c:v>108000.0</c:v>
                </c:pt>
                <c:pt idx="153">
                  <c:v>107000.0</c:v>
                </c:pt>
                <c:pt idx="154">
                  <c:v>107000.0</c:v>
                </c:pt>
                <c:pt idx="155">
                  <c:v>107000.0</c:v>
                </c:pt>
                <c:pt idx="156">
                  <c:v>107000.0</c:v>
                </c:pt>
                <c:pt idx="157">
                  <c:v>106000.0</c:v>
                </c:pt>
                <c:pt idx="158">
                  <c:v>106000.0</c:v>
                </c:pt>
                <c:pt idx="159">
                  <c:v>106000.0</c:v>
                </c:pt>
                <c:pt idx="160">
                  <c:v>106000.0</c:v>
                </c:pt>
                <c:pt idx="161">
                  <c:v>105000.0</c:v>
                </c:pt>
                <c:pt idx="162">
                  <c:v>105000.0</c:v>
                </c:pt>
                <c:pt idx="163">
                  <c:v>105000.0</c:v>
                </c:pt>
                <c:pt idx="164">
                  <c:v>105000.0</c:v>
                </c:pt>
                <c:pt idx="165">
                  <c:v>104000.0</c:v>
                </c:pt>
                <c:pt idx="166">
                  <c:v>104000.0</c:v>
                </c:pt>
                <c:pt idx="167">
                  <c:v>104000.0</c:v>
                </c:pt>
                <c:pt idx="168">
                  <c:v>104000.0</c:v>
                </c:pt>
                <c:pt idx="169">
                  <c:v>103000.0</c:v>
                </c:pt>
                <c:pt idx="170">
                  <c:v>103000.0</c:v>
                </c:pt>
                <c:pt idx="171">
                  <c:v>103000.0</c:v>
                </c:pt>
                <c:pt idx="172">
                  <c:v>103000.0</c:v>
                </c:pt>
                <c:pt idx="173">
                  <c:v>102000.0</c:v>
                </c:pt>
                <c:pt idx="174">
                  <c:v>102000.0</c:v>
                </c:pt>
                <c:pt idx="175">
                  <c:v>102000.0</c:v>
                </c:pt>
                <c:pt idx="176">
                  <c:v>102000.0</c:v>
                </c:pt>
                <c:pt idx="177">
                  <c:v>101000.0</c:v>
                </c:pt>
                <c:pt idx="178">
                  <c:v>101000.0</c:v>
                </c:pt>
                <c:pt idx="179">
                  <c:v>101000.0</c:v>
                </c:pt>
                <c:pt idx="180">
                  <c:v>101000.0</c:v>
                </c:pt>
                <c:pt idx="181">
                  <c:v>100000.0</c:v>
                </c:pt>
                <c:pt idx="182">
                  <c:v>100000.0</c:v>
                </c:pt>
                <c:pt idx="183">
                  <c:v>100000.0</c:v>
                </c:pt>
                <c:pt idx="184">
                  <c:v>99800.0</c:v>
                </c:pt>
                <c:pt idx="185">
                  <c:v>99500.0</c:v>
                </c:pt>
                <c:pt idx="186">
                  <c:v>99300.0</c:v>
                </c:pt>
                <c:pt idx="187">
                  <c:v>99100.0</c:v>
                </c:pt>
                <c:pt idx="188">
                  <c:v>98800.0</c:v>
                </c:pt>
                <c:pt idx="189">
                  <c:v>98600.0</c:v>
                </c:pt>
                <c:pt idx="190">
                  <c:v>98400.0</c:v>
                </c:pt>
                <c:pt idx="191">
                  <c:v>98100.0</c:v>
                </c:pt>
                <c:pt idx="192">
                  <c:v>97900.0</c:v>
                </c:pt>
                <c:pt idx="193">
                  <c:v>97700.0</c:v>
                </c:pt>
                <c:pt idx="194">
                  <c:v>97500.0</c:v>
                </c:pt>
                <c:pt idx="195">
                  <c:v>97200.0</c:v>
                </c:pt>
                <c:pt idx="196">
                  <c:v>97000.0</c:v>
                </c:pt>
                <c:pt idx="197">
                  <c:v>96800.0</c:v>
                </c:pt>
                <c:pt idx="198">
                  <c:v>96600.0</c:v>
                </c:pt>
                <c:pt idx="199">
                  <c:v>96300.0</c:v>
                </c:pt>
                <c:pt idx="200">
                  <c:v>96100.0</c:v>
                </c:pt>
                <c:pt idx="201">
                  <c:v>95900.0</c:v>
                </c:pt>
                <c:pt idx="202">
                  <c:v>95700.0</c:v>
                </c:pt>
                <c:pt idx="203">
                  <c:v>95500.0</c:v>
                </c:pt>
                <c:pt idx="204">
                  <c:v>95200.0</c:v>
                </c:pt>
                <c:pt idx="205">
                  <c:v>95000.0</c:v>
                </c:pt>
                <c:pt idx="206">
                  <c:v>94800.0</c:v>
                </c:pt>
                <c:pt idx="207">
                  <c:v>94600.0</c:v>
                </c:pt>
                <c:pt idx="208">
                  <c:v>94400.0</c:v>
                </c:pt>
                <c:pt idx="209">
                  <c:v>94200.0</c:v>
                </c:pt>
                <c:pt idx="210">
                  <c:v>94000.0</c:v>
                </c:pt>
                <c:pt idx="211">
                  <c:v>93700.0</c:v>
                </c:pt>
                <c:pt idx="212">
                  <c:v>93500.0</c:v>
                </c:pt>
                <c:pt idx="213">
                  <c:v>93300.0</c:v>
                </c:pt>
                <c:pt idx="214">
                  <c:v>93100.0</c:v>
                </c:pt>
                <c:pt idx="215">
                  <c:v>92900.0</c:v>
                </c:pt>
                <c:pt idx="216">
                  <c:v>92700.0</c:v>
                </c:pt>
                <c:pt idx="217">
                  <c:v>92500.0</c:v>
                </c:pt>
                <c:pt idx="218">
                  <c:v>92300.0</c:v>
                </c:pt>
                <c:pt idx="219">
                  <c:v>92100.0</c:v>
                </c:pt>
                <c:pt idx="220">
                  <c:v>91800.0</c:v>
                </c:pt>
                <c:pt idx="221">
                  <c:v>91600.0</c:v>
                </c:pt>
                <c:pt idx="222">
                  <c:v>91400.0</c:v>
                </c:pt>
                <c:pt idx="223">
                  <c:v>91200.0</c:v>
                </c:pt>
                <c:pt idx="224">
                  <c:v>91000.0</c:v>
                </c:pt>
                <c:pt idx="225">
                  <c:v>90800.0</c:v>
                </c:pt>
                <c:pt idx="226">
                  <c:v>90600.0</c:v>
                </c:pt>
                <c:pt idx="227">
                  <c:v>90400.0</c:v>
                </c:pt>
                <c:pt idx="228">
                  <c:v>90200.0</c:v>
                </c:pt>
                <c:pt idx="229">
                  <c:v>90000.0</c:v>
                </c:pt>
                <c:pt idx="230">
                  <c:v>89800.0</c:v>
                </c:pt>
                <c:pt idx="231">
                  <c:v>89600.0</c:v>
                </c:pt>
                <c:pt idx="232">
                  <c:v>89400.0</c:v>
                </c:pt>
                <c:pt idx="233">
                  <c:v>89200.0</c:v>
                </c:pt>
                <c:pt idx="234">
                  <c:v>89000.0</c:v>
                </c:pt>
                <c:pt idx="235">
                  <c:v>88800.0</c:v>
                </c:pt>
                <c:pt idx="236">
                  <c:v>88600.0</c:v>
                </c:pt>
                <c:pt idx="237">
                  <c:v>88400.0</c:v>
                </c:pt>
                <c:pt idx="238">
                  <c:v>88200.0</c:v>
                </c:pt>
                <c:pt idx="239">
                  <c:v>88000.0</c:v>
                </c:pt>
                <c:pt idx="240">
                  <c:v>87800.0</c:v>
                </c:pt>
                <c:pt idx="241">
                  <c:v>87600.0</c:v>
                </c:pt>
                <c:pt idx="242">
                  <c:v>87400.0</c:v>
                </c:pt>
                <c:pt idx="243">
                  <c:v>87200.0</c:v>
                </c:pt>
                <c:pt idx="244">
                  <c:v>87000.0</c:v>
                </c:pt>
                <c:pt idx="245">
                  <c:v>86800.0</c:v>
                </c:pt>
                <c:pt idx="246">
                  <c:v>86600.0</c:v>
                </c:pt>
                <c:pt idx="247">
                  <c:v>86500.0</c:v>
                </c:pt>
                <c:pt idx="248">
                  <c:v>86300.0</c:v>
                </c:pt>
                <c:pt idx="249">
                  <c:v>86100.0</c:v>
                </c:pt>
                <c:pt idx="250">
                  <c:v>85900.0</c:v>
                </c:pt>
                <c:pt idx="251">
                  <c:v>85700.0</c:v>
                </c:pt>
                <c:pt idx="252">
                  <c:v>85500.0</c:v>
                </c:pt>
                <c:pt idx="253">
                  <c:v>85300.0</c:v>
                </c:pt>
                <c:pt idx="254">
                  <c:v>85100.0</c:v>
                </c:pt>
                <c:pt idx="255">
                  <c:v>84900.0</c:v>
                </c:pt>
                <c:pt idx="256">
                  <c:v>84700.0</c:v>
                </c:pt>
                <c:pt idx="257">
                  <c:v>84500.0</c:v>
                </c:pt>
                <c:pt idx="258">
                  <c:v>84400.0</c:v>
                </c:pt>
                <c:pt idx="259">
                  <c:v>84200.0</c:v>
                </c:pt>
                <c:pt idx="260">
                  <c:v>84000.0</c:v>
                </c:pt>
                <c:pt idx="261">
                  <c:v>83800.0</c:v>
                </c:pt>
                <c:pt idx="262">
                  <c:v>83600.0</c:v>
                </c:pt>
                <c:pt idx="263">
                  <c:v>83400.0</c:v>
                </c:pt>
                <c:pt idx="264">
                  <c:v>83200.0</c:v>
                </c:pt>
                <c:pt idx="265">
                  <c:v>83100.0</c:v>
                </c:pt>
                <c:pt idx="266">
                  <c:v>82900.0</c:v>
                </c:pt>
                <c:pt idx="267">
                  <c:v>82700.0</c:v>
                </c:pt>
                <c:pt idx="268">
                  <c:v>82500.0</c:v>
                </c:pt>
                <c:pt idx="269">
                  <c:v>82300.0</c:v>
                </c:pt>
                <c:pt idx="270">
                  <c:v>82100.0</c:v>
                </c:pt>
                <c:pt idx="271">
                  <c:v>82000.0</c:v>
                </c:pt>
                <c:pt idx="272">
                  <c:v>81800.0</c:v>
                </c:pt>
                <c:pt idx="273">
                  <c:v>81600.0</c:v>
                </c:pt>
                <c:pt idx="274">
                  <c:v>81400.0</c:v>
                </c:pt>
                <c:pt idx="275">
                  <c:v>81200.0</c:v>
                </c:pt>
                <c:pt idx="276">
                  <c:v>81100.0</c:v>
                </c:pt>
                <c:pt idx="277">
                  <c:v>80900.0</c:v>
                </c:pt>
                <c:pt idx="278">
                  <c:v>80700.0</c:v>
                </c:pt>
                <c:pt idx="279">
                  <c:v>80500.0</c:v>
                </c:pt>
                <c:pt idx="280">
                  <c:v>80300.0</c:v>
                </c:pt>
                <c:pt idx="281">
                  <c:v>80200.0</c:v>
                </c:pt>
                <c:pt idx="282">
                  <c:v>80000.0</c:v>
                </c:pt>
                <c:pt idx="283">
                  <c:v>79800.0</c:v>
                </c:pt>
                <c:pt idx="284">
                  <c:v>79600.0</c:v>
                </c:pt>
                <c:pt idx="285">
                  <c:v>79400.0</c:v>
                </c:pt>
                <c:pt idx="286">
                  <c:v>79300.0</c:v>
                </c:pt>
                <c:pt idx="287">
                  <c:v>79100.0</c:v>
                </c:pt>
                <c:pt idx="288">
                  <c:v>78900.0</c:v>
                </c:pt>
                <c:pt idx="289">
                  <c:v>78700.0</c:v>
                </c:pt>
                <c:pt idx="290">
                  <c:v>78600.0</c:v>
                </c:pt>
                <c:pt idx="291">
                  <c:v>78400.0</c:v>
                </c:pt>
                <c:pt idx="292">
                  <c:v>78200.0</c:v>
                </c:pt>
                <c:pt idx="293">
                  <c:v>78000.0</c:v>
                </c:pt>
                <c:pt idx="294">
                  <c:v>77900.0</c:v>
                </c:pt>
                <c:pt idx="295">
                  <c:v>77700.0</c:v>
                </c:pt>
                <c:pt idx="296">
                  <c:v>77500.0</c:v>
                </c:pt>
                <c:pt idx="297">
                  <c:v>77300.0</c:v>
                </c:pt>
                <c:pt idx="298">
                  <c:v>77200.0</c:v>
                </c:pt>
                <c:pt idx="299">
                  <c:v>77000.0</c:v>
                </c:pt>
                <c:pt idx="300">
                  <c:v>76800.0</c:v>
                </c:pt>
                <c:pt idx="301">
                  <c:v>76700.0</c:v>
                </c:pt>
                <c:pt idx="302">
                  <c:v>76500.0</c:v>
                </c:pt>
                <c:pt idx="303">
                  <c:v>76300.0</c:v>
                </c:pt>
                <c:pt idx="304">
                  <c:v>76200.0</c:v>
                </c:pt>
                <c:pt idx="305">
                  <c:v>76000.0</c:v>
                </c:pt>
                <c:pt idx="306">
                  <c:v>75800.0</c:v>
                </c:pt>
                <c:pt idx="307">
                  <c:v>75600.0</c:v>
                </c:pt>
                <c:pt idx="308">
                  <c:v>75500.0</c:v>
                </c:pt>
                <c:pt idx="309">
                  <c:v>75300.0</c:v>
                </c:pt>
                <c:pt idx="310">
                  <c:v>75100.0</c:v>
                </c:pt>
                <c:pt idx="311">
                  <c:v>75000.0</c:v>
                </c:pt>
                <c:pt idx="312">
                  <c:v>74800.0</c:v>
                </c:pt>
                <c:pt idx="313">
                  <c:v>74600.0</c:v>
                </c:pt>
                <c:pt idx="314">
                  <c:v>74500.0</c:v>
                </c:pt>
                <c:pt idx="315">
                  <c:v>74300.0</c:v>
                </c:pt>
                <c:pt idx="316">
                  <c:v>74100.0</c:v>
                </c:pt>
                <c:pt idx="317">
                  <c:v>74000.0</c:v>
                </c:pt>
                <c:pt idx="318">
                  <c:v>73800.0</c:v>
                </c:pt>
                <c:pt idx="319">
                  <c:v>73600.0</c:v>
                </c:pt>
                <c:pt idx="320">
                  <c:v>73500.0</c:v>
                </c:pt>
                <c:pt idx="321">
                  <c:v>73300.0</c:v>
                </c:pt>
                <c:pt idx="322">
                  <c:v>73100.0</c:v>
                </c:pt>
                <c:pt idx="323">
                  <c:v>73000.0</c:v>
                </c:pt>
                <c:pt idx="324">
                  <c:v>72800.0</c:v>
                </c:pt>
                <c:pt idx="325">
                  <c:v>72600.0</c:v>
                </c:pt>
                <c:pt idx="326">
                  <c:v>72500.0</c:v>
                </c:pt>
                <c:pt idx="327">
                  <c:v>72300.0</c:v>
                </c:pt>
                <c:pt idx="328">
                  <c:v>72200.0</c:v>
                </c:pt>
                <c:pt idx="329">
                  <c:v>72000.0</c:v>
                </c:pt>
                <c:pt idx="330">
                  <c:v>71800.0</c:v>
                </c:pt>
                <c:pt idx="331">
                  <c:v>71700.0</c:v>
                </c:pt>
                <c:pt idx="332">
                  <c:v>71500.0</c:v>
                </c:pt>
                <c:pt idx="333">
                  <c:v>71300.0</c:v>
                </c:pt>
                <c:pt idx="334">
                  <c:v>71200.0</c:v>
                </c:pt>
                <c:pt idx="335">
                  <c:v>71000.0</c:v>
                </c:pt>
                <c:pt idx="336">
                  <c:v>70900.0</c:v>
                </c:pt>
                <c:pt idx="337">
                  <c:v>70700.0</c:v>
                </c:pt>
                <c:pt idx="338">
                  <c:v>70500.0</c:v>
                </c:pt>
                <c:pt idx="339">
                  <c:v>70400.0</c:v>
                </c:pt>
                <c:pt idx="340">
                  <c:v>70200.0</c:v>
                </c:pt>
                <c:pt idx="341">
                  <c:v>70100.0</c:v>
                </c:pt>
                <c:pt idx="342">
                  <c:v>69900.0</c:v>
                </c:pt>
                <c:pt idx="343">
                  <c:v>69700.0</c:v>
                </c:pt>
                <c:pt idx="344">
                  <c:v>69600.0</c:v>
                </c:pt>
                <c:pt idx="345">
                  <c:v>69400.0</c:v>
                </c:pt>
                <c:pt idx="346">
                  <c:v>69300.0</c:v>
                </c:pt>
                <c:pt idx="347">
                  <c:v>69100.0</c:v>
                </c:pt>
                <c:pt idx="348">
                  <c:v>68900.0</c:v>
                </c:pt>
                <c:pt idx="349">
                  <c:v>68800.0</c:v>
                </c:pt>
                <c:pt idx="350">
                  <c:v>68600.0</c:v>
                </c:pt>
                <c:pt idx="351">
                  <c:v>68500.0</c:v>
                </c:pt>
                <c:pt idx="352">
                  <c:v>68300.0</c:v>
                </c:pt>
                <c:pt idx="353">
                  <c:v>68200.0</c:v>
                </c:pt>
                <c:pt idx="354">
                  <c:v>68000.0</c:v>
                </c:pt>
                <c:pt idx="355">
                  <c:v>67800.0</c:v>
                </c:pt>
                <c:pt idx="356">
                  <c:v>67700.0</c:v>
                </c:pt>
                <c:pt idx="357">
                  <c:v>67500.0</c:v>
                </c:pt>
                <c:pt idx="358">
                  <c:v>67400.0</c:v>
                </c:pt>
                <c:pt idx="359">
                  <c:v>67200.0</c:v>
                </c:pt>
                <c:pt idx="360">
                  <c:v>67100.0</c:v>
                </c:pt>
                <c:pt idx="361">
                  <c:v>66900.0</c:v>
                </c:pt>
                <c:pt idx="362">
                  <c:v>66800.0</c:v>
                </c:pt>
                <c:pt idx="363">
                  <c:v>66600.0</c:v>
                </c:pt>
                <c:pt idx="364">
                  <c:v>66500.0</c:v>
                </c:pt>
                <c:pt idx="365">
                  <c:v>66300.0</c:v>
                </c:pt>
                <c:pt idx="366">
                  <c:v>66100.0</c:v>
                </c:pt>
                <c:pt idx="367">
                  <c:v>66000.0</c:v>
                </c:pt>
                <c:pt idx="368">
                  <c:v>65800.0</c:v>
                </c:pt>
                <c:pt idx="369">
                  <c:v>65700.0</c:v>
                </c:pt>
                <c:pt idx="370">
                  <c:v>65500.0</c:v>
                </c:pt>
                <c:pt idx="371">
                  <c:v>65400.0</c:v>
                </c:pt>
                <c:pt idx="372">
                  <c:v>65200.0</c:v>
                </c:pt>
                <c:pt idx="373">
                  <c:v>65100.0</c:v>
                </c:pt>
                <c:pt idx="374">
                  <c:v>64900.0</c:v>
                </c:pt>
                <c:pt idx="375">
                  <c:v>64800.0</c:v>
                </c:pt>
                <c:pt idx="376">
                  <c:v>64600.0</c:v>
                </c:pt>
                <c:pt idx="377">
                  <c:v>64500.0</c:v>
                </c:pt>
                <c:pt idx="378">
                  <c:v>64300.0</c:v>
                </c:pt>
                <c:pt idx="379">
                  <c:v>64200.0</c:v>
                </c:pt>
                <c:pt idx="380">
                  <c:v>64000.0</c:v>
                </c:pt>
                <c:pt idx="381">
                  <c:v>63900.0</c:v>
                </c:pt>
                <c:pt idx="382">
                  <c:v>63700.0</c:v>
                </c:pt>
                <c:pt idx="383">
                  <c:v>63600.0</c:v>
                </c:pt>
                <c:pt idx="384">
                  <c:v>63400.0</c:v>
                </c:pt>
                <c:pt idx="385">
                  <c:v>63300.0</c:v>
                </c:pt>
                <c:pt idx="386">
                  <c:v>63100.0</c:v>
                </c:pt>
                <c:pt idx="387">
                  <c:v>63000.0</c:v>
                </c:pt>
                <c:pt idx="388">
                  <c:v>62800.0</c:v>
                </c:pt>
                <c:pt idx="389">
                  <c:v>62700.0</c:v>
                </c:pt>
                <c:pt idx="390">
                  <c:v>62500.0</c:v>
                </c:pt>
                <c:pt idx="391">
                  <c:v>62400.0</c:v>
                </c:pt>
                <c:pt idx="392">
                  <c:v>62200.0</c:v>
                </c:pt>
                <c:pt idx="393">
                  <c:v>62100.0</c:v>
                </c:pt>
                <c:pt idx="394">
                  <c:v>61900.0</c:v>
                </c:pt>
                <c:pt idx="395">
                  <c:v>61800.0</c:v>
                </c:pt>
                <c:pt idx="396">
                  <c:v>61600.0</c:v>
                </c:pt>
                <c:pt idx="397">
                  <c:v>61500.0</c:v>
                </c:pt>
                <c:pt idx="398">
                  <c:v>61300.0</c:v>
                </c:pt>
                <c:pt idx="399">
                  <c:v>61200.0</c:v>
                </c:pt>
                <c:pt idx="400">
                  <c:v>61100.0</c:v>
                </c:pt>
                <c:pt idx="401">
                  <c:v>60900.0</c:v>
                </c:pt>
                <c:pt idx="402">
                  <c:v>60800.0</c:v>
                </c:pt>
                <c:pt idx="403">
                  <c:v>60600.0</c:v>
                </c:pt>
                <c:pt idx="404">
                  <c:v>60500.0</c:v>
                </c:pt>
                <c:pt idx="405">
                  <c:v>60300.0</c:v>
                </c:pt>
                <c:pt idx="406">
                  <c:v>60200.0</c:v>
                </c:pt>
                <c:pt idx="407">
                  <c:v>60000.0</c:v>
                </c:pt>
                <c:pt idx="408">
                  <c:v>59900.0</c:v>
                </c:pt>
                <c:pt idx="409">
                  <c:v>59700.0</c:v>
                </c:pt>
                <c:pt idx="410">
                  <c:v>59600.0</c:v>
                </c:pt>
                <c:pt idx="411">
                  <c:v>59500.0</c:v>
                </c:pt>
                <c:pt idx="412">
                  <c:v>59300.0</c:v>
                </c:pt>
                <c:pt idx="413">
                  <c:v>59200.0</c:v>
                </c:pt>
                <c:pt idx="414">
                  <c:v>59000.0</c:v>
                </c:pt>
                <c:pt idx="415">
                  <c:v>58900.0</c:v>
                </c:pt>
                <c:pt idx="416">
                  <c:v>58700.0</c:v>
                </c:pt>
                <c:pt idx="417">
                  <c:v>58600.0</c:v>
                </c:pt>
                <c:pt idx="418">
                  <c:v>58400.0</c:v>
                </c:pt>
                <c:pt idx="419">
                  <c:v>58300.0</c:v>
                </c:pt>
                <c:pt idx="420">
                  <c:v>58200.0</c:v>
                </c:pt>
                <c:pt idx="421">
                  <c:v>58000.0</c:v>
                </c:pt>
                <c:pt idx="422">
                  <c:v>57900.0</c:v>
                </c:pt>
                <c:pt idx="423">
                  <c:v>57700.0</c:v>
                </c:pt>
                <c:pt idx="424">
                  <c:v>57600.0</c:v>
                </c:pt>
                <c:pt idx="425">
                  <c:v>57500.0</c:v>
                </c:pt>
                <c:pt idx="426">
                  <c:v>57300.0</c:v>
                </c:pt>
                <c:pt idx="427">
                  <c:v>57200.0</c:v>
                </c:pt>
                <c:pt idx="428">
                  <c:v>57000.0</c:v>
                </c:pt>
                <c:pt idx="429">
                  <c:v>56900.0</c:v>
                </c:pt>
                <c:pt idx="430">
                  <c:v>56700.0</c:v>
                </c:pt>
                <c:pt idx="431">
                  <c:v>56600.0</c:v>
                </c:pt>
                <c:pt idx="432">
                  <c:v>56500.0</c:v>
                </c:pt>
                <c:pt idx="433">
                  <c:v>56300.0</c:v>
                </c:pt>
                <c:pt idx="434">
                  <c:v>56200.0</c:v>
                </c:pt>
                <c:pt idx="435">
                  <c:v>56000.0</c:v>
                </c:pt>
                <c:pt idx="436">
                  <c:v>55900.0</c:v>
                </c:pt>
                <c:pt idx="437">
                  <c:v>55800.0</c:v>
                </c:pt>
                <c:pt idx="438">
                  <c:v>55600.0</c:v>
                </c:pt>
                <c:pt idx="439">
                  <c:v>55500.0</c:v>
                </c:pt>
                <c:pt idx="440">
                  <c:v>55300.0</c:v>
                </c:pt>
                <c:pt idx="441">
                  <c:v>55200.0</c:v>
                </c:pt>
                <c:pt idx="442">
                  <c:v>55100.0</c:v>
                </c:pt>
                <c:pt idx="443">
                  <c:v>54900.0</c:v>
                </c:pt>
                <c:pt idx="444">
                  <c:v>54800.0</c:v>
                </c:pt>
                <c:pt idx="445">
                  <c:v>54600.0</c:v>
                </c:pt>
                <c:pt idx="446">
                  <c:v>54500.0</c:v>
                </c:pt>
                <c:pt idx="447">
                  <c:v>54400.0</c:v>
                </c:pt>
                <c:pt idx="448">
                  <c:v>54200.0</c:v>
                </c:pt>
                <c:pt idx="449">
                  <c:v>54100.0</c:v>
                </c:pt>
                <c:pt idx="450">
                  <c:v>54000.0</c:v>
                </c:pt>
                <c:pt idx="451">
                  <c:v>53800.0</c:v>
                </c:pt>
                <c:pt idx="452">
                  <c:v>53700.0</c:v>
                </c:pt>
                <c:pt idx="453">
                  <c:v>53500.0</c:v>
                </c:pt>
                <c:pt idx="454">
                  <c:v>53400.0</c:v>
                </c:pt>
                <c:pt idx="455">
                  <c:v>53300.0</c:v>
                </c:pt>
                <c:pt idx="456">
                  <c:v>53100.0</c:v>
                </c:pt>
                <c:pt idx="457">
                  <c:v>53000.0</c:v>
                </c:pt>
                <c:pt idx="458">
                  <c:v>52900.0</c:v>
                </c:pt>
                <c:pt idx="459">
                  <c:v>52700.0</c:v>
                </c:pt>
                <c:pt idx="460">
                  <c:v>52600.0</c:v>
                </c:pt>
                <c:pt idx="461">
                  <c:v>52500.0</c:v>
                </c:pt>
                <c:pt idx="462">
                  <c:v>52300.0</c:v>
                </c:pt>
                <c:pt idx="463">
                  <c:v>52200.0</c:v>
                </c:pt>
                <c:pt idx="464">
                  <c:v>52000.0</c:v>
                </c:pt>
                <c:pt idx="465">
                  <c:v>51900.0</c:v>
                </c:pt>
                <c:pt idx="466">
                  <c:v>51800.0</c:v>
                </c:pt>
                <c:pt idx="467">
                  <c:v>51600.0</c:v>
                </c:pt>
                <c:pt idx="468">
                  <c:v>51500.0</c:v>
                </c:pt>
                <c:pt idx="469">
                  <c:v>51400.0</c:v>
                </c:pt>
                <c:pt idx="470">
                  <c:v>51200.0</c:v>
                </c:pt>
                <c:pt idx="471">
                  <c:v>51100.0</c:v>
                </c:pt>
                <c:pt idx="472">
                  <c:v>51000.0</c:v>
                </c:pt>
                <c:pt idx="473">
                  <c:v>50800.0</c:v>
                </c:pt>
                <c:pt idx="474">
                  <c:v>50700.0</c:v>
                </c:pt>
                <c:pt idx="475">
                  <c:v>50600.0</c:v>
                </c:pt>
                <c:pt idx="476">
                  <c:v>50400.0</c:v>
                </c:pt>
                <c:pt idx="477">
                  <c:v>50300.0</c:v>
                </c:pt>
                <c:pt idx="478">
                  <c:v>50200.0</c:v>
                </c:pt>
                <c:pt idx="479">
                  <c:v>50000.0</c:v>
                </c:pt>
                <c:pt idx="480">
                  <c:v>49900.0</c:v>
                </c:pt>
                <c:pt idx="481">
                  <c:v>49800.0</c:v>
                </c:pt>
                <c:pt idx="482">
                  <c:v>49600.0</c:v>
                </c:pt>
                <c:pt idx="483">
                  <c:v>49500.0</c:v>
                </c:pt>
                <c:pt idx="484">
                  <c:v>49400.0</c:v>
                </c:pt>
                <c:pt idx="485">
                  <c:v>49200.0</c:v>
                </c:pt>
                <c:pt idx="486">
                  <c:v>49100.0</c:v>
                </c:pt>
                <c:pt idx="487">
                  <c:v>49000.0</c:v>
                </c:pt>
                <c:pt idx="488">
                  <c:v>48800.0</c:v>
                </c:pt>
                <c:pt idx="489">
                  <c:v>48700.0</c:v>
                </c:pt>
                <c:pt idx="490">
                  <c:v>48600.0</c:v>
                </c:pt>
                <c:pt idx="491">
                  <c:v>48400.0</c:v>
                </c:pt>
                <c:pt idx="492">
                  <c:v>48300.0</c:v>
                </c:pt>
                <c:pt idx="493">
                  <c:v>48200.0</c:v>
                </c:pt>
                <c:pt idx="494">
                  <c:v>48000.0</c:v>
                </c:pt>
                <c:pt idx="495">
                  <c:v>47900.0</c:v>
                </c:pt>
                <c:pt idx="496">
                  <c:v>47800.0</c:v>
                </c:pt>
                <c:pt idx="497">
                  <c:v>47700.0</c:v>
                </c:pt>
                <c:pt idx="498">
                  <c:v>47500.0</c:v>
                </c:pt>
                <c:pt idx="499">
                  <c:v>47400.0</c:v>
                </c:pt>
                <c:pt idx="500">
                  <c:v>47300.0</c:v>
                </c:pt>
                <c:pt idx="501">
                  <c:v>47100.0</c:v>
                </c:pt>
                <c:pt idx="502">
                  <c:v>47000.0</c:v>
                </c:pt>
                <c:pt idx="503">
                  <c:v>46900.0</c:v>
                </c:pt>
                <c:pt idx="504">
                  <c:v>46700.0</c:v>
                </c:pt>
                <c:pt idx="505">
                  <c:v>46600.0</c:v>
                </c:pt>
                <c:pt idx="506">
                  <c:v>46500.0</c:v>
                </c:pt>
                <c:pt idx="507">
                  <c:v>46400.0</c:v>
                </c:pt>
                <c:pt idx="508">
                  <c:v>46200.0</c:v>
                </c:pt>
                <c:pt idx="509">
                  <c:v>46100.0</c:v>
                </c:pt>
                <c:pt idx="510">
                  <c:v>46000.0</c:v>
                </c:pt>
                <c:pt idx="511">
                  <c:v>45800.0</c:v>
                </c:pt>
                <c:pt idx="512">
                  <c:v>45700.0</c:v>
                </c:pt>
                <c:pt idx="513">
                  <c:v>45600.0</c:v>
                </c:pt>
                <c:pt idx="514">
                  <c:v>45500.0</c:v>
                </c:pt>
                <c:pt idx="515">
                  <c:v>45300.0</c:v>
                </c:pt>
                <c:pt idx="516">
                  <c:v>45200.0</c:v>
                </c:pt>
                <c:pt idx="517">
                  <c:v>45100.0</c:v>
                </c:pt>
                <c:pt idx="518">
                  <c:v>44900.0</c:v>
                </c:pt>
                <c:pt idx="519">
                  <c:v>44800.0</c:v>
                </c:pt>
                <c:pt idx="520">
                  <c:v>44700.0</c:v>
                </c:pt>
                <c:pt idx="521">
                  <c:v>44600.0</c:v>
                </c:pt>
                <c:pt idx="522">
                  <c:v>44400.0</c:v>
                </c:pt>
                <c:pt idx="523">
                  <c:v>44300.0</c:v>
                </c:pt>
                <c:pt idx="524">
                  <c:v>44200.0</c:v>
                </c:pt>
                <c:pt idx="525">
                  <c:v>44000.0</c:v>
                </c:pt>
                <c:pt idx="526">
                  <c:v>43900.0</c:v>
                </c:pt>
                <c:pt idx="527">
                  <c:v>43800.0</c:v>
                </c:pt>
                <c:pt idx="528">
                  <c:v>43700.0</c:v>
                </c:pt>
                <c:pt idx="529">
                  <c:v>43500.0</c:v>
                </c:pt>
                <c:pt idx="530">
                  <c:v>43400.0</c:v>
                </c:pt>
                <c:pt idx="531">
                  <c:v>43300.0</c:v>
                </c:pt>
                <c:pt idx="532">
                  <c:v>43200.0</c:v>
                </c:pt>
                <c:pt idx="533">
                  <c:v>43000.0</c:v>
                </c:pt>
                <c:pt idx="534">
                  <c:v>42900.0</c:v>
                </c:pt>
                <c:pt idx="535">
                  <c:v>42800.0</c:v>
                </c:pt>
                <c:pt idx="536">
                  <c:v>42700.0</c:v>
                </c:pt>
                <c:pt idx="537">
                  <c:v>42500.0</c:v>
                </c:pt>
                <c:pt idx="538">
                  <c:v>42400.0</c:v>
                </c:pt>
                <c:pt idx="539">
                  <c:v>42300.0</c:v>
                </c:pt>
                <c:pt idx="540">
                  <c:v>42200.0</c:v>
                </c:pt>
                <c:pt idx="541">
                  <c:v>42000.0</c:v>
                </c:pt>
                <c:pt idx="542">
                  <c:v>41900.0</c:v>
                </c:pt>
                <c:pt idx="543">
                  <c:v>41800.0</c:v>
                </c:pt>
                <c:pt idx="544">
                  <c:v>41700.0</c:v>
                </c:pt>
                <c:pt idx="545">
                  <c:v>41500.0</c:v>
                </c:pt>
                <c:pt idx="546">
                  <c:v>41400.0</c:v>
                </c:pt>
                <c:pt idx="547">
                  <c:v>41300.0</c:v>
                </c:pt>
                <c:pt idx="548">
                  <c:v>41200.0</c:v>
                </c:pt>
                <c:pt idx="549">
                  <c:v>41000.0</c:v>
                </c:pt>
                <c:pt idx="550">
                  <c:v>40900.0</c:v>
                </c:pt>
                <c:pt idx="551">
                  <c:v>40800.0</c:v>
                </c:pt>
                <c:pt idx="552">
                  <c:v>40700.0</c:v>
                </c:pt>
                <c:pt idx="553">
                  <c:v>40500.0</c:v>
                </c:pt>
                <c:pt idx="554">
                  <c:v>40400.0</c:v>
                </c:pt>
                <c:pt idx="555">
                  <c:v>40300.0</c:v>
                </c:pt>
                <c:pt idx="556">
                  <c:v>40200.0</c:v>
                </c:pt>
                <c:pt idx="557">
                  <c:v>40000.0</c:v>
                </c:pt>
                <c:pt idx="558">
                  <c:v>39900.0</c:v>
                </c:pt>
                <c:pt idx="559">
                  <c:v>39800.0</c:v>
                </c:pt>
                <c:pt idx="560">
                  <c:v>39700.0</c:v>
                </c:pt>
                <c:pt idx="561">
                  <c:v>39600.0</c:v>
                </c:pt>
                <c:pt idx="562">
                  <c:v>39400.0</c:v>
                </c:pt>
                <c:pt idx="563">
                  <c:v>39300.0</c:v>
                </c:pt>
                <c:pt idx="564">
                  <c:v>39200.0</c:v>
                </c:pt>
                <c:pt idx="565">
                  <c:v>39100.0</c:v>
                </c:pt>
                <c:pt idx="566">
                  <c:v>38900.0</c:v>
                </c:pt>
                <c:pt idx="567">
                  <c:v>38800.0</c:v>
                </c:pt>
                <c:pt idx="568">
                  <c:v>38700.0</c:v>
                </c:pt>
                <c:pt idx="569">
                  <c:v>38600.0</c:v>
                </c:pt>
                <c:pt idx="570">
                  <c:v>38500.0</c:v>
                </c:pt>
                <c:pt idx="571">
                  <c:v>38300.0</c:v>
                </c:pt>
                <c:pt idx="572">
                  <c:v>38200.0</c:v>
                </c:pt>
                <c:pt idx="573">
                  <c:v>38100.0</c:v>
                </c:pt>
                <c:pt idx="574">
                  <c:v>38000.0</c:v>
                </c:pt>
                <c:pt idx="575">
                  <c:v>37900.0</c:v>
                </c:pt>
                <c:pt idx="576">
                  <c:v>37700.0</c:v>
                </c:pt>
                <c:pt idx="577">
                  <c:v>37600.0</c:v>
                </c:pt>
                <c:pt idx="578">
                  <c:v>37500.0</c:v>
                </c:pt>
                <c:pt idx="579">
                  <c:v>37400.0</c:v>
                </c:pt>
                <c:pt idx="580">
                  <c:v>37200.0</c:v>
                </c:pt>
                <c:pt idx="581">
                  <c:v>37100.0</c:v>
                </c:pt>
                <c:pt idx="582">
                  <c:v>37000.0</c:v>
                </c:pt>
                <c:pt idx="583">
                  <c:v>36900.0</c:v>
                </c:pt>
                <c:pt idx="584">
                  <c:v>36800.0</c:v>
                </c:pt>
                <c:pt idx="585">
                  <c:v>36700.0</c:v>
                </c:pt>
                <c:pt idx="586">
                  <c:v>36500.0</c:v>
                </c:pt>
                <c:pt idx="587">
                  <c:v>36400.0</c:v>
                </c:pt>
                <c:pt idx="588">
                  <c:v>36300.0</c:v>
                </c:pt>
                <c:pt idx="589">
                  <c:v>36200.0</c:v>
                </c:pt>
                <c:pt idx="590">
                  <c:v>36100.0</c:v>
                </c:pt>
                <c:pt idx="591">
                  <c:v>35900.0</c:v>
                </c:pt>
                <c:pt idx="592">
                  <c:v>35800.0</c:v>
                </c:pt>
                <c:pt idx="593">
                  <c:v>35700.0</c:v>
                </c:pt>
                <c:pt idx="594">
                  <c:v>35600.0</c:v>
                </c:pt>
                <c:pt idx="595">
                  <c:v>35500.0</c:v>
                </c:pt>
                <c:pt idx="596">
                  <c:v>35300.0</c:v>
                </c:pt>
                <c:pt idx="597">
                  <c:v>35200.0</c:v>
                </c:pt>
                <c:pt idx="598">
                  <c:v>35100.0</c:v>
                </c:pt>
                <c:pt idx="599">
                  <c:v>35000.0</c:v>
                </c:pt>
                <c:pt idx="600">
                  <c:v>34900.0</c:v>
                </c:pt>
                <c:pt idx="601">
                  <c:v>34800.0</c:v>
                </c:pt>
                <c:pt idx="602">
                  <c:v>34600.0</c:v>
                </c:pt>
                <c:pt idx="603">
                  <c:v>34500.0</c:v>
                </c:pt>
                <c:pt idx="604">
                  <c:v>34400.0</c:v>
                </c:pt>
                <c:pt idx="605">
                  <c:v>34300.0</c:v>
                </c:pt>
                <c:pt idx="606">
                  <c:v>34200.0</c:v>
                </c:pt>
                <c:pt idx="607">
                  <c:v>34000.0</c:v>
                </c:pt>
                <c:pt idx="608">
                  <c:v>33900.0</c:v>
                </c:pt>
                <c:pt idx="609">
                  <c:v>33800.0</c:v>
                </c:pt>
                <c:pt idx="610">
                  <c:v>33700.0</c:v>
                </c:pt>
                <c:pt idx="611">
                  <c:v>33600.0</c:v>
                </c:pt>
                <c:pt idx="612">
                  <c:v>33500.0</c:v>
                </c:pt>
                <c:pt idx="613">
                  <c:v>33300.0</c:v>
                </c:pt>
                <c:pt idx="614">
                  <c:v>33200.0</c:v>
                </c:pt>
                <c:pt idx="615">
                  <c:v>33100.0</c:v>
                </c:pt>
                <c:pt idx="616">
                  <c:v>33000.0</c:v>
                </c:pt>
                <c:pt idx="617">
                  <c:v>32900.0</c:v>
                </c:pt>
                <c:pt idx="618">
                  <c:v>32800.0</c:v>
                </c:pt>
                <c:pt idx="619">
                  <c:v>32700.0</c:v>
                </c:pt>
                <c:pt idx="620">
                  <c:v>32500.0</c:v>
                </c:pt>
                <c:pt idx="621">
                  <c:v>32400.0</c:v>
                </c:pt>
                <c:pt idx="622">
                  <c:v>32300.0</c:v>
                </c:pt>
                <c:pt idx="623">
                  <c:v>32200.0</c:v>
                </c:pt>
                <c:pt idx="624">
                  <c:v>32100.0</c:v>
                </c:pt>
                <c:pt idx="625">
                  <c:v>32000.0</c:v>
                </c:pt>
                <c:pt idx="626">
                  <c:v>31900.0</c:v>
                </c:pt>
                <c:pt idx="627">
                  <c:v>31700.0</c:v>
                </c:pt>
                <c:pt idx="628">
                  <c:v>31600.0</c:v>
                </c:pt>
                <c:pt idx="629">
                  <c:v>31500.0</c:v>
                </c:pt>
                <c:pt idx="630">
                  <c:v>31400.0</c:v>
                </c:pt>
                <c:pt idx="631">
                  <c:v>31300.0</c:v>
                </c:pt>
                <c:pt idx="632">
                  <c:v>31200.0</c:v>
                </c:pt>
                <c:pt idx="633">
                  <c:v>31100.0</c:v>
                </c:pt>
                <c:pt idx="634">
                  <c:v>30900.0</c:v>
                </c:pt>
                <c:pt idx="635">
                  <c:v>30800.0</c:v>
                </c:pt>
                <c:pt idx="636">
                  <c:v>30700.0</c:v>
                </c:pt>
                <c:pt idx="637">
                  <c:v>30600.0</c:v>
                </c:pt>
                <c:pt idx="638">
                  <c:v>30500.0</c:v>
                </c:pt>
                <c:pt idx="639">
                  <c:v>30400.0</c:v>
                </c:pt>
                <c:pt idx="640">
                  <c:v>30300.0</c:v>
                </c:pt>
                <c:pt idx="641">
                  <c:v>30100.0</c:v>
                </c:pt>
                <c:pt idx="642">
                  <c:v>30000.0</c:v>
                </c:pt>
                <c:pt idx="643">
                  <c:v>29900.0</c:v>
                </c:pt>
                <c:pt idx="644">
                  <c:v>29800.0</c:v>
                </c:pt>
                <c:pt idx="645">
                  <c:v>29700.0</c:v>
                </c:pt>
                <c:pt idx="646">
                  <c:v>29600.0</c:v>
                </c:pt>
                <c:pt idx="647">
                  <c:v>29500.0</c:v>
                </c:pt>
                <c:pt idx="648">
                  <c:v>29400.0</c:v>
                </c:pt>
                <c:pt idx="649">
                  <c:v>29200.0</c:v>
                </c:pt>
                <c:pt idx="650">
                  <c:v>29100.0</c:v>
                </c:pt>
                <c:pt idx="651">
                  <c:v>29000.0</c:v>
                </c:pt>
                <c:pt idx="652">
                  <c:v>28900.0</c:v>
                </c:pt>
                <c:pt idx="653">
                  <c:v>28800.0</c:v>
                </c:pt>
                <c:pt idx="654">
                  <c:v>28700.0</c:v>
                </c:pt>
                <c:pt idx="655">
                  <c:v>28600.0</c:v>
                </c:pt>
                <c:pt idx="656">
                  <c:v>28500.0</c:v>
                </c:pt>
                <c:pt idx="657">
                  <c:v>28400.0</c:v>
                </c:pt>
                <c:pt idx="658">
                  <c:v>28200.0</c:v>
                </c:pt>
                <c:pt idx="659">
                  <c:v>28100.0</c:v>
                </c:pt>
                <c:pt idx="660">
                  <c:v>28000.0</c:v>
                </c:pt>
                <c:pt idx="661">
                  <c:v>27900.0</c:v>
                </c:pt>
                <c:pt idx="662">
                  <c:v>27800.0</c:v>
                </c:pt>
                <c:pt idx="663">
                  <c:v>27700.0</c:v>
                </c:pt>
                <c:pt idx="664">
                  <c:v>27600.0</c:v>
                </c:pt>
                <c:pt idx="665">
                  <c:v>27500.0</c:v>
                </c:pt>
                <c:pt idx="666">
                  <c:v>27400.0</c:v>
                </c:pt>
                <c:pt idx="667">
                  <c:v>27300.0</c:v>
                </c:pt>
                <c:pt idx="668">
                  <c:v>27200.0</c:v>
                </c:pt>
                <c:pt idx="669">
                  <c:v>27000.0</c:v>
                </c:pt>
                <c:pt idx="670">
                  <c:v>26900.0</c:v>
                </c:pt>
                <c:pt idx="671">
                  <c:v>26800.0</c:v>
                </c:pt>
                <c:pt idx="672">
                  <c:v>26700.0</c:v>
                </c:pt>
                <c:pt idx="673">
                  <c:v>26600.0</c:v>
                </c:pt>
                <c:pt idx="674">
                  <c:v>26500.0</c:v>
                </c:pt>
                <c:pt idx="675">
                  <c:v>26400.0</c:v>
                </c:pt>
                <c:pt idx="676">
                  <c:v>26300.0</c:v>
                </c:pt>
                <c:pt idx="677">
                  <c:v>26200.0</c:v>
                </c:pt>
                <c:pt idx="678">
                  <c:v>26100.0</c:v>
                </c:pt>
                <c:pt idx="679">
                  <c:v>26000.0</c:v>
                </c:pt>
                <c:pt idx="680">
                  <c:v>25900.0</c:v>
                </c:pt>
                <c:pt idx="681">
                  <c:v>25700.0</c:v>
                </c:pt>
                <c:pt idx="682">
                  <c:v>25600.0</c:v>
                </c:pt>
                <c:pt idx="683">
                  <c:v>25500.0</c:v>
                </c:pt>
                <c:pt idx="684">
                  <c:v>25400.0</c:v>
                </c:pt>
                <c:pt idx="685">
                  <c:v>25300.0</c:v>
                </c:pt>
                <c:pt idx="686">
                  <c:v>25200.0</c:v>
                </c:pt>
                <c:pt idx="687">
                  <c:v>25100.0</c:v>
                </c:pt>
                <c:pt idx="688">
                  <c:v>25000.0</c:v>
                </c:pt>
                <c:pt idx="689">
                  <c:v>24900.0</c:v>
                </c:pt>
                <c:pt idx="690">
                  <c:v>24800.0</c:v>
                </c:pt>
                <c:pt idx="691">
                  <c:v>24700.0</c:v>
                </c:pt>
                <c:pt idx="692">
                  <c:v>24600.0</c:v>
                </c:pt>
                <c:pt idx="693">
                  <c:v>24500.0</c:v>
                </c:pt>
                <c:pt idx="694">
                  <c:v>24400.0</c:v>
                </c:pt>
                <c:pt idx="695">
                  <c:v>24300.0</c:v>
                </c:pt>
                <c:pt idx="696">
                  <c:v>24100.0</c:v>
                </c:pt>
                <c:pt idx="697">
                  <c:v>24000.0</c:v>
                </c:pt>
                <c:pt idx="698">
                  <c:v>23900.0</c:v>
                </c:pt>
                <c:pt idx="699">
                  <c:v>23800.0</c:v>
                </c:pt>
                <c:pt idx="700">
                  <c:v>23700.0</c:v>
                </c:pt>
                <c:pt idx="701">
                  <c:v>23600.0</c:v>
                </c:pt>
                <c:pt idx="702">
                  <c:v>23500.0</c:v>
                </c:pt>
                <c:pt idx="703">
                  <c:v>23400.0</c:v>
                </c:pt>
                <c:pt idx="704">
                  <c:v>23300.0</c:v>
                </c:pt>
                <c:pt idx="705">
                  <c:v>23200.0</c:v>
                </c:pt>
                <c:pt idx="706">
                  <c:v>23100.0</c:v>
                </c:pt>
                <c:pt idx="707">
                  <c:v>23000.0</c:v>
                </c:pt>
                <c:pt idx="708">
                  <c:v>22900.0</c:v>
                </c:pt>
                <c:pt idx="709">
                  <c:v>22800.0</c:v>
                </c:pt>
                <c:pt idx="710">
                  <c:v>22700.0</c:v>
                </c:pt>
                <c:pt idx="711">
                  <c:v>22600.0</c:v>
                </c:pt>
                <c:pt idx="712">
                  <c:v>22500.0</c:v>
                </c:pt>
                <c:pt idx="713">
                  <c:v>22400.0</c:v>
                </c:pt>
                <c:pt idx="714">
                  <c:v>22300.0</c:v>
                </c:pt>
                <c:pt idx="715">
                  <c:v>22200.0</c:v>
                </c:pt>
                <c:pt idx="716">
                  <c:v>22100.0</c:v>
                </c:pt>
                <c:pt idx="717">
                  <c:v>22000.0</c:v>
                </c:pt>
                <c:pt idx="718">
                  <c:v>21900.0</c:v>
                </c:pt>
                <c:pt idx="719">
                  <c:v>21800.0</c:v>
                </c:pt>
                <c:pt idx="720">
                  <c:v>21700.0</c:v>
                </c:pt>
                <c:pt idx="721">
                  <c:v>21600.0</c:v>
                </c:pt>
                <c:pt idx="722">
                  <c:v>21500.0</c:v>
                </c:pt>
                <c:pt idx="723">
                  <c:v>21400.0</c:v>
                </c:pt>
                <c:pt idx="724">
                  <c:v>21300.0</c:v>
                </c:pt>
                <c:pt idx="725">
                  <c:v>21200.0</c:v>
                </c:pt>
                <c:pt idx="726">
                  <c:v>21100.0</c:v>
                </c:pt>
                <c:pt idx="727">
                  <c:v>21000.0</c:v>
                </c:pt>
                <c:pt idx="728">
                  <c:v>20900.0</c:v>
                </c:pt>
                <c:pt idx="729">
                  <c:v>20800.0</c:v>
                </c:pt>
                <c:pt idx="730">
                  <c:v>20700.0</c:v>
                </c:pt>
                <c:pt idx="731">
                  <c:v>20600.0</c:v>
                </c:pt>
                <c:pt idx="732">
                  <c:v>20500.0</c:v>
                </c:pt>
                <c:pt idx="733">
                  <c:v>20400.0</c:v>
                </c:pt>
                <c:pt idx="734">
                  <c:v>20300.0</c:v>
                </c:pt>
                <c:pt idx="735">
                  <c:v>20200.0</c:v>
                </c:pt>
                <c:pt idx="736">
                  <c:v>20100.0</c:v>
                </c:pt>
                <c:pt idx="737">
                  <c:v>20000.0</c:v>
                </c:pt>
                <c:pt idx="738">
                  <c:v>19900.0</c:v>
                </c:pt>
                <c:pt idx="739">
                  <c:v>19800.0</c:v>
                </c:pt>
                <c:pt idx="740">
                  <c:v>19700.0</c:v>
                </c:pt>
                <c:pt idx="741">
                  <c:v>19600.0</c:v>
                </c:pt>
                <c:pt idx="742">
                  <c:v>19500.0</c:v>
                </c:pt>
                <c:pt idx="743">
                  <c:v>19400.0</c:v>
                </c:pt>
                <c:pt idx="744">
                  <c:v>19300.0</c:v>
                </c:pt>
                <c:pt idx="745">
                  <c:v>19200.0</c:v>
                </c:pt>
                <c:pt idx="746">
                  <c:v>19100.0</c:v>
                </c:pt>
                <c:pt idx="747">
                  <c:v>19000.0</c:v>
                </c:pt>
                <c:pt idx="748">
                  <c:v>18900.0</c:v>
                </c:pt>
                <c:pt idx="749">
                  <c:v>18800.0</c:v>
                </c:pt>
                <c:pt idx="750">
                  <c:v>18700.0</c:v>
                </c:pt>
                <c:pt idx="751">
                  <c:v>18600.0</c:v>
                </c:pt>
                <c:pt idx="752">
                  <c:v>18500.0</c:v>
                </c:pt>
                <c:pt idx="753">
                  <c:v>18400.0</c:v>
                </c:pt>
                <c:pt idx="754">
                  <c:v>18300.0</c:v>
                </c:pt>
                <c:pt idx="755">
                  <c:v>18200.0</c:v>
                </c:pt>
                <c:pt idx="756">
                  <c:v>18100.0</c:v>
                </c:pt>
                <c:pt idx="757">
                  <c:v>18000.0</c:v>
                </c:pt>
                <c:pt idx="758">
                  <c:v>17900.0</c:v>
                </c:pt>
                <c:pt idx="759">
                  <c:v>17800.0</c:v>
                </c:pt>
                <c:pt idx="760">
                  <c:v>17700.0</c:v>
                </c:pt>
                <c:pt idx="761">
                  <c:v>17600.0</c:v>
                </c:pt>
                <c:pt idx="762">
                  <c:v>17500.0</c:v>
                </c:pt>
                <c:pt idx="763">
                  <c:v>17400.0</c:v>
                </c:pt>
                <c:pt idx="764">
                  <c:v>17300.0</c:v>
                </c:pt>
                <c:pt idx="765">
                  <c:v>17300.0</c:v>
                </c:pt>
                <c:pt idx="766">
                  <c:v>17200.0</c:v>
                </c:pt>
                <c:pt idx="767">
                  <c:v>17100.0</c:v>
                </c:pt>
                <c:pt idx="768">
                  <c:v>17000.0</c:v>
                </c:pt>
                <c:pt idx="769">
                  <c:v>16900.0</c:v>
                </c:pt>
                <c:pt idx="770">
                  <c:v>16800.0</c:v>
                </c:pt>
                <c:pt idx="771">
                  <c:v>16700.0</c:v>
                </c:pt>
                <c:pt idx="772">
                  <c:v>16600.0</c:v>
                </c:pt>
                <c:pt idx="773">
                  <c:v>16500.0</c:v>
                </c:pt>
                <c:pt idx="774">
                  <c:v>16400.0</c:v>
                </c:pt>
                <c:pt idx="775">
                  <c:v>16300.0</c:v>
                </c:pt>
                <c:pt idx="776">
                  <c:v>16200.0</c:v>
                </c:pt>
                <c:pt idx="777">
                  <c:v>16100.0</c:v>
                </c:pt>
                <c:pt idx="778">
                  <c:v>16000.0</c:v>
                </c:pt>
                <c:pt idx="779">
                  <c:v>16000.0</c:v>
                </c:pt>
                <c:pt idx="780">
                  <c:v>15900.0</c:v>
                </c:pt>
                <c:pt idx="781">
                  <c:v>15800.0</c:v>
                </c:pt>
                <c:pt idx="782">
                  <c:v>15700.0</c:v>
                </c:pt>
                <c:pt idx="783">
                  <c:v>15600.0</c:v>
                </c:pt>
                <c:pt idx="784">
                  <c:v>15500.0</c:v>
                </c:pt>
                <c:pt idx="785">
                  <c:v>15400.0</c:v>
                </c:pt>
                <c:pt idx="786">
                  <c:v>15300.0</c:v>
                </c:pt>
                <c:pt idx="787">
                  <c:v>15200.0</c:v>
                </c:pt>
                <c:pt idx="788">
                  <c:v>15100.0</c:v>
                </c:pt>
                <c:pt idx="789">
                  <c:v>15100.0</c:v>
                </c:pt>
                <c:pt idx="790">
                  <c:v>15000.0</c:v>
                </c:pt>
                <c:pt idx="791">
                  <c:v>14900.0</c:v>
                </c:pt>
                <c:pt idx="792">
                  <c:v>14800.0</c:v>
                </c:pt>
                <c:pt idx="793">
                  <c:v>14700.0</c:v>
                </c:pt>
                <c:pt idx="794">
                  <c:v>14600.0</c:v>
                </c:pt>
                <c:pt idx="795">
                  <c:v>14500.0</c:v>
                </c:pt>
                <c:pt idx="796">
                  <c:v>14400.0</c:v>
                </c:pt>
                <c:pt idx="797">
                  <c:v>14300.0</c:v>
                </c:pt>
                <c:pt idx="798">
                  <c:v>14300.0</c:v>
                </c:pt>
                <c:pt idx="799">
                  <c:v>14200.0</c:v>
                </c:pt>
                <c:pt idx="800">
                  <c:v>14100.0</c:v>
                </c:pt>
                <c:pt idx="801">
                  <c:v>14000.0</c:v>
                </c:pt>
                <c:pt idx="802">
                  <c:v>13900.0</c:v>
                </c:pt>
                <c:pt idx="803">
                  <c:v>13800.0</c:v>
                </c:pt>
                <c:pt idx="804">
                  <c:v>13700.0</c:v>
                </c:pt>
                <c:pt idx="805">
                  <c:v>13600.0</c:v>
                </c:pt>
                <c:pt idx="806">
                  <c:v>13600.0</c:v>
                </c:pt>
                <c:pt idx="807">
                  <c:v>13500.0</c:v>
                </c:pt>
                <c:pt idx="808">
                  <c:v>13400.0</c:v>
                </c:pt>
                <c:pt idx="809">
                  <c:v>13300.0</c:v>
                </c:pt>
                <c:pt idx="810">
                  <c:v>13200.0</c:v>
                </c:pt>
                <c:pt idx="811">
                  <c:v>13100.0</c:v>
                </c:pt>
                <c:pt idx="812">
                  <c:v>13100.0</c:v>
                </c:pt>
                <c:pt idx="813">
                  <c:v>13000.0</c:v>
                </c:pt>
                <c:pt idx="814">
                  <c:v>12900.0</c:v>
                </c:pt>
                <c:pt idx="815">
                  <c:v>12800.0</c:v>
                </c:pt>
                <c:pt idx="816">
                  <c:v>12700.0</c:v>
                </c:pt>
                <c:pt idx="817">
                  <c:v>12600.0</c:v>
                </c:pt>
                <c:pt idx="818">
                  <c:v>12600.0</c:v>
                </c:pt>
                <c:pt idx="819">
                  <c:v>12500.0</c:v>
                </c:pt>
                <c:pt idx="820">
                  <c:v>12400.0</c:v>
                </c:pt>
                <c:pt idx="821">
                  <c:v>12300.0</c:v>
                </c:pt>
                <c:pt idx="822">
                  <c:v>12200.0</c:v>
                </c:pt>
                <c:pt idx="823">
                  <c:v>12100.0</c:v>
                </c:pt>
                <c:pt idx="824">
                  <c:v>12100.0</c:v>
                </c:pt>
                <c:pt idx="825">
                  <c:v>12000.0</c:v>
                </c:pt>
                <c:pt idx="826">
                  <c:v>11900.0</c:v>
                </c:pt>
                <c:pt idx="827">
                  <c:v>11800.0</c:v>
                </c:pt>
                <c:pt idx="828">
                  <c:v>11700.0</c:v>
                </c:pt>
                <c:pt idx="829">
                  <c:v>11700.0</c:v>
                </c:pt>
                <c:pt idx="830">
                  <c:v>11600.0</c:v>
                </c:pt>
                <c:pt idx="831">
                  <c:v>11500.0</c:v>
                </c:pt>
                <c:pt idx="832">
                  <c:v>11400.0</c:v>
                </c:pt>
                <c:pt idx="833">
                  <c:v>11300.0</c:v>
                </c:pt>
                <c:pt idx="834">
                  <c:v>11300.0</c:v>
                </c:pt>
                <c:pt idx="835">
                  <c:v>11200.0</c:v>
                </c:pt>
                <c:pt idx="836">
                  <c:v>11100.0</c:v>
                </c:pt>
                <c:pt idx="837">
                  <c:v>11000.0</c:v>
                </c:pt>
                <c:pt idx="838">
                  <c:v>10900.0</c:v>
                </c:pt>
                <c:pt idx="839">
                  <c:v>10900.0</c:v>
                </c:pt>
                <c:pt idx="840">
                  <c:v>10800.0</c:v>
                </c:pt>
                <c:pt idx="841">
                  <c:v>10700.0</c:v>
                </c:pt>
                <c:pt idx="842">
                  <c:v>10600.0</c:v>
                </c:pt>
                <c:pt idx="843">
                  <c:v>10600.0</c:v>
                </c:pt>
                <c:pt idx="844">
                  <c:v>10500.0</c:v>
                </c:pt>
                <c:pt idx="845">
                  <c:v>10400.0</c:v>
                </c:pt>
                <c:pt idx="846">
                  <c:v>10300.0</c:v>
                </c:pt>
                <c:pt idx="847">
                  <c:v>10200.0</c:v>
                </c:pt>
                <c:pt idx="848">
                  <c:v>10200.0</c:v>
                </c:pt>
                <c:pt idx="849">
                  <c:v>10100.0</c:v>
                </c:pt>
                <c:pt idx="850">
                  <c:v>10000.0</c:v>
                </c:pt>
                <c:pt idx="851">
                  <c:v>9950.0</c:v>
                </c:pt>
                <c:pt idx="852">
                  <c:v>9870.0</c:v>
                </c:pt>
                <c:pt idx="853">
                  <c:v>9800.0</c:v>
                </c:pt>
                <c:pt idx="854">
                  <c:v>9720.0</c:v>
                </c:pt>
                <c:pt idx="855">
                  <c:v>9650.0</c:v>
                </c:pt>
                <c:pt idx="856">
                  <c:v>9580.0</c:v>
                </c:pt>
                <c:pt idx="857">
                  <c:v>9500.0</c:v>
                </c:pt>
                <c:pt idx="858">
                  <c:v>9430.0</c:v>
                </c:pt>
                <c:pt idx="859">
                  <c:v>9360.0</c:v>
                </c:pt>
                <c:pt idx="860">
                  <c:v>9290.0</c:v>
                </c:pt>
                <c:pt idx="861">
                  <c:v>9210.0</c:v>
                </c:pt>
                <c:pt idx="862">
                  <c:v>9140.0</c:v>
                </c:pt>
                <c:pt idx="863">
                  <c:v>9070.0</c:v>
                </c:pt>
                <c:pt idx="864">
                  <c:v>9000.0</c:v>
                </c:pt>
                <c:pt idx="865">
                  <c:v>8930.0</c:v>
                </c:pt>
                <c:pt idx="866">
                  <c:v>8860.0</c:v>
                </c:pt>
                <c:pt idx="867">
                  <c:v>8790.0</c:v>
                </c:pt>
                <c:pt idx="868">
                  <c:v>8720.0</c:v>
                </c:pt>
                <c:pt idx="869">
                  <c:v>8650.0</c:v>
                </c:pt>
                <c:pt idx="870">
                  <c:v>8580.0</c:v>
                </c:pt>
                <c:pt idx="871">
                  <c:v>8510.0</c:v>
                </c:pt>
                <c:pt idx="872">
                  <c:v>8440.0</c:v>
                </c:pt>
                <c:pt idx="873">
                  <c:v>8370.0</c:v>
                </c:pt>
                <c:pt idx="874">
                  <c:v>8300.0</c:v>
                </c:pt>
                <c:pt idx="875">
                  <c:v>8240.0</c:v>
                </c:pt>
                <c:pt idx="876">
                  <c:v>8170.0</c:v>
                </c:pt>
                <c:pt idx="877">
                  <c:v>8100.0</c:v>
                </c:pt>
                <c:pt idx="878">
                  <c:v>8030.0</c:v>
                </c:pt>
                <c:pt idx="879">
                  <c:v>7970.0</c:v>
                </c:pt>
                <c:pt idx="880">
                  <c:v>7900.0</c:v>
                </c:pt>
                <c:pt idx="881">
                  <c:v>7830.0</c:v>
                </c:pt>
                <c:pt idx="882">
                  <c:v>7770.0</c:v>
                </c:pt>
                <c:pt idx="883">
                  <c:v>7700.0</c:v>
                </c:pt>
                <c:pt idx="884">
                  <c:v>7640.0</c:v>
                </c:pt>
                <c:pt idx="885">
                  <c:v>7570.0</c:v>
                </c:pt>
                <c:pt idx="886">
                  <c:v>7510.0</c:v>
                </c:pt>
                <c:pt idx="887">
                  <c:v>7440.0</c:v>
                </c:pt>
                <c:pt idx="888">
                  <c:v>7380.0</c:v>
                </c:pt>
                <c:pt idx="889">
                  <c:v>7310.0</c:v>
                </c:pt>
                <c:pt idx="890">
                  <c:v>7250.0</c:v>
                </c:pt>
                <c:pt idx="891">
                  <c:v>7190.0</c:v>
                </c:pt>
                <c:pt idx="892">
                  <c:v>7120.0</c:v>
                </c:pt>
                <c:pt idx="893">
                  <c:v>7060.0</c:v>
                </c:pt>
                <c:pt idx="894">
                  <c:v>7000.0</c:v>
                </c:pt>
                <c:pt idx="895">
                  <c:v>6940.0</c:v>
                </c:pt>
                <c:pt idx="896">
                  <c:v>6880.0</c:v>
                </c:pt>
                <c:pt idx="897">
                  <c:v>6820.0</c:v>
                </c:pt>
                <c:pt idx="898">
                  <c:v>6750.0</c:v>
                </c:pt>
                <c:pt idx="899">
                  <c:v>6690.0</c:v>
                </c:pt>
                <c:pt idx="900">
                  <c:v>6630.0</c:v>
                </c:pt>
                <c:pt idx="901">
                  <c:v>6570.0</c:v>
                </c:pt>
                <c:pt idx="902">
                  <c:v>6510.0</c:v>
                </c:pt>
                <c:pt idx="903">
                  <c:v>6450.0</c:v>
                </c:pt>
                <c:pt idx="904">
                  <c:v>6390.0</c:v>
                </c:pt>
                <c:pt idx="905">
                  <c:v>6340.0</c:v>
                </c:pt>
                <c:pt idx="906">
                  <c:v>6280.0</c:v>
                </c:pt>
                <c:pt idx="907">
                  <c:v>6220.0</c:v>
                </c:pt>
                <c:pt idx="908">
                  <c:v>6160.0</c:v>
                </c:pt>
                <c:pt idx="909">
                  <c:v>6100.0</c:v>
                </c:pt>
                <c:pt idx="910">
                  <c:v>6050.0</c:v>
                </c:pt>
                <c:pt idx="911">
                  <c:v>5990.0</c:v>
                </c:pt>
                <c:pt idx="912">
                  <c:v>5930.0</c:v>
                </c:pt>
                <c:pt idx="913">
                  <c:v>5880.0</c:v>
                </c:pt>
                <c:pt idx="914">
                  <c:v>5820.0</c:v>
                </c:pt>
                <c:pt idx="915">
                  <c:v>5770.0</c:v>
                </c:pt>
                <c:pt idx="916">
                  <c:v>5710.0</c:v>
                </c:pt>
                <c:pt idx="917">
                  <c:v>5660.0</c:v>
                </c:pt>
                <c:pt idx="918">
                  <c:v>5600.0</c:v>
                </c:pt>
                <c:pt idx="919">
                  <c:v>5550.0</c:v>
                </c:pt>
                <c:pt idx="920">
                  <c:v>5490.0</c:v>
                </c:pt>
                <c:pt idx="921">
                  <c:v>5440.0</c:v>
                </c:pt>
                <c:pt idx="922">
                  <c:v>5390.0</c:v>
                </c:pt>
                <c:pt idx="923">
                  <c:v>5330.0</c:v>
                </c:pt>
                <c:pt idx="924">
                  <c:v>5280.0</c:v>
                </c:pt>
                <c:pt idx="925">
                  <c:v>5230.0</c:v>
                </c:pt>
                <c:pt idx="926">
                  <c:v>5180.0</c:v>
                </c:pt>
                <c:pt idx="927">
                  <c:v>5120.0</c:v>
                </c:pt>
                <c:pt idx="928">
                  <c:v>5070.0</c:v>
                </c:pt>
                <c:pt idx="929">
                  <c:v>5020.0</c:v>
                </c:pt>
                <c:pt idx="930">
                  <c:v>4970.0</c:v>
                </c:pt>
                <c:pt idx="931">
                  <c:v>4920.0</c:v>
                </c:pt>
                <c:pt idx="932">
                  <c:v>4870.0</c:v>
                </c:pt>
                <c:pt idx="933">
                  <c:v>4820.0</c:v>
                </c:pt>
                <c:pt idx="934">
                  <c:v>4770.0</c:v>
                </c:pt>
                <c:pt idx="935">
                  <c:v>4720.0</c:v>
                </c:pt>
                <c:pt idx="936">
                  <c:v>4680.0</c:v>
                </c:pt>
                <c:pt idx="937">
                  <c:v>4630.0</c:v>
                </c:pt>
                <c:pt idx="938">
                  <c:v>4580.0</c:v>
                </c:pt>
                <c:pt idx="939">
                  <c:v>4530.0</c:v>
                </c:pt>
                <c:pt idx="940">
                  <c:v>4480.0</c:v>
                </c:pt>
                <c:pt idx="941">
                  <c:v>4440.0</c:v>
                </c:pt>
                <c:pt idx="942">
                  <c:v>4390.0</c:v>
                </c:pt>
                <c:pt idx="943">
                  <c:v>4340.0</c:v>
                </c:pt>
                <c:pt idx="944">
                  <c:v>4300.0</c:v>
                </c:pt>
                <c:pt idx="945">
                  <c:v>4250.0</c:v>
                </c:pt>
                <c:pt idx="946">
                  <c:v>4210.0</c:v>
                </c:pt>
                <c:pt idx="947">
                  <c:v>4160.0</c:v>
                </c:pt>
                <c:pt idx="948">
                  <c:v>4120.0</c:v>
                </c:pt>
                <c:pt idx="949">
                  <c:v>4070.0</c:v>
                </c:pt>
                <c:pt idx="950">
                  <c:v>4030.0</c:v>
                </c:pt>
                <c:pt idx="951">
                  <c:v>3990.0</c:v>
                </c:pt>
                <c:pt idx="952">
                  <c:v>3940.0</c:v>
                </c:pt>
                <c:pt idx="953">
                  <c:v>3900.0</c:v>
                </c:pt>
                <c:pt idx="954">
                  <c:v>3860.0</c:v>
                </c:pt>
                <c:pt idx="955">
                  <c:v>3810.0</c:v>
                </c:pt>
                <c:pt idx="956">
                  <c:v>3770.0</c:v>
                </c:pt>
                <c:pt idx="957">
                  <c:v>3730.0</c:v>
                </c:pt>
                <c:pt idx="958">
                  <c:v>3690.0</c:v>
                </c:pt>
                <c:pt idx="959">
                  <c:v>3650.0</c:v>
                </c:pt>
                <c:pt idx="960">
                  <c:v>3610.0</c:v>
                </c:pt>
                <c:pt idx="961">
                  <c:v>3570.0</c:v>
                </c:pt>
                <c:pt idx="962">
                  <c:v>3530.0</c:v>
                </c:pt>
                <c:pt idx="963">
                  <c:v>3490.0</c:v>
                </c:pt>
                <c:pt idx="964">
                  <c:v>3450.0</c:v>
                </c:pt>
                <c:pt idx="965">
                  <c:v>3410.0</c:v>
                </c:pt>
                <c:pt idx="966">
                  <c:v>3370.0</c:v>
                </c:pt>
                <c:pt idx="967">
                  <c:v>3330.0</c:v>
                </c:pt>
                <c:pt idx="968">
                  <c:v>3290.0</c:v>
                </c:pt>
                <c:pt idx="969">
                  <c:v>3260.0</c:v>
                </c:pt>
                <c:pt idx="970">
                  <c:v>3220.0</c:v>
                </c:pt>
                <c:pt idx="971">
                  <c:v>3180.0</c:v>
                </c:pt>
                <c:pt idx="972">
                  <c:v>3140.0</c:v>
                </c:pt>
                <c:pt idx="973">
                  <c:v>3110.0</c:v>
                </c:pt>
                <c:pt idx="974">
                  <c:v>3070.0</c:v>
                </c:pt>
                <c:pt idx="975">
                  <c:v>3040.0</c:v>
                </c:pt>
                <c:pt idx="976">
                  <c:v>3000.0</c:v>
                </c:pt>
                <c:pt idx="977">
                  <c:v>2970.0</c:v>
                </c:pt>
                <c:pt idx="978">
                  <c:v>2930.0</c:v>
                </c:pt>
                <c:pt idx="979">
                  <c:v>2900.0</c:v>
                </c:pt>
                <c:pt idx="980">
                  <c:v>2860.0</c:v>
                </c:pt>
                <c:pt idx="981">
                  <c:v>2830.0</c:v>
                </c:pt>
                <c:pt idx="982">
                  <c:v>2790.0</c:v>
                </c:pt>
                <c:pt idx="983">
                  <c:v>2760.0</c:v>
                </c:pt>
                <c:pt idx="984">
                  <c:v>2730.0</c:v>
                </c:pt>
                <c:pt idx="985">
                  <c:v>2690.0</c:v>
                </c:pt>
                <c:pt idx="986">
                  <c:v>2660.0</c:v>
                </c:pt>
                <c:pt idx="987">
                  <c:v>2630.0</c:v>
                </c:pt>
                <c:pt idx="988">
                  <c:v>2600.0</c:v>
                </c:pt>
                <c:pt idx="989">
                  <c:v>2570.0</c:v>
                </c:pt>
                <c:pt idx="990">
                  <c:v>2540.0</c:v>
                </c:pt>
                <c:pt idx="991">
                  <c:v>2500.0</c:v>
                </c:pt>
                <c:pt idx="992">
                  <c:v>2470.0</c:v>
                </c:pt>
                <c:pt idx="993">
                  <c:v>2440.0</c:v>
                </c:pt>
                <c:pt idx="994">
                  <c:v>2410.0</c:v>
                </c:pt>
                <c:pt idx="995">
                  <c:v>2380.0</c:v>
                </c:pt>
                <c:pt idx="996">
                  <c:v>2350.0</c:v>
                </c:pt>
                <c:pt idx="997">
                  <c:v>2320.0</c:v>
                </c:pt>
                <c:pt idx="998">
                  <c:v>2300.0</c:v>
                </c:pt>
                <c:pt idx="999">
                  <c:v>2270.0</c:v>
                </c:pt>
                <c:pt idx="1000">
                  <c:v>2240.0</c:v>
                </c:pt>
                <c:pt idx="1001">
                  <c:v>2210.0</c:v>
                </c:pt>
                <c:pt idx="1002">
                  <c:v>2180.0</c:v>
                </c:pt>
                <c:pt idx="1003">
                  <c:v>2160.0</c:v>
                </c:pt>
                <c:pt idx="1004">
                  <c:v>2130.0</c:v>
                </c:pt>
                <c:pt idx="1005">
                  <c:v>2100.0</c:v>
                </c:pt>
                <c:pt idx="1006">
                  <c:v>2070.0</c:v>
                </c:pt>
                <c:pt idx="1007">
                  <c:v>2050.0</c:v>
                </c:pt>
                <c:pt idx="1008">
                  <c:v>2020.0</c:v>
                </c:pt>
                <c:pt idx="1009">
                  <c:v>2000.0</c:v>
                </c:pt>
                <c:pt idx="1010">
                  <c:v>1970.0</c:v>
                </c:pt>
                <c:pt idx="1011">
                  <c:v>1950.0</c:v>
                </c:pt>
                <c:pt idx="1012">
                  <c:v>1920.0</c:v>
                </c:pt>
                <c:pt idx="1013">
                  <c:v>1900.0</c:v>
                </c:pt>
                <c:pt idx="1014">
                  <c:v>1870.0</c:v>
                </c:pt>
                <c:pt idx="1015">
                  <c:v>1850.0</c:v>
                </c:pt>
                <c:pt idx="1016">
                  <c:v>1820.0</c:v>
                </c:pt>
                <c:pt idx="1017">
                  <c:v>1800.0</c:v>
                </c:pt>
                <c:pt idx="1018">
                  <c:v>1780.0</c:v>
                </c:pt>
                <c:pt idx="1019">
                  <c:v>1750.0</c:v>
                </c:pt>
                <c:pt idx="1020">
                  <c:v>1730.0</c:v>
                </c:pt>
                <c:pt idx="1021">
                  <c:v>1710.0</c:v>
                </c:pt>
                <c:pt idx="1022">
                  <c:v>1680.0</c:v>
                </c:pt>
                <c:pt idx="1023">
                  <c:v>1660.0</c:v>
                </c:pt>
                <c:pt idx="1024">
                  <c:v>1640.0</c:v>
                </c:pt>
                <c:pt idx="1025">
                  <c:v>1620.0</c:v>
                </c:pt>
                <c:pt idx="1026">
                  <c:v>1600.0</c:v>
                </c:pt>
                <c:pt idx="1027">
                  <c:v>1580.0</c:v>
                </c:pt>
                <c:pt idx="1028">
                  <c:v>1560.0</c:v>
                </c:pt>
                <c:pt idx="1029">
                  <c:v>1530.0</c:v>
                </c:pt>
                <c:pt idx="1030">
                  <c:v>1510.0</c:v>
                </c:pt>
                <c:pt idx="1031">
                  <c:v>1490.0</c:v>
                </c:pt>
                <c:pt idx="1032">
                  <c:v>1470.0</c:v>
                </c:pt>
                <c:pt idx="1033">
                  <c:v>1450.0</c:v>
                </c:pt>
                <c:pt idx="1034">
                  <c:v>1430.0</c:v>
                </c:pt>
                <c:pt idx="1035">
                  <c:v>1420.0</c:v>
                </c:pt>
                <c:pt idx="1036">
                  <c:v>1400.0</c:v>
                </c:pt>
                <c:pt idx="1037">
                  <c:v>1380.0</c:v>
                </c:pt>
                <c:pt idx="1038">
                  <c:v>1360.0</c:v>
                </c:pt>
                <c:pt idx="1039">
                  <c:v>1340.0</c:v>
                </c:pt>
                <c:pt idx="1040">
                  <c:v>1320.0</c:v>
                </c:pt>
                <c:pt idx="1041">
                  <c:v>1300.0</c:v>
                </c:pt>
                <c:pt idx="1042">
                  <c:v>1290.0</c:v>
                </c:pt>
                <c:pt idx="1043">
                  <c:v>1270.0</c:v>
                </c:pt>
                <c:pt idx="1044">
                  <c:v>1250.0</c:v>
                </c:pt>
                <c:pt idx="1045">
                  <c:v>1230.0</c:v>
                </c:pt>
                <c:pt idx="1046">
                  <c:v>1220.0</c:v>
                </c:pt>
                <c:pt idx="1047">
                  <c:v>1200.0</c:v>
                </c:pt>
                <c:pt idx="1048">
                  <c:v>1180.0</c:v>
                </c:pt>
                <c:pt idx="1049">
                  <c:v>1170.0</c:v>
                </c:pt>
                <c:pt idx="1050">
                  <c:v>1150.0</c:v>
                </c:pt>
                <c:pt idx="1051">
                  <c:v>1140.0</c:v>
                </c:pt>
                <c:pt idx="1052">
                  <c:v>1120.0</c:v>
                </c:pt>
                <c:pt idx="1053">
                  <c:v>1100.0</c:v>
                </c:pt>
                <c:pt idx="1054">
                  <c:v>1090.0</c:v>
                </c:pt>
                <c:pt idx="1055">
                  <c:v>1070.0</c:v>
                </c:pt>
                <c:pt idx="1056">
                  <c:v>1060.0</c:v>
                </c:pt>
                <c:pt idx="1057">
                  <c:v>1040.0</c:v>
                </c:pt>
                <c:pt idx="1058">
                  <c:v>1030.0</c:v>
                </c:pt>
                <c:pt idx="1059">
                  <c:v>1010.0</c:v>
                </c:pt>
                <c:pt idx="1060">
                  <c:v>1000.0</c:v>
                </c:pt>
                <c:pt idx="1061">
                  <c:v>986.0</c:v>
                </c:pt>
                <c:pt idx="1062">
                  <c:v>973.0</c:v>
                </c:pt>
                <c:pt idx="1063">
                  <c:v>959.0</c:v>
                </c:pt>
                <c:pt idx="1064">
                  <c:v>945.0</c:v>
                </c:pt>
                <c:pt idx="1065">
                  <c:v>932.0</c:v>
                </c:pt>
                <c:pt idx="1066">
                  <c:v>919.0</c:v>
                </c:pt>
                <c:pt idx="1067">
                  <c:v>906.0</c:v>
                </c:pt>
                <c:pt idx="1068">
                  <c:v>893.0</c:v>
                </c:pt>
                <c:pt idx="1069">
                  <c:v>880.0</c:v>
                </c:pt>
                <c:pt idx="1070">
                  <c:v>868.0</c:v>
                </c:pt>
                <c:pt idx="1071">
                  <c:v>855.0</c:v>
                </c:pt>
                <c:pt idx="1072">
                  <c:v>843.0</c:v>
                </c:pt>
                <c:pt idx="1073">
                  <c:v>831.0</c:v>
                </c:pt>
                <c:pt idx="1074">
                  <c:v>819.0</c:v>
                </c:pt>
                <c:pt idx="1075">
                  <c:v>808.0</c:v>
                </c:pt>
                <c:pt idx="1076">
                  <c:v>796.0</c:v>
                </c:pt>
                <c:pt idx="1077">
                  <c:v>785.0</c:v>
                </c:pt>
                <c:pt idx="1078">
                  <c:v>773.0</c:v>
                </c:pt>
                <c:pt idx="1079">
                  <c:v>762.0</c:v>
                </c:pt>
                <c:pt idx="1080">
                  <c:v>751.0</c:v>
                </c:pt>
                <c:pt idx="1081">
                  <c:v>740.0</c:v>
                </c:pt>
                <c:pt idx="1082">
                  <c:v>730.0</c:v>
                </c:pt>
                <c:pt idx="1083">
                  <c:v>719.0</c:v>
                </c:pt>
                <c:pt idx="1084">
                  <c:v>709.0</c:v>
                </c:pt>
                <c:pt idx="1085">
                  <c:v>699.0</c:v>
                </c:pt>
                <c:pt idx="1086">
                  <c:v>688.0</c:v>
                </c:pt>
                <c:pt idx="1087">
                  <c:v>679.0</c:v>
                </c:pt>
                <c:pt idx="1088">
                  <c:v>669.0</c:v>
                </c:pt>
                <c:pt idx="1089">
                  <c:v>659.0</c:v>
                </c:pt>
                <c:pt idx="1090">
                  <c:v>649.0</c:v>
                </c:pt>
                <c:pt idx="1091">
                  <c:v>640.0</c:v>
                </c:pt>
                <c:pt idx="1092">
                  <c:v>631.0</c:v>
                </c:pt>
                <c:pt idx="1093">
                  <c:v>621.0</c:v>
                </c:pt>
                <c:pt idx="1094">
                  <c:v>612.0</c:v>
                </c:pt>
                <c:pt idx="1095">
                  <c:v>603.0</c:v>
                </c:pt>
                <c:pt idx="1096">
                  <c:v>595.0</c:v>
                </c:pt>
                <c:pt idx="1097">
                  <c:v>586.0</c:v>
                </c:pt>
                <c:pt idx="1098">
                  <c:v>577.0</c:v>
                </c:pt>
                <c:pt idx="1099">
                  <c:v>569.0</c:v>
                </c:pt>
                <c:pt idx="1100">
                  <c:v>561.0</c:v>
                </c:pt>
                <c:pt idx="1101">
                  <c:v>552.0</c:v>
                </c:pt>
                <c:pt idx="1102">
                  <c:v>544.0</c:v>
                </c:pt>
                <c:pt idx="1103">
                  <c:v>536.0</c:v>
                </c:pt>
                <c:pt idx="1104">
                  <c:v>528.0</c:v>
                </c:pt>
                <c:pt idx="1105">
                  <c:v>521.0</c:v>
                </c:pt>
                <c:pt idx="1106">
                  <c:v>513.0</c:v>
                </c:pt>
                <c:pt idx="1107">
                  <c:v>505.0</c:v>
                </c:pt>
                <c:pt idx="1108">
                  <c:v>498.0</c:v>
                </c:pt>
                <c:pt idx="1109">
                  <c:v>490.0</c:v>
                </c:pt>
                <c:pt idx="1110">
                  <c:v>483.0</c:v>
                </c:pt>
                <c:pt idx="1111">
                  <c:v>476.0</c:v>
                </c:pt>
                <c:pt idx="1112">
                  <c:v>469.0</c:v>
                </c:pt>
                <c:pt idx="1113">
                  <c:v>462.0</c:v>
                </c:pt>
                <c:pt idx="1114">
                  <c:v>455.0</c:v>
                </c:pt>
                <c:pt idx="1115">
                  <c:v>448.0</c:v>
                </c:pt>
                <c:pt idx="1116">
                  <c:v>442.0</c:v>
                </c:pt>
                <c:pt idx="1117">
                  <c:v>435.0</c:v>
                </c:pt>
                <c:pt idx="1118">
                  <c:v>429.0</c:v>
                </c:pt>
                <c:pt idx="1119">
                  <c:v>422.0</c:v>
                </c:pt>
                <c:pt idx="1120">
                  <c:v>416.0</c:v>
                </c:pt>
                <c:pt idx="1121">
                  <c:v>410.0</c:v>
                </c:pt>
                <c:pt idx="1122">
                  <c:v>404.0</c:v>
                </c:pt>
                <c:pt idx="1123">
                  <c:v>398.0</c:v>
                </c:pt>
                <c:pt idx="1124">
                  <c:v>392.0</c:v>
                </c:pt>
                <c:pt idx="1125">
                  <c:v>386.0</c:v>
                </c:pt>
                <c:pt idx="1126">
                  <c:v>380.0</c:v>
                </c:pt>
                <c:pt idx="1127">
                  <c:v>375.0</c:v>
                </c:pt>
                <c:pt idx="1128">
                  <c:v>369.0</c:v>
                </c:pt>
                <c:pt idx="1129">
                  <c:v>363.0</c:v>
                </c:pt>
                <c:pt idx="1130">
                  <c:v>358.0</c:v>
                </c:pt>
                <c:pt idx="1131">
                  <c:v>353.0</c:v>
                </c:pt>
                <c:pt idx="1132">
                  <c:v>347.0</c:v>
                </c:pt>
                <c:pt idx="1133">
                  <c:v>342.0</c:v>
                </c:pt>
                <c:pt idx="1134">
                  <c:v>337.0</c:v>
                </c:pt>
                <c:pt idx="1135">
                  <c:v>332.0</c:v>
                </c:pt>
                <c:pt idx="1136">
                  <c:v>327.0</c:v>
                </c:pt>
                <c:pt idx="1137">
                  <c:v>322.0</c:v>
                </c:pt>
                <c:pt idx="1138">
                  <c:v>317.0</c:v>
                </c:pt>
                <c:pt idx="1139">
                  <c:v>312.0</c:v>
                </c:pt>
                <c:pt idx="1140">
                  <c:v>308.0</c:v>
                </c:pt>
                <c:pt idx="1141">
                  <c:v>303.0</c:v>
                </c:pt>
                <c:pt idx="1142">
                  <c:v>298.0</c:v>
                </c:pt>
                <c:pt idx="1143">
                  <c:v>294.0</c:v>
                </c:pt>
                <c:pt idx="1144">
                  <c:v>290.0</c:v>
                </c:pt>
                <c:pt idx="1145">
                  <c:v>285.0</c:v>
                </c:pt>
                <c:pt idx="1146">
                  <c:v>281.0</c:v>
                </c:pt>
                <c:pt idx="1147">
                  <c:v>277.0</c:v>
                </c:pt>
                <c:pt idx="1148">
                  <c:v>272.0</c:v>
                </c:pt>
                <c:pt idx="1149">
                  <c:v>268.0</c:v>
                </c:pt>
                <c:pt idx="1150">
                  <c:v>264.0</c:v>
                </c:pt>
                <c:pt idx="1151">
                  <c:v>260.0</c:v>
                </c:pt>
                <c:pt idx="1152">
                  <c:v>256.0</c:v>
                </c:pt>
                <c:pt idx="1153">
                  <c:v>252.0</c:v>
                </c:pt>
                <c:pt idx="1154">
                  <c:v>249.0</c:v>
                </c:pt>
                <c:pt idx="1155">
                  <c:v>245.0</c:v>
                </c:pt>
                <c:pt idx="1156">
                  <c:v>241.0</c:v>
                </c:pt>
                <c:pt idx="1157">
                  <c:v>237.0</c:v>
                </c:pt>
                <c:pt idx="1158">
                  <c:v>234.0</c:v>
                </c:pt>
                <c:pt idx="1159">
                  <c:v>230.0</c:v>
                </c:pt>
                <c:pt idx="1160">
                  <c:v>227.0</c:v>
                </c:pt>
                <c:pt idx="1161">
                  <c:v>223.0</c:v>
                </c:pt>
                <c:pt idx="1162">
                  <c:v>220.0</c:v>
                </c:pt>
                <c:pt idx="1163">
                  <c:v>217.0</c:v>
                </c:pt>
                <c:pt idx="1164">
                  <c:v>213.0</c:v>
                </c:pt>
                <c:pt idx="1165">
                  <c:v>210.0</c:v>
                </c:pt>
                <c:pt idx="1166">
                  <c:v>207.0</c:v>
                </c:pt>
                <c:pt idx="1167">
                  <c:v>204.0</c:v>
                </c:pt>
                <c:pt idx="1168">
                  <c:v>201.0</c:v>
                </c:pt>
                <c:pt idx="1169">
                  <c:v>198.0</c:v>
                </c:pt>
                <c:pt idx="1170">
                  <c:v>195.0</c:v>
                </c:pt>
                <c:pt idx="1171">
                  <c:v>192.0</c:v>
                </c:pt>
                <c:pt idx="1172">
                  <c:v>189.0</c:v>
                </c:pt>
                <c:pt idx="1173">
                  <c:v>186.0</c:v>
                </c:pt>
                <c:pt idx="1174">
                  <c:v>183.0</c:v>
                </c:pt>
                <c:pt idx="1175">
                  <c:v>180.0</c:v>
                </c:pt>
                <c:pt idx="1176">
                  <c:v>177.0</c:v>
                </c:pt>
                <c:pt idx="1177">
                  <c:v>175.0</c:v>
                </c:pt>
                <c:pt idx="1178">
                  <c:v>172.0</c:v>
                </c:pt>
                <c:pt idx="1179">
                  <c:v>169.0</c:v>
                </c:pt>
                <c:pt idx="1180">
                  <c:v>167.0</c:v>
                </c:pt>
                <c:pt idx="1181">
                  <c:v>164.0</c:v>
                </c:pt>
                <c:pt idx="1182">
                  <c:v>162.0</c:v>
                </c:pt>
                <c:pt idx="1183">
                  <c:v>159.0</c:v>
                </c:pt>
                <c:pt idx="1184">
                  <c:v>157.0</c:v>
                </c:pt>
                <c:pt idx="1185">
                  <c:v>154.0</c:v>
                </c:pt>
                <c:pt idx="1186">
                  <c:v>152.0</c:v>
                </c:pt>
                <c:pt idx="1187">
                  <c:v>150.0</c:v>
                </c:pt>
                <c:pt idx="1188">
                  <c:v>147.0</c:v>
                </c:pt>
                <c:pt idx="1189">
                  <c:v>145.0</c:v>
                </c:pt>
                <c:pt idx="1190">
                  <c:v>143.0</c:v>
                </c:pt>
                <c:pt idx="1191">
                  <c:v>141.0</c:v>
                </c:pt>
                <c:pt idx="1192">
                  <c:v>139.0</c:v>
                </c:pt>
                <c:pt idx="1193">
                  <c:v>136.0</c:v>
                </c:pt>
                <c:pt idx="1194">
                  <c:v>134.0</c:v>
                </c:pt>
                <c:pt idx="1195">
                  <c:v>132.0</c:v>
                </c:pt>
                <c:pt idx="1196">
                  <c:v>130.0</c:v>
                </c:pt>
                <c:pt idx="1197">
                  <c:v>128.0</c:v>
                </c:pt>
                <c:pt idx="1198">
                  <c:v>126.0</c:v>
                </c:pt>
                <c:pt idx="1199">
                  <c:v>124.0</c:v>
                </c:pt>
                <c:pt idx="1200">
                  <c:v>122.0</c:v>
                </c:pt>
                <c:pt idx="1201">
                  <c:v>121.0</c:v>
                </c:pt>
                <c:pt idx="1202">
                  <c:v>119.0</c:v>
                </c:pt>
                <c:pt idx="1203">
                  <c:v>117.0</c:v>
                </c:pt>
                <c:pt idx="1204">
                  <c:v>115.0</c:v>
                </c:pt>
                <c:pt idx="1205">
                  <c:v>113.0</c:v>
                </c:pt>
                <c:pt idx="1206">
                  <c:v>112.0</c:v>
                </c:pt>
                <c:pt idx="1207">
                  <c:v>110.0</c:v>
                </c:pt>
                <c:pt idx="1208">
                  <c:v>108.0</c:v>
                </c:pt>
                <c:pt idx="1209">
                  <c:v>107.0</c:v>
                </c:pt>
                <c:pt idx="1210">
                  <c:v>105.0</c:v>
                </c:pt>
                <c:pt idx="1211">
                  <c:v>103.0</c:v>
                </c:pt>
                <c:pt idx="1212">
                  <c:v>102.0</c:v>
                </c:pt>
                <c:pt idx="1213">
                  <c:v>100.0</c:v>
                </c:pt>
                <c:pt idx="1214">
                  <c:v>98.6</c:v>
                </c:pt>
                <c:pt idx="1215">
                  <c:v>97.0</c:v>
                </c:pt>
                <c:pt idx="1216">
                  <c:v>95.5</c:v>
                </c:pt>
                <c:pt idx="1217">
                  <c:v>94.1</c:v>
                </c:pt>
                <c:pt idx="1218">
                  <c:v>92.6</c:v>
                </c:pt>
                <c:pt idx="1219">
                  <c:v>91.2</c:v>
                </c:pt>
                <c:pt idx="1220">
                  <c:v>89.8</c:v>
                </c:pt>
                <c:pt idx="1221">
                  <c:v>88.4</c:v>
                </c:pt>
                <c:pt idx="1222">
                  <c:v>87.0</c:v>
                </c:pt>
                <c:pt idx="1223">
                  <c:v>85.7</c:v>
                </c:pt>
                <c:pt idx="1224">
                  <c:v>84.4</c:v>
                </c:pt>
                <c:pt idx="1225">
                  <c:v>83.1</c:v>
                </c:pt>
                <c:pt idx="1226">
                  <c:v>81.8</c:v>
                </c:pt>
                <c:pt idx="1227">
                  <c:v>80.5</c:v>
                </c:pt>
                <c:pt idx="1228">
                  <c:v>79.3</c:v>
                </c:pt>
                <c:pt idx="1229">
                  <c:v>78.1</c:v>
                </c:pt>
                <c:pt idx="1230">
                  <c:v>76.9</c:v>
                </c:pt>
                <c:pt idx="1231">
                  <c:v>75.7</c:v>
                </c:pt>
                <c:pt idx="1232">
                  <c:v>74.5</c:v>
                </c:pt>
                <c:pt idx="1233">
                  <c:v>73.4</c:v>
                </c:pt>
                <c:pt idx="1234">
                  <c:v>72.2</c:v>
                </c:pt>
                <c:pt idx="1235">
                  <c:v>71.1</c:v>
                </c:pt>
                <c:pt idx="1236">
                  <c:v>70.0</c:v>
                </c:pt>
                <c:pt idx="1237">
                  <c:v>68.9</c:v>
                </c:pt>
                <c:pt idx="1238">
                  <c:v>67.9</c:v>
                </c:pt>
                <c:pt idx="1239">
                  <c:v>66.8</c:v>
                </c:pt>
                <c:pt idx="1240">
                  <c:v>65.8</c:v>
                </c:pt>
                <c:pt idx="1241">
                  <c:v>64.8</c:v>
                </c:pt>
                <c:pt idx="1242">
                  <c:v>63.8</c:v>
                </c:pt>
                <c:pt idx="1243">
                  <c:v>62.8</c:v>
                </c:pt>
                <c:pt idx="1244">
                  <c:v>61.8</c:v>
                </c:pt>
                <c:pt idx="1245">
                  <c:v>60.8</c:v>
                </c:pt>
                <c:pt idx="1246">
                  <c:v>59.9</c:v>
                </c:pt>
                <c:pt idx="1247">
                  <c:v>59.0</c:v>
                </c:pt>
                <c:pt idx="1248">
                  <c:v>58.1</c:v>
                </c:pt>
                <c:pt idx="1249">
                  <c:v>57.2</c:v>
                </c:pt>
                <c:pt idx="1250">
                  <c:v>56.3</c:v>
                </c:pt>
                <c:pt idx="1251">
                  <c:v>55.4</c:v>
                </c:pt>
                <c:pt idx="1252">
                  <c:v>54.6</c:v>
                </c:pt>
                <c:pt idx="1253">
                  <c:v>53.7</c:v>
                </c:pt>
                <c:pt idx="1254">
                  <c:v>52.9</c:v>
                </c:pt>
                <c:pt idx="1255">
                  <c:v>52.1</c:v>
                </c:pt>
                <c:pt idx="1256">
                  <c:v>51.3</c:v>
                </c:pt>
                <c:pt idx="1257">
                  <c:v>50.5</c:v>
                </c:pt>
                <c:pt idx="1258">
                  <c:v>49.7</c:v>
                </c:pt>
                <c:pt idx="1259">
                  <c:v>48.9</c:v>
                </c:pt>
                <c:pt idx="1260">
                  <c:v>48.1</c:v>
                </c:pt>
                <c:pt idx="1261">
                  <c:v>47.4</c:v>
                </c:pt>
                <c:pt idx="1262">
                  <c:v>46.7</c:v>
                </c:pt>
                <c:pt idx="1263">
                  <c:v>45.9</c:v>
                </c:pt>
                <c:pt idx="1264">
                  <c:v>45.2</c:v>
                </c:pt>
                <c:pt idx="1265">
                  <c:v>44.5</c:v>
                </c:pt>
                <c:pt idx="1266">
                  <c:v>43.8</c:v>
                </c:pt>
                <c:pt idx="1267">
                  <c:v>43.2</c:v>
                </c:pt>
                <c:pt idx="1268">
                  <c:v>42.5</c:v>
                </c:pt>
                <c:pt idx="1269">
                  <c:v>41.8</c:v>
                </c:pt>
                <c:pt idx="1270">
                  <c:v>41.2</c:v>
                </c:pt>
                <c:pt idx="1271">
                  <c:v>40.5</c:v>
                </c:pt>
                <c:pt idx="1272">
                  <c:v>39.9</c:v>
                </c:pt>
                <c:pt idx="1273">
                  <c:v>39.3</c:v>
                </c:pt>
                <c:pt idx="1274">
                  <c:v>38.7</c:v>
                </c:pt>
                <c:pt idx="1275">
                  <c:v>38.1</c:v>
                </c:pt>
                <c:pt idx="1276">
                  <c:v>37.5</c:v>
                </c:pt>
                <c:pt idx="1277">
                  <c:v>36.9</c:v>
                </c:pt>
                <c:pt idx="1278">
                  <c:v>36.3</c:v>
                </c:pt>
                <c:pt idx="1279">
                  <c:v>35.8</c:v>
                </c:pt>
                <c:pt idx="1280">
                  <c:v>35.2</c:v>
                </c:pt>
                <c:pt idx="1281">
                  <c:v>34.7</c:v>
                </c:pt>
                <c:pt idx="1282">
                  <c:v>34.1</c:v>
                </c:pt>
                <c:pt idx="1283">
                  <c:v>33.6</c:v>
                </c:pt>
                <c:pt idx="1284">
                  <c:v>33.1</c:v>
                </c:pt>
                <c:pt idx="1285">
                  <c:v>32.6</c:v>
                </c:pt>
                <c:pt idx="1286">
                  <c:v>32.1</c:v>
                </c:pt>
                <c:pt idx="1287">
                  <c:v>31.6</c:v>
                </c:pt>
                <c:pt idx="1288">
                  <c:v>31.1</c:v>
                </c:pt>
                <c:pt idx="1289">
                  <c:v>30.6</c:v>
                </c:pt>
                <c:pt idx="1290">
                  <c:v>30.1</c:v>
                </c:pt>
                <c:pt idx="1291">
                  <c:v>29.7</c:v>
                </c:pt>
                <c:pt idx="1292">
                  <c:v>29.2</c:v>
                </c:pt>
                <c:pt idx="1293">
                  <c:v>28.7</c:v>
                </c:pt>
                <c:pt idx="1294">
                  <c:v>28.3</c:v>
                </c:pt>
                <c:pt idx="1295">
                  <c:v>27.9</c:v>
                </c:pt>
                <c:pt idx="1296">
                  <c:v>27.4</c:v>
                </c:pt>
                <c:pt idx="1297">
                  <c:v>27.0</c:v>
                </c:pt>
                <c:pt idx="1298">
                  <c:v>26.6</c:v>
                </c:pt>
                <c:pt idx="1299">
                  <c:v>26.2</c:v>
                </c:pt>
                <c:pt idx="1300">
                  <c:v>25.8</c:v>
                </c:pt>
                <c:pt idx="1301">
                  <c:v>25.4</c:v>
                </c:pt>
                <c:pt idx="1302">
                  <c:v>25.0</c:v>
                </c:pt>
                <c:pt idx="1303">
                  <c:v>24.6</c:v>
                </c:pt>
                <c:pt idx="1304">
                  <c:v>24.2</c:v>
                </c:pt>
                <c:pt idx="1305">
                  <c:v>23.8</c:v>
                </c:pt>
                <c:pt idx="1306">
                  <c:v>23.5</c:v>
                </c:pt>
                <c:pt idx="1307">
                  <c:v>23.1</c:v>
                </c:pt>
                <c:pt idx="1308">
                  <c:v>22.7</c:v>
                </c:pt>
                <c:pt idx="1309">
                  <c:v>22.4</c:v>
                </c:pt>
                <c:pt idx="1310">
                  <c:v>22.0</c:v>
                </c:pt>
                <c:pt idx="1311">
                  <c:v>21.7</c:v>
                </c:pt>
                <c:pt idx="1312">
                  <c:v>21.4</c:v>
                </c:pt>
                <c:pt idx="1313">
                  <c:v>21.0</c:v>
                </c:pt>
                <c:pt idx="1314">
                  <c:v>20.7</c:v>
                </c:pt>
                <c:pt idx="1315">
                  <c:v>20.4</c:v>
                </c:pt>
                <c:pt idx="1316">
                  <c:v>20.1</c:v>
                </c:pt>
                <c:pt idx="1317">
                  <c:v>19.7</c:v>
                </c:pt>
                <c:pt idx="1318">
                  <c:v>19.4</c:v>
                </c:pt>
                <c:pt idx="1319">
                  <c:v>19.1</c:v>
                </c:pt>
                <c:pt idx="1320">
                  <c:v>18.8</c:v>
                </c:pt>
                <c:pt idx="1321">
                  <c:v>18.5</c:v>
                </c:pt>
                <c:pt idx="1322">
                  <c:v>18.3</c:v>
                </c:pt>
                <c:pt idx="1323">
                  <c:v>18.0</c:v>
                </c:pt>
                <c:pt idx="1324">
                  <c:v>17.7</c:v>
                </c:pt>
                <c:pt idx="1325">
                  <c:v>17.4</c:v>
                </c:pt>
                <c:pt idx="1326">
                  <c:v>17.1</c:v>
                </c:pt>
                <c:pt idx="1327">
                  <c:v>16.9</c:v>
                </c:pt>
                <c:pt idx="1328">
                  <c:v>16.6</c:v>
                </c:pt>
                <c:pt idx="1329">
                  <c:v>16.4</c:v>
                </c:pt>
                <c:pt idx="1330">
                  <c:v>16.1</c:v>
                </c:pt>
                <c:pt idx="1331">
                  <c:v>15.9</c:v>
                </c:pt>
                <c:pt idx="1332">
                  <c:v>15.6</c:v>
                </c:pt>
                <c:pt idx="1333">
                  <c:v>15.4</c:v>
                </c:pt>
                <c:pt idx="1334">
                  <c:v>15.1</c:v>
                </c:pt>
                <c:pt idx="1335">
                  <c:v>14.9</c:v>
                </c:pt>
                <c:pt idx="1336">
                  <c:v>14.7</c:v>
                </c:pt>
                <c:pt idx="1337">
                  <c:v>14.4</c:v>
                </c:pt>
                <c:pt idx="1338">
                  <c:v>14.2</c:v>
                </c:pt>
                <c:pt idx="1339">
                  <c:v>14.0</c:v>
                </c:pt>
                <c:pt idx="1340">
                  <c:v>13.8</c:v>
                </c:pt>
                <c:pt idx="1341">
                  <c:v>13.6</c:v>
                </c:pt>
                <c:pt idx="1342">
                  <c:v>13.3</c:v>
                </c:pt>
                <c:pt idx="1343">
                  <c:v>13.1</c:v>
                </c:pt>
                <c:pt idx="1344">
                  <c:v>12.9</c:v>
                </c:pt>
                <c:pt idx="1345">
                  <c:v>12.7</c:v>
                </c:pt>
                <c:pt idx="1346">
                  <c:v>12.5</c:v>
                </c:pt>
                <c:pt idx="1347">
                  <c:v>12.3</c:v>
                </c:pt>
                <c:pt idx="1348">
                  <c:v>12.1</c:v>
                </c:pt>
                <c:pt idx="1349">
                  <c:v>12.0</c:v>
                </c:pt>
                <c:pt idx="1350">
                  <c:v>11.8</c:v>
                </c:pt>
                <c:pt idx="1351">
                  <c:v>11.6</c:v>
                </c:pt>
                <c:pt idx="1352">
                  <c:v>11.4</c:v>
                </c:pt>
                <c:pt idx="1353">
                  <c:v>11.2</c:v>
                </c:pt>
                <c:pt idx="1354">
                  <c:v>11.1</c:v>
                </c:pt>
                <c:pt idx="1355">
                  <c:v>10.9</c:v>
                </c:pt>
                <c:pt idx="1356">
                  <c:v>10.7</c:v>
                </c:pt>
                <c:pt idx="1357">
                  <c:v>10.6</c:v>
                </c:pt>
                <c:pt idx="1358">
                  <c:v>10.4</c:v>
                </c:pt>
                <c:pt idx="1359">
                  <c:v>10.2</c:v>
                </c:pt>
                <c:pt idx="1360">
                  <c:v>10.1</c:v>
                </c:pt>
                <c:pt idx="1361">
                  <c:v>9.91</c:v>
                </c:pt>
                <c:pt idx="1362">
                  <c:v>9.76</c:v>
                </c:pt>
                <c:pt idx="1363">
                  <c:v>9.6</c:v>
                </c:pt>
                <c:pt idx="1364">
                  <c:v>9.45</c:v>
                </c:pt>
                <c:pt idx="1365">
                  <c:v>9.31</c:v>
                </c:pt>
                <c:pt idx="1366">
                  <c:v>9.16</c:v>
                </c:pt>
                <c:pt idx="1367">
                  <c:v>9.02</c:v>
                </c:pt>
                <c:pt idx="1368">
                  <c:v>8.88</c:v>
                </c:pt>
                <c:pt idx="1369">
                  <c:v>8.74</c:v>
                </c:pt>
                <c:pt idx="1370">
                  <c:v>8.61</c:v>
                </c:pt>
                <c:pt idx="1371">
                  <c:v>8.47</c:v>
                </c:pt>
                <c:pt idx="1372">
                  <c:v>8.34</c:v>
                </c:pt>
                <c:pt idx="1373">
                  <c:v>8.210000000000001</c:v>
                </c:pt>
                <c:pt idx="1374">
                  <c:v>8.08</c:v>
                </c:pt>
                <c:pt idx="1375">
                  <c:v>7.96</c:v>
                </c:pt>
                <c:pt idx="1376">
                  <c:v>7.83</c:v>
                </c:pt>
                <c:pt idx="1377">
                  <c:v>7.71</c:v>
                </c:pt>
                <c:pt idx="1378">
                  <c:v>7.59</c:v>
                </c:pt>
                <c:pt idx="1379">
                  <c:v>7.47</c:v>
                </c:pt>
                <c:pt idx="1380">
                  <c:v>7.359999999999998</c:v>
                </c:pt>
                <c:pt idx="1381">
                  <c:v>7.24</c:v>
                </c:pt>
                <c:pt idx="1382">
                  <c:v>7.13</c:v>
                </c:pt>
                <c:pt idx="1383">
                  <c:v>7.02</c:v>
                </c:pt>
                <c:pt idx="1384">
                  <c:v>6.91</c:v>
                </c:pt>
                <c:pt idx="1385">
                  <c:v>6.8</c:v>
                </c:pt>
                <c:pt idx="1386">
                  <c:v>6.7</c:v>
                </c:pt>
                <c:pt idx="1387">
                  <c:v>6.59</c:v>
                </c:pt>
                <c:pt idx="1388">
                  <c:v>6.49</c:v>
                </c:pt>
                <c:pt idx="1389">
                  <c:v>6.39</c:v>
                </c:pt>
                <c:pt idx="1390">
                  <c:v>6.29</c:v>
                </c:pt>
                <c:pt idx="1391">
                  <c:v>6.189999999999999</c:v>
                </c:pt>
                <c:pt idx="1392">
                  <c:v>6.09</c:v>
                </c:pt>
                <c:pt idx="1393">
                  <c:v>6.0</c:v>
                </c:pt>
                <c:pt idx="1394">
                  <c:v>5.91</c:v>
                </c:pt>
                <c:pt idx="1395">
                  <c:v>5.81</c:v>
                </c:pt>
                <c:pt idx="1396">
                  <c:v>5.72</c:v>
                </c:pt>
                <c:pt idx="1397">
                  <c:v>5.64</c:v>
                </c:pt>
                <c:pt idx="1398">
                  <c:v>5.55</c:v>
                </c:pt>
                <c:pt idx="1399">
                  <c:v>5.46</c:v>
                </c:pt>
                <c:pt idx="1400">
                  <c:v>5.38</c:v>
                </c:pt>
                <c:pt idx="1401">
                  <c:v>5.29</c:v>
                </c:pt>
                <c:pt idx="1402">
                  <c:v>5.21</c:v>
                </c:pt>
                <c:pt idx="1403">
                  <c:v>5.13</c:v>
                </c:pt>
                <c:pt idx="1404">
                  <c:v>5.05</c:v>
                </c:pt>
                <c:pt idx="1405">
                  <c:v>4.97</c:v>
                </c:pt>
                <c:pt idx="1406">
                  <c:v>4.89</c:v>
                </c:pt>
                <c:pt idx="1407">
                  <c:v>4.819999999999998</c:v>
                </c:pt>
                <c:pt idx="1408">
                  <c:v>4.74</c:v>
                </c:pt>
                <c:pt idx="1409">
                  <c:v>4.67</c:v>
                </c:pt>
                <c:pt idx="1410">
                  <c:v>4.6</c:v>
                </c:pt>
                <c:pt idx="1411">
                  <c:v>4.52</c:v>
                </c:pt>
                <c:pt idx="1412">
                  <c:v>4.45</c:v>
                </c:pt>
                <c:pt idx="1413">
                  <c:v>4.38</c:v>
                </c:pt>
                <c:pt idx="1414">
                  <c:v>4.319999999999998</c:v>
                </c:pt>
                <c:pt idx="1415">
                  <c:v>4.25</c:v>
                </c:pt>
                <c:pt idx="1416">
                  <c:v>4.18</c:v>
                </c:pt>
                <c:pt idx="1417">
                  <c:v>4.119999999999997</c:v>
                </c:pt>
                <c:pt idx="1418">
                  <c:v>4.05</c:v>
                </c:pt>
                <c:pt idx="1419">
                  <c:v>3.99</c:v>
                </c:pt>
                <c:pt idx="1420">
                  <c:v>3.93</c:v>
                </c:pt>
                <c:pt idx="1421">
                  <c:v>3.87</c:v>
                </c:pt>
                <c:pt idx="1422">
                  <c:v>3.81</c:v>
                </c:pt>
                <c:pt idx="1423">
                  <c:v>3.75</c:v>
                </c:pt>
                <c:pt idx="1424">
                  <c:v>3.69</c:v>
                </c:pt>
                <c:pt idx="1425">
                  <c:v>3.63</c:v>
                </c:pt>
                <c:pt idx="1426">
                  <c:v>3.58</c:v>
                </c:pt>
                <c:pt idx="1427">
                  <c:v>3.52</c:v>
                </c:pt>
                <c:pt idx="1428">
                  <c:v>3.47</c:v>
                </c:pt>
                <c:pt idx="1429">
                  <c:v>3.41</c:v>
                </c:pt>
                <c:pt idx="1430">
                  <c:v>3.36</c:v>
                </c:pt>
                <c:pt idx="1431">
                  <c:v>3.31</c:v>
                </c:pt>
                <c:pt idx="1432">
                  <c:v>3.25</c:v>
                </c:pt>
                <c:pt idx="1433">
                  <c:v>3.2</c:v>
                </c:pt>
                <c:pt idx="1434">
                  <c:v>3.15</c:v>
                </c:pt>
                <c:pt idx="1435">
                  <c:v>3.1</c:v>
                </c:pt>
                <c:pt idx="1436">
                  <c:v>3.06</c:v>
                </c:pt>
                <c:pt idx="1437">
                  <c:v>3.01</c:v>
                </c:pt>
                <c:pt idx="1438">
                  <c:v>2.96</c:v>
                </c:pt>
                <c:pt idx="1439">
                  <c:v>2.92</c:v>
                </c:pt>
                <c:pt idx="1440">
                  <c:v>2.87</c:v>
                </c:pt>
                <c:pt idx="1441">
                  <c:v>2.83</c:v>
                </c:pt>
                <c:pt idx="1442">
                  <c:v>2.78</c:v>
                </c:pt>
                <c:pt idx="1443">
                  <c:v>2.74</c:v>
                </c:pt>
                <c:pt idx="1444">
                  <c:v>2.7</c:v>
                </c:pt>
                <c:pt idx="1445">
                  <c:v>2.65</c:v>
                </c:pt>
                <c:pt idx="1446">
                  <c:v>2.61</c:v>
                </c:pt>
                <c:pt idx="1447">
                  <c:v>2.57</c:v>
                </c:pt>
                <c:pt idx="1448">
                  <c:v>2.53</c:v>
                </c:pt>
                <c:pt idx="1449">
                  <c:v>2.49</c:v>
                </c:pt>
                <c:pt idx="1450">
                  <c:v>2.45</c:v>
                </c:pt>
                <c:pt idx="1451">
                  <c:v>2.42</c:v>
                </c:pt>
                <c:pt idx="1452">
                  <c:v>2.38</c:v>
                </c:pt>
                <c:pt idx="1453">
                  <c:v>2.34</c:v>
                </c:pt>
                <c:pt idx="1454">
                  <c:v>2.3</c:v>
                </c:pt>
                <c:pt idx="1455">
                  <c:v>2.27</c:v>
                </c:pt>
                <c:pt idx="1456">
                  <c:v>2.23</c:v>
                </c:pt>
                <c:pt idx="1457">
                  <c:v>2.2</c:v>
                </c:pt>
                <c:pt idx="1458">
                  <c:v>2.16</c:v>
                </c:pt>
                <c:pt idx="1459">
                  <c:v>2.13</c:v>
                </c:pt>
                <c:pt idx="1460">
                  <c:v>2.1</c:v>
                </c:pt>
                <c:pt idx="1461">
                  <c:v>2.06</c:v>
                </c:pt>
                <c:pt idx="1462">
                  <c:v>2.03</c:v>
                </c:pt>
                <c:pt idx="1463">
                  <c:v>2.0</c:v>
                </c:pt>
                <c:pt idx="1464">
                  <c:v>1.97</c:v>
                </c:pt>
                <c:pt idx="1465">
                  <c:v>1.94</c:v>
                </c:pt>
                <c:pt idx="1466">
                  <c:v>1.91</c:v>
                </c:pt>
                <c:pt idx="1467">
                  <c:v>1.88</c:v>
                </c:pt>
                <c:pt idx="1468">
                  <c:v>1.85</c:v>
                </c:pt>
                <c:pt idx="1469">
                  <c:v>1.82</c:v>
                </c:pt>
                <c:pt idx="1470">
                  <c:v>1.79</c:v>
                </c:pt>
                <c:pt idx="1471">
                  <c:v>1.76</c:v>
                </c:pt>
                <c:pt idx="1472">
                  <c:v>1.74</c:v>
                </c:pt>
                <c:pt idx="1473">
                  <c:v>1.71</c:v>
                </c:pt>
                <c:pt idx="1474">
                  <c:v>1.68</c:v>
                </c:pt>
                <c:pt idx="1475">
                  <c:v>1.66</c:v>
                </c:pt>
                <c:pt idx="1476">
                  <c:v>1.63</c:v>
                </c:pt>
                <c:pt idx="1477">
                  <c:v>1.61</c:v>
                </c:pt>
                <c:pt idx="1478">
                  <c:v>1.58</c:v>
                </c:pt>
                <c:pt idx="1479">
                  <c:v>1.56</c:v>
                </c:pt>
                <c:pt idx="1480">
                  <c:v>1.53</c:v>
                </c:pt>
                <c:pt idx="1481">
                  <c:v>1.51</c:v>
                </c:pt>
                <c:pt idx="1482">
                  <c:v>1.49</c:v>
                </c:pt>
                <c:pt idx="1483">
                  <c:v>1.46</c:v>
                </c:pt>
                <c:pt idx="1484">
                  <c:v>1.44</c:v>
                </c:pt>
                <c:pt idx="1485">
                  <c:v>1.42</c:v>
                </c:pt>
                <c:pt idx="1486">
                  <c:v>1.39</c:v>
                </c:pt>
                <c:pt idx="1487">
                  <c:v>1.37</c:v>
                </c:pt>
                <c:pt idx="1488">
                  <c:v>1.35</c:v>
                </c:pt>
                <c:pt idx="1489">
                  <c:v>1.33</c:v>
                </c:pt>
                <c:pt idx="1490">
                  <c:v>1.31</c:v>
                </c:pt>
                <c:pt idx="1491">
                  <c:v>1.29</c:v>
                </c:pt>
                <c:pt idx="1492">
                  <c:v>1.27</c:v>
                </c:pt>
                <c:pt idx="1493">
                  <c:v>1.25</c:v>
                </c:pt>
                <c:pt idx="1494">
                  <c:v>1.23</c:v>
                </c:pt>
                <c:pt idx="1495">
                  <c:v>1.21</c:v>
                </c:pt>
                <c:pt idx="1496">
                  <c:v>1.19</c:v>
                </c:pt>
                <c:pt idx="1497">
                  <c:v>1.17</c:v>
                </c:pt>
                <c:pt idx="1498">
                  <c:v>1.16</c:v>
                </c:pt>
                <c:pt idx="1499">
                  <c:v>1.14</c:v>
                </c:pt>
                <c:pt idx="1500">
                  <c:v>1.12</c:v>
                </c:pt>
                <c:pt idx="1501">
                  <c:v>1.1</c:v>
                </c:pt>
                <c:pt idx="1502">
                  <c:v>1.09</c:v>
                </c:pt>
                <c:pt idx="1503">
                  <c:v>1.07</c:v>
                </c:pt>
                <c:pt idx="1504">
                  <c:v>1.05</c:v>
                </c:pt>
                <c:pt idx="1505">
                  <c:v>1.04</c:v>
                </c:pt>
                <c:pt idx="1506">
                  <c:v>1.02</c:v>
                </c:pt>
                <c:pt idx="1507">
                  <c:v>1.0</c:v>
                </c:pt>
                <c:pt idx="1508">
                  <c:v>0.988</c:v>
                </c:pt>
                <c:pt idx="1509">
                  <c:v>0.972</c:v>
                </c:pt>
                <c:pt idx="1510">
                  <c:v>0.957</c:v>
                </c:pt>
                <c:pt idx="1511">
                  <c:v>0.942</c:v>
                </c:pt>
                <c:pt idx="1512">
                  <c:v>0.928</c:v>
                </c:pt>
                <c:pt idx="1513">
                  <c:v>0.913</c:v>
                </c:pt>
                <c:pt idx="1514">
                  <c:v>0.899</c:v>
                </c:pt>
                <c:pt idx="1515">
                  <c:v>0.885</c:v>
                </c:pt>
                <c:pt idx="1516">
                  <c:v>0.871</c:v>
                </c:pt>
                <c:pt idx="1517">
                  <c:v>0.858</c:v>
                </c:pt>
                <c:pt idx="1518">
                  <c:v>0.844</c:v>
                </c:pt>
                <c:pt idx="1519">
                  <c:v>0.831</c:v>
                </c:pt>
                <c:pt idx="1520">
                  <c:v>0.818</c:v>
                </c:pt>
                <c:pt idx="1521">
                  <c:v>0.805</c:v>
                </c:pt>
                <c:pt idx="1522">
                  <c:v>0.793</c:v>
                </c:pt>
                <c:pt idx="1523">
                  <c:v>0.781</c:v>
                </c:pt>
                <c:pt idx="1524">
                  <c:v>0.768</c:v>
                </c:pt>
                <c:pt idx="1525">
                  <c:v>0.756</c:v>
                </c:pt>
                <c:pt idx="1526">
                  <c:v>0.745</c:v>
                </c:pt>
                <c:pt idx="1527">
                  <c:v>0.733</c:v>
                </c:pt>
                <c:pt idx="1528">
                  <c:v>0.722</c:v>
                </c:pt>
                <c:pt idx="1529">
                  <c:v>0.71</c:v>
                </c:pt>
                <c:pt idx="1530">
                  <c:v>0.699</c:v>
                </c:pt>
                <c:pt idx="1531">
                  <c:v>0.688</c:v>
                </c:pt>
                <c:pt idx="1532">
                  <c:v>0.678</c:v>
                </c:pt>
                <c:pt idx="1533">
                  <c:v>0.667</c:v>
                </c:pt>
                <c:pt idx="1534">
                  <c:v>0.657</c:v>
                </c:pt>
                <c:pt idx="1535">
                  <c:v>0.647</c:v>
                </c:pt>
                <c:pt idx="1536">
                  <c:v>0.636</c:v>
                </c:pt>
                <c:pt idx="1537">
                  <c:v>0.627</c:v>
                </c:pt>
                <c:pt idx="1538">
                  <c:v>0.617</c:v>
                </c:pt>
                <c:pt idx="1539">
                  <c:v>0.607</c:v>
                </c:pt>
                <c:pt idx="1540">
                  <c:v>0.598</c:v>
                </c:pt>
                <c:pt idx="1541">
                  <c:v>0.588</c:v>
                </c:pt>
                <c:pt idx="1542">
                  <c:v>0.579</c:v>
                </c:pt>
                <c:pt idx="1543">
                  <c:v>0.57</c:v>
                </c:pt>
                <c:pt idx="1544">
                  <c:v>0.561</c:v>
                </c:pt>
                <c:pt idx="1545">
                  <c:v>0.553</c:v>
                </c:pt>
                <c:pt idx="1546">
                  <c:v>0.544</c:v>
                </c:pt>
                <c:pt idx="1547">
                  <c:v>0.536</c:v>
                </c:pt>
                <c:pt idx="1548">
                  <c:v>0.527</c:v>
                </c:pt>
                <c:pt idx="1549">
                  <c:v>0.519</c:v>
                </c:pt>
                <c:pt idx="1550">
                  <c:v>0.511</c:v>
                </c:pt>
                <c:pt idx="1551">
                  <c:v>0.503</c:v>
                </c:pt>
                <c:pt idx="1552">
                  <c:v>0.495</c:v>
                </c:pt>
                <c:pt idx="1553">
                  <c:v>0.487</c:v>
                </c:pt>
                <c:pt idx="1554">
                  <c:v>0.48</c:v>
                </c:pt>
                <c:pt idx="1555">
                  <c:v>0.472</c:v>
                </c:pt>
                <c:pt idx="1556">
                  <c:v>0.465</c:v>
                </c:pt>
                <c:pt idx="1557">
                  <c:v>0.458</c:v>
                </c:pt>
                <c:pt idx="1558">
                  <c:v>0.451</c:v>
                </c:pt>
                <c:pt idx="1559">
                  <c:v>0.444</c:v>
                </c:pt>
                <c:pt idx="1560">
                  <c:v>0.437</c:v>
                </c:pt>
                <c:pt idx="1561">
                  <c:v>0.43</c:v>
                </c:pt>
                <c:pt idx="1562">
                  <c:v>0.423</c:v>
                </c:pt>
                <c:pt idx="1563">
                  <c:v>0.417</c:v>
                </c:pt>
                <c:pt idx="1564">
                  <c:v>0.41</c:v>
                </c:pt>
                <c:pt idx="1565">
                  <c:v>0.404</c:v>
                </c:pt>
                <c:pt idx="1566">
                  <c:v>0.397</c:v>
                </c:pt>
                <c:pt idx="1567">
                  <c:v>0.391</c:v>
                </c:pt>
                <c:pt idx="1568">
                  <c:v>0.385</c:v>
                </c:pt>
                <c:pt idx="1569">
                  <c:v>0.379</c:v>
                </c:pt>
                <c:pt idx="1570">
                  <c:v>0.373</c:v>
                </c:pt>
                <c:pt idx="1571">
                  <c:v>0.367</c:v>
                </c:pt>
                <c:pt idx="1572">
                  <c:v>0.362</c:v>
                </c:pt>
                <c:pt idx="1573">
                  <c:v>0.356</c:v>
                </c:pt>
                <c:pt idx="1574">
                  <c:v>0.351</c:v>
                </c:pt>
                <c:pt idx="1575">
                  <c:v>0.345</c:v>
                </c:pt>
                <c:pt idx="1576">
                  <c:v>0.34</c:v>
                </c:pt>
                <c:pt idx="1577">
                  <c:v>0.334</c:v>
                </c:pt>
                <c:pt idx="1578">
                  <c:v>0.329</c:v>
                </c:pt>
                <c:pt idx="1579">
                  <c:v>0.324</c:v>
                </c:pt>
                <c:pt idx="1580">
                  <c:v>0.319</c:v>
                </c:pt>
                <c:pt idx="1581">
                  <c:v>0.314</c:v>
                </c:pt>
                <c:pt idx="1582">
                  <c:v>0.309</c:v>
                </c:pt>
                <c:pt idx="1583">
                  <c:v>0.304</c:v>
                </c:pt>
                <c:pt idx="1584">
                  <c:v>0.3</c:v>
                </c:pt>
                <c:pt idx="1585">
                  <c:v>0.295</c:v>
                </c:pt>
                <c:pt idx="1586">
                  <c:v>0.29</c:v>
                </c:pt>
                <c:pt idx="1587">
                  <c:v>0.286</c:v>
                </c:pt>
                <c:pt idx="1588">
                  <c:v>0.281</c:v>
                </c:pt>
                <c:pt idx="1589">
                  <c:v>0.277</c:v>
                </c:pt>
                <c:pt idx="1590">
                  <c:v>0.273</c:v>
                </c:pt>
                <c:pt idx="1591">
                  <c:v>0.269</c:v>
                </c:pt>
                <c:pt idx="1592">
                  <c:v>0.264</c:v>
                </c:pt>
                <c:pt idx="1593">
                  <c:v>0.26</c:v>
                </c:pt>
                <c:pt idx="1594">
                  <c:v>0.256</c:v>
                </c:pt>
                <c:pt idx="1595">
                  <c:v>0.252</c:v>
                </c:pt>
                <c:pt idx="1596">
                  <c:v>0.248</c:v>
                </c:pt>
                <c:pt idx="1597">
                  <c:v>0.244</c:v>
                </c:pt>
                <c:pt idx="1598">
                  <c:v>0.241</c:v>
                </c:pt>
                <c:pt idx="1599">
                  <c:v>0.237</c:v>
                </c:pt>
                <c:pt idx="1600">
                  <c:v>0.233</c:v>
                </c:pt>
                <c:pt idx="1601">
                  <c:v>0.23</c:v>
                </c:pt>
                <c:pt idx="1602">
                  <c:v>0.226</c:v>
                </c:pt>
                <c:pt idx="1603">
                  <c:v>0.222</c:v>
                </c:pt>
                <c:pt idx="1604">
                  <c:v>0.219</c:v>
                </c:pt>
                <c:pt idx="1605">
                  <c:v>0.216</c:v>
                </c:pt>
                <c:pt idx="1606">
                  <c:v>0.212</c:v>
                </c:pt>
                <c:pt idx="1607">
                  <c:v>0.209</c:v>
                </c:pt>
                <c:pt idx="1608">
                  <c:v>0.206</c:v>
                </c:pt>
                <c:pt idx="1609">
                  <c:v>0.202</c:v>
                </c:pt>
                <c:pt idx="1610">
                  <c:v>0.199</c:v>
                </c:pt>
                <c:pt idx="1611">
                  <c:v>0.196</c:v>
                </c:pt>
                <c:pt idx="1612">
                  <c:v>0.193</c:v>
                </c:pt>
                <c:pt idx="1613">
                  <c:v>0.19</c:v>
                </c:pt>
                <c:pt idx="1614">
                  <c:v>0.187</c:v>
                </c:pt>
                <c:pt idx="1615">
                  <c:v>0.184</c:v>
                </c:pt>
                <c:pt idx="1616">
                  <c:v>0.181</c:v>
                </c:pt>
                <c:pt idx="1617">
                  <c:v>0.179</c:v>
                </c:pt>
                <c:pt idx="1618">
                  <c:v>0.176</c:v>
                </c:pt>
                <c:pt idx="1619">
                  <c:v>0.173</c:v>
                </c:pt>
                <c:pt idx="1620">
                  <c:v>0.17</c:v>
                </c:pt>
                <c:pt idx="1621">
                  <c:v>0.168</c:v>
                </c:pt>
                <c:pt idx="1622">
                  <c:v>0.165</c:v>
                </c:pt>
                <c:pt idx="1623">
                  <c:v>0.163</c:v>
                </c:pt>
                <c:pt idx="1624">
                  <c:v>0.16</c:v>
                </c:pt>
                <c:pt idx="1625">
                  <c:v>0.157</c:v>
                </c:pt>
                <c:pt idx="1626">
                  <c:v>0.155</c:v>
                </c:pt>
                <c:pt idx="1627">
                  <c:v>0.153</c:v>
                </c:pt>
                <c:pt idx="1628">
                  <c:v>0.15</c:v>
                </c:pt>
                <c:pt idx="1629">
                  <c:v>0.148</c:v>
                </c:pt>
                <c:pt idx="1630">
                  <c:v>0.146</c:v>
                </c:pt>
                <c:pt idx="1631">
                  <c:v>0.143</c:v>
                </c:pt>
                <c:pt idx="1632">
                  <c:v>0.141</c:v>
                </c:pt>
                <c:pt idx="1633">
                  <c:v>0.139</c:v>
                </c:pt>
                <c:pt idx="1634">
                  <c:v>0.137</c:v>
                </c:pt>
                <c:pt idx="1635">
                  <c:v>0.135</c:v>
                </c:pt>
                <c:pt idx="1636">
                  <c:v>0.133</c:v>
                </c:pt>
                <c:pt idx="1637">
                  <c:v>0.13</c:v>
                </c:pt>
                <c:pt idx="1638">
                  <c:v>0.128</c:v>
                </c:pt>
                <c:pt idx="1639">
                  <c:v>0.126</c:v>
                </c:pt>
                <c:pt idx="1640">
                  <c:v>0.124</c:v>
                </c:pt>
                <c:pt idx="1641">
                  <c:v>0.123</c:v>
                </c:pt>
                <c:pt idx="1642">
                  <c:v>0.121</c:v>
                </c:pt>
                <c:pt idx="1643">
                  <c:v>0.119</c:v>
                </c:pt>
                <c:pt idx="1644">
                  <c:v>0.117</c:v>
                </c:pt>
                <c:pt idx="1645">
                  <c:v>0.115</c:v>
                </c:pt>
                <c:pt idx="1646">
                  <c:v>0.113</c:v>
                </c:pt>
                <c:pt idx="1647">
                  <c:v>0.112</c:v>
                </c:pt>
                <c:pt idx="1648">
                  <c:v>0.11</c:v>
                </c:pt>
                <c:pt idx="1649">
                  <c:v>0.108</c:v>
                </c:pt>
                <c:pt idx="1650">
                  <c:v>0.106</c:v>
                </c:pt>
                <c:pt idx="1651">
                  <c:v>0.105</c:v>
                </c:pt>
                <c:pt idx="1652">
                  <c:v>0.103</c:v>
                </c:pt>
                <c:pt idx="1653">
                  <c:v>0.101</c:v>
                </c:pt>
                <c:pt idx="1654">
                  <c:v>0.0999</c:v>
                </c:pt>
                <c:pt idx="1655">
                  <c:v>0.0983</c:v>
                </c:pt>
                <c:pt idx="1656">
                  <c:v>0.0968</c:v>
                </c:pt>
                <c:pt idx="1657">
                  <c:v>0.0953</c:v>
                </c:pt>
                <c:pt idx="1658">
                  <c:v>0.0938</c:v>
                </c:pt>
                <c:pt idx="1659">
                  <c:v>0.0924</c:v>
                </c:pt>
                <c:pt idx="1660">
                  <c:v>0.0909</c:v>
                </c:pt>
                <c:pt idx="1661">
                  <c:v>0.0895</c:v>
                </c:pt>
                <c:pt idx="1662">
                  <c:v>0.0881</c:v>
                </c:pt>
                <c:pt idx="1663">
                  <c:v>0.0867</c:v>
                </c:pt>
                <c:pt idx="1664">
                  <c:v>0.0854</c:v>
                </c:pt>
                <c:pt idx="1665">
                  <c:v>0.0841</c:v>
                </c:pt>
                <c:pt idx="1666">
                  <c:v>0.0828</c:v>
                </c:pt>
                <c:pt idx="1667">
                  <c:v>0.0815</c:v>
                </c:pt>
                <c:pt idx="1668">
                  <c:v>0.0802</c:v>
                </c:pt>
                <c:pt idx="1669">
                  <c:v>0.0789</c:v>
                </c:pt>
                <c:pt idx="1670">
                  <c:v>0.0777</c:v>
                </c:pt>
                <c:pt idx="1671">
                  <c:v>0.0765</c:v>
                </c:pt>
                <c:pt idx="1672">
                  <c:v>0.0753</c:v>
                </c:pt>
                <c:pt idx="1673">
                  <c:v>0.0741</c:v>
                </c:pt>
                <c:pt idx="1674">
                  <c:v>0.073</c:v>
                </c:pt>
                <c:pt idx="1675">
                  <c:v>0.0719</c:v>
                </c:pt>
                <c:pt idx="1676">
                  <c:v>0.0707</c:v>
                </c:pt>
                <c:pt idx="1677">
                  <c:v>0.0696</c:v>
                </c:pt>
                <c:pt idx="1678">
                  <c:v>0.0686</c:v>
                </c:pt>
                <c:pt idx="1679">
                  <c:v>0.0675</c:v>
                </c:pt>
                <c:pt idx="1680">
                  <c:v>0.0664</c:v>
                </c:pt>
                <c:pt idx="1681">
                  <c:v>0.0654</c:v>
                </c:pt>
                <c:pt idx="1682">
                  <c:v>0.0644</c:v>
                </c:pt>
                <c:pt idx="1683">
                  <c:v>0.0634</c:v>
                </c:pt>
                <c:pt idx="1684">
                  <c:v>0.0624</c:v>
                </c:pt>
                <c:pt idx="1685">
                  <c:v>0.0614</c:v>
                </c:pt>
                <c:pt idx="1686">
                  <c:v>0.0605</c:v>
                </c:pt>
                <c:pt idx="1687">
                  <c:v>0.0595</c:v>
                </c:pt>
                <c:pt idx="1688">
                  <c:v>0.0586</c:v>
                </c:pt>
                <c:pt idx="1689">
                  <c:v>0.0577</c:v>
                </c:pt>
                <c:pt idx="1690">
                  <c:v>0.0568</c:v>
                </c:pt>
                <c:pt idx="1691">
                  <c:v>0.0559</c:v>
                </c:pt>
                <c:pt idx="1692">
                  <c:v>0.055</c:v>
                </c:pt>
                <c:pt idx="1693">
                  <c:v>0.0542</c:v>
                </c:pt>
                <c:pt idx="1694">
                  <c:v>0.0533</c:v>
                </c:pt>
                <c:pt idx="1695">
                  <c:v>0.0525</c:v>
                </c:pt>
                <c:pt idx="1696">
                  <c:v>0.0517</c:v>
                </c:pt>
                <c:pt idx="1697">
                  <c:v>0.0509</c:v>
                </c:pt>
                <c:pt idx="1698">
                  <c:v>0.0501</c:v>
                </c:pt>
                <c:pt idx="1699">
                  <c:v>0.0493</c:v>
                </c:pt>
                <c:pt idx="1700">
                  <c:v>0.0485</c:v>
                </c:pt>
                <c:pt idx="1701">
                  <c:v>0.0478</c:v>
                </c:pt>
                <c:pt idx="1702">
                  <c:v>0.047</c:v>
                </c:pt>
                <c:pt idx="1703">
                  <c:v>0.0463</c:v>
                </c:pt>
                <c:pt idx="1704">
                  <c:v>0.0456</c:v>
                </c:pt>
                <c:pt idx="1705">
                  <c:v>0.0449</c:v>
                </c:pt>
                <c:pt idx="1706">
                  <c:v>0.0442</c:v>
                </c:pt>
                <c:pt idx="1707">
                  <c:v>0.0435</c:v>
                </c:pt>
                <c:pt idx="1708">
                  <c:v>0.0428</c:v>
                </c:pt>
                <c:pt idx="1709">
                  <c:v>0.0421</c:v>
                </c:pt>
                <c:pt idx="1710">
                  <c:v>0.0415</c:v>
                </c:pt>
                <c:pt idx="1711">
                  <c:v>0.0408</c:v>
                </c:pt>
                <c:pt idx="1712">
                  <c:v>0.0402</c:v>
                </c:pt>
                <c:pt idx="1713">
                  <c:v>0.0396</c:v>
                </c:pt>
                <c:pt idx="1714">
                  <c:v>0.039</c:v>
                </c:pt>
                <c:pt idx="1715">
                  <c:v>0.0384</c:v>
                </c:pt>
                <c:pt idx="1716">
                  <c:v>0.0378</c:v>
                </c:pt>
                <c:pt idx="1717">
                  <c:v>0.0372</c:v>
                </c:pt>
                <c:pt idx="1718">
                  <c:v>0.0366</c:v>
                </c:pt>
                <c:pt idx="1719">
                  <c:v>0.036</c:v>
                </c:pt>
                <c:pt idx="1720">
                  <c:v>0.0355</c:v>
                </c:pt>
                <c:pt idx="1721">
                  <c:v>0.0349</c:v>
                </c:pt>
                <c:pt idx="1722">
                  <c:v>0.0344</c:v>
                </c:pt>
                <c:pt idx="1723">
                  <c:v>0.0338</c:v>
                </c:pt>
                <c:pt idx="1724">
                  <c:v>0.0333</c:v>
                </c:pt>
                <c:pt idx="1725">
                  <c:v>0.0328</c:v>
                </c:pt>
                <c:pt idx="1726">
                  <c:v>0.0323</c:v>
                </c:pt>
                <c:pt idx="1727">
                  <c:v>0.0318</c:v>
                </c:pt>
                <c:pt idx="1728">
                  <c:v>0.0313</c:v>
                </c:pt>
                <c:pt idx="1729">
                  <c:v>0.0308</c:v>
                </c:pt>
                <c:pt idx="1730">
                  <c:v>0.0303</c:v>
                </c:pt>
                <c:pt idx="1731">
                  <c:v>0.0298</c:v>
                </c:pt>
                <c:pt idx="1732">
                  <c:v>0.0294</c:v>
                </c:pt>
                <c:pt idx="1733">
                  <c:v>0.0289</c:v>
                </c:pt>
                <c:pt idx="1734">
                  <c:v>0.0285</c:v>
                </c:pt>
                <c:pt idx="1735">
                  <c:v>0.028</c:v>
                </c:pt>
                <c:pt idx="1736">
                  <c:v>0.0276</c:v>
                </c:pt>
                <c:pt idx="1737">
                  <c:v>0.0272</c:v>
                </c:pt>
                <c:pt idx="1738">
                  <c:v>0.0267</c:v>
                </c:pt>
                <c:pt idx="1739">
                  <c:v>0.0263</c:v>
                </c:pt>
                <c:pt idx="1740">
                  <c:v>0.0259</c:v>
                </c:pt>
                <c:pt idx="1741">
                  <c:v>0.0255</c:v>
                </c:pt>
                <c:pt idx="1742">
                  <c:v>0.0251</c:v>
                </c:pt>
                <c:pt idx="1743">
                  <c:v>0.0247</c:v>
                </c:pt>
                <c:pt idx="1744">
                  <c:v>0.0243</c:v>
                </c:pt>
                <c:pt idx="1745">
                  <c:v>0.024</c:v>
                </c:pt>
                <c:pt idx="1746">
                  <c:v>0.0236</c:v>
                </c:pt>
                <c:pt idx="1747">
                  <c:v>0.0232</c:v>
                </c:pt>
                <c:pt idx="1748">
                  <c:v>0.0229</c:v>
                </c:pt>
                <c:pt idx="1749">
                  <c:v>0.0225</c:v>
                </c:pt>
                <c:pt idx="1750">
                  <c:v>0.0221</c:v>
                </c:pt>
                <c:pt idx="1751">
                  <c:v>0.0218</c:v>
                </c:pt>
                <c:pt idx="1752">
                  <c:v>0.0215</c:v>
                </c:pt>
                <c:pt idx="1753">
                  <c:v>0.0211</c:v>
                </c:pt>
                <c:pt idx="1754">
                  <c:v>0.0208</c:v>
                </c:pt>
                <c:pt idx="1755">
                  <c:v>0.0205</c:v>
                </c:pt>
                <c:pt idx="1756">
                  <c:v>0.0202</c:v>
                </c:pt>
                <c:pt idx="1757">
                  <c:v>0.0198</c:v>
                </c:pt>
                <c:pt idx="1758">
                  <c:v>0.0195</c:v>
                </c:pt>
                <c:pt idx="1759">
                  <c:v>0.0192</c:v>
                </c:pt>
                <c:pt idx="1760">
                  <c:v>0.0189</c:v>
                </c:pt>
                <c:pt idx="1761">
                  <c:v>0.0186</c:v>
                </c:pt>
                <c:pt idx="1762">
                  <c:v>0.0183</c:v>
                </c:pt>
                <c:pt idx="1763">
                  <c:v>0.0181</c:v>
                </c:pt>
                <c:pt idx="1764">
                  <c:v>0.0178</c:v>
                </c:pt>
                <c:pt idx="1765">
                  <c:v>0.0175</c:v>
                </c:pt>
                <c:pt idx="1766">
                  <c:v>0.0172</c:v>
                </c:pt>
                <c:pt idx="1767">
                  <c:v>0.017</c:v>
                </c:pt>
                <c:pt idx="1768">
                  <c:v>0.0167</c:v>
                </c:pt>
                <c:pt idx="1769">
                  <c:v>0.0164</c:v>
                </c:pt>
                <c:pt idx="1770">
                  <c:v>0.0162</c:v>
                </c:pt>
                <c:pt idx="1771">
                  <c:v>0.0159</c:v>
                </c:pt>
                <c:pt idx="1772">
                  <c:v>0.0157</c:v>
                </c:pt>
                <c:pt idx="1773">
                  <c:v>0.0154</c:v>
                </c:pt>
                <c:pt idx="1774">
                  <c:v>0.0152</c:v>
                </c:pt>
                <c:pt idx="1775">
                  <c:v>0.015</c:v>
                </c:pt>
                <c:pt idx="1776">
                  <c:v>0.0147</c:v>
                </c:pt>
                <c:pt idx="1777">
                  <c:v>0.0145</c:v>
                </c:pt>
                <c:pt idx="1778">
                  <c:v>0.0143</c:v>
                </c:pt>
                <c:pt idx="1779">
                  <c:v>0.014</c:v>
                </c:pt>
                <c:pt idx="1780">
                  <c:v>0.0138</c:v>
                </c:pt>
                <c:pt idx="1781">
                  <c:v>0.0136</c:v>
                </c:pt>
                <c:pt idx="1782">
                  <c:v>0.0134</c:v>
                </c:pt>
                <c:pt idx="1783">
                  <c:v>0.0132</c:v>
                </c:pt>
                <c:pt idx="1784">
                  <c:v>0.013</c:v>
                </c:pt>
                <c:pt idx="1785">
                  <c:v>0.0128</c:v>
                </c:pt>
                <c:pt idx="1786">
                  <c:v>0.0126</c:v>
                </c:pt>
                <c:pt idx="1787">
                  <c:v>0.0124</c:v>
                </c:pt>
                <c:pt idx="1788">
                  <c:v>0.0122</c:v>
                </c:pt>
                <c:pt idx="1789">
                  <c:v>0.012</c:v>
                </c:pt>
                <c:pt idx="1790">
                  <c:v>0.0118</c:v>
                </c:pt>
                <c:pt idx="1791">
                  <c:v>0.0116</c:v>
                </c:pt>
                <c:pt idx="1792">
                  <c:v>0.0115</c:v>
                </c:pt>
                <c:pt idx="1793">
                  <c:v>0.0113</c:v>
                </c:pt>
                <c:pt idx="1794">
                  <c:v>0.0111</c:v>
                </c:pt>
                <c:pt idx="1795">
                  <c:v>0.0109</c:v>
                </c:pt>
                <c:pt idx="1796">
                  <c:v>0.0108</c:v>
                </c:pt>
                <c:pt idx="1797">
                  <c:v>0.0106</c:v>
                </c:pt>
                <c:pt idx="1798">
                  <c:v>0.0104</c:v>
                </c:pt>
                <c:pt idx="1799">
                  <c:v>0.0103</c:v>
                </c:pt>
                <c:pt idx="1800">
                  <c:v>0.0101</c:v>
                </c:pt>
                <c:pt idx="1801">
                  <c:v>0.00995</c:v>
                </c:pt>
                <c:pt idx="1802">
                  <c:v>0.00979</c:v>
                </c:pt>
                <c:pt idx="1803">
                  <c:v>0.00964</c:v>
                </c:pt>
                <c:pt idx="1804">
                  <c:v>0.00949</c:v>
                </c:pt>
                <c:pt idx="1805">
                  <c:v>0.00934</c:v>
                </c:pt>
                <c:pt idx="1806">
                  <c:v>0.0092</c:v>
                </c:pt>
                <c:pt idx="1807">
                  <c:v>0.00905</c:v>
                </c:pt>
                <c:pt idx="1808">
                  <c:v>0.00891</c:v>
                </c:pt>
                <c:pt idx="1809">
                  <c:v>0.00877</c:v>
                </c:pt>
                <c:pt idx="1810">
                  <c:v>0.00864</c:v>
                </c:pt>
                <c:pt idx="1811">
                  <c:v>0.0085</c:v>
                </c:pt>
                <c:pt idx="1812">
                  <c:v>0.00837</c:v>
                </c:pt>
                <c:pt idx="1813">
                  <c:v>0.00824</c:v>
                </c:pt>
                <c:pt idx="1814">
                  <c:v>0.00811</c:v>
                </c:pt>
                <c:pt idx="1815">
                  <c:v>0.00799</c:v>
                </c:pt>
                <c:pt idx="1816">
                  <c:v>0.00786</c:v>
                </c:pt>
                <c:pt idx="1817">
                  <c:v>0.00774</c:v>
                </c:pt>
                <c:pt idx="1818">
                  <c:v>0.00762</c:v>
                </c:pt>
                <c:pt idx="1819">
                  <c:v>0.0075</c:v>
                </c:pt>
                <c:pt idx="1820">
                  <c:v>0.00738</c:v>
                </c:pt>
                <c:pt idx="1821">
                  <c:v>0.00727</c:v>
                </c:pt>
                <c:pt idx="1822">
                  <c:v>0.00715</c:v>
                </c:pt>
                <c:pt idx="1823">
                  <c:v>0.00704</c:v>
                </c:pt>
                <c:pt idx="1824">
                  <c:v>0.00693</c:v>
                </c:pt>
                <c:pt idx="1825">
                  <c:v>0.00683</c:v>
                </c:pt>
                <c:pt idx="1826">
                  <c:v>0.00672</c:v>
                </c:pt>
                <c:pt idx="1827">
                  <c:v>0.00661</c:v>
                </c:pt>
                <c:pt idx="1828">
                  <c:v>0.00651</c:v>
                </c:pt>
                <c:pt idx="1829">
                  <c:v>0.00641</c:v>
                </c:pt>
                <c:pt idx="1830">
                  <c:v>0.00631</c:v>
                </c:pt>
                <c:pt idx="1831">
                  <c:v>0.00621</c:v>
                </c:pt>
                <c:pt idx="1832">
                  <c:v>0.00612</c:v>
                </c:pt>
                <c:pt idx="1833">
                  <c:v>0.00602</c:v>
                </c:pt>
                <c:pt idx="1834">
                  <c:v>0.00593</c:v>
                </c:pt>
                <c:pt idx="1835">
                  <c:v>0.00583</c:v>
                </c:pt>
                <c:pt idx="1836">
                  <c:v>0.00574</c:v>
                </c:pt>
                <c:pt idx="1837">
                  <c:v>0.00565</c:v>
                </c:pt>
                <c:pt idx="1838">
                  <c:v>0.00557</c:v>
                </c:pt>
                <c:pt idx="1839">
                  <c:v>0.00548</c:v>
                </c:pt>
                <c:pt idx="1840">
                  <c:v>0.00539</c:v>
                </c:pt>
                <c:pt idx="1841">
                  <c:v>0.00531</c:v>
                </c:pt>
                <c:pt idx="1842">
                  <c:v>0.00523</c:v>
                </c:pt>
                <c:pt idx="1843">
                  <c:v>0.00515</c:v>
                </c:pt>
                <c:pt idx="1844">
                  <c:v>0.00507</c:v>
                </c:pt>
                <c:pt idx="1845">
                  <c:v>0.00499</c:v>
                </c:pt>
                <c:pt idx="1846">
                  <c:v>0.00491</c:v>
                </c:pt>
                <c:pt idx="1847">
                  <c:v>0.00483</c:v>
                </c:pt>
                <c:pt idx="1848">
                  <c:v>0.00476</c:v>
                </c:pt>
                <c:pt idx="1849">
                  <c:v>0.00468</c:v>
                </c:pt>
                <c:pt idx="1850">
                  <c:v>0.00461</c:v>
                </c:pt>
                <c:pt idx="1851">
                  <c:v>0.00454</c:v>
                </c:pt>
                <c:pt idx="1852">
                  <c:v>0.00447</c:v>
                </c:pt>
                <c:pt idx="1853">
                  <c:v>0.0044</c:v>
                </c:pt>
                <c:pt idx="1854">
                  <c:v>0.00433</c:v>
                </c:pt>
                <c:pt idx="1855">
                  <c:v>0.00426</c:v>
                </c:pt>
                <c:pt idx="1856">
                  <c:v>0.0042</c:v>
                </c:pt>
                <c:pt idx="1857">
                  <c:v>0.00413</c:v>
                </c:pt>
                <c:pt idx="1858">
                  <c:v>0.00407</c:v>
                </c:pt>
                <c:pt idx="1859">
                  <c:v>0.004</c:v>
                </c:pt>
                <c:pt idx="1860">
                  <c:v>0.00394</c:v>
                </c:pt>
                <c:pt idx="1861">
                  <c:v>0.00388</c:v>
                </c:pt>
                <c:pt idx="1862">
                  <c:v>0.00382</c:v>
                </c:pt>
                <c:pt idx="1863">
                  <c:v>0.00376</c:v>
                </c:pt>
                <c:pt idx="1864">
                  <c:v>0.0037</c:v>
                </c:pt>
                <c:pt idx="1865">
                  <c:v>0.00364</c:v>
                </c:pt>
                <c:pt idx="1866">
                  <c:v>0.00359</c:v>
                </c:pt>
                <c:pt idx="1867">
                  <c:v>0.00353</c:v>
                </c:pt>
                <c:pt idx="1868">
                  <c:v>0.00348</c:v>
                </c:pt>
                <c:pt idx="1869">
                  <c:v>0.00342</c:v>
                </c:pt>
                <c:pt idx="1870">
                  <c:v>0.00337</c:v>
                </c:pt>
                <c:pt idx="1871">
                  <c:v>0.00332</c:v>
                </c:pt>
                <c:pt idx="1872">
                  <c:v>0.00326</c:v>
                </c:pt>
                <c:pt idx="1873">
                  <c:v>0.00321</c:v>
                </c:pt>
                <c:pt idx="1874">
                  <c:v>0.00316</c:v>
                </c:pt>
                <c:pt idx="1875">
                  <c:v>0.00311</c:v>
                </c:pt>
                <c:pt idx="1876">
                  <c:v>0.00307</c:v>
                </c:pt>
                <c:pt idx="1877">
                  <c:v>0.00302</c:v>
                </c:pt>
                <c:pt idx="1878">
                  <c:v>0.00297</c:v>
                </c:pt>
                <c:pt idx="1879">
                  <c:v>0.00292</c:v>
                </c:pt>
                <c:pt idx="1880">
                  <c:v>0.00288</c:v>
                </c:pt>
                <c:pt idx="1881">
                  <c:v>0.00283</c:v>
                </c:pt>
                <c:pt idx="1882">
                  <c:v>0.00279</c:v>
                </c:pt>
                <c:pt idx="1883">
                  <c:v>0.00275</c:v>
                </c:pt>
                <c:pt idx="1884">
                  <c:v>0.0027</c:v>
                </c:pt>
                <c:pt idx="1885">
                  <c:v>0.00266</c:v>
                </c:pt>
                <c:pt idx="1886">
                  <c:v>0.00262</c:v>
                </c:pt>
                <c:pt idx="1887">
                  <c:v>0.00258</c:v>
                </c:pt>
                <c:pt idx="1888">
                  <c:v>0.00254</c:v>
                </c:pt>
                <c:pt idx="1889">
                  <c:v>0.0025</c:v>
                </c:pt>
                <c:pt idx="1890">
                  <c:v>0.00246</c:v>
                </c:pt>
                <c:pt idx="1891">
                  <c:v>0.00242</c:v>
                </c:pt>
                <c:pt idx="1892">
                  <c:v>0.00239</c:v>
                </c:pt>
                <c:pt idx="1893">
                  <c:v>0.00235</c:v>
                </c:pt>
                <c:pt idx="1894">
                  <c:v>0.00231</c:v>
                </c:pt>
                <c:pt idx="1895">
                  <c:v>0.00228</c:v>
                </c:pt>
                <c:pt idx="1896">
                  <c:v>0.00224</c:v>
                </c:pt>
                <c:pt idx="1897">
                  <c:v>0.00221</c:v>
                </c:pt>
                <c:pt idx="1898">
                  <c:v>0.00217</c:v>
                </c:pt>
                <c:pt idx="1899">
                  <c:v>0.00214</c:v>
                </c:pt>
                <c:pt idx="1900">
                  <c:v>0.0021</c:v>
                </c:pt>
                <c:pt idx="1901">
                  <c:v>0.00207</c:v>
                </c:pt>
                <c:pt idx="1902">
                  <c:v>0.00204</c:v>
                </c:pt>
                <c:pt idx="1903">
                  <c:v>0.00201</c:v>
                </c:pt>
                <c:pt idx="1904">
                  <c:v>0.00198</c:v>
                </c:pt>
                <c:pt idx="1905">
                  <c:v>0.00194</c:v>
                </c:pt>
                <c:pt idx="1906">
                  <c:v>0.00191</c:v>
                </c:pt>
                <c:pt idx="1907">
                  <c:v>0.00188</c:v>
                </c:pt>
                <c:pt idx="1908">
                  <c:v>0.00186</c:v>
                </c:pt>
                <c:pt idx="1909">
                  <c:v>0.00183</c:v>
                </c:pt>
                <c:pt idx="1910">
                  <c:v>0.0018</c:v>
                </c:pt>
                <c:pt idx="1911">
                  <c:v>0.00177</c:v>
                </c:pt>
                <c:pt idx="1912">
                  <c:v>0.00174</c:v>
                </c:pt>
                <c:pt idx="1913">
                  <c:v>0.00172</c:v>
                </c:pt>
                <c:pt idx="1914">
                  <c:v>0.00169</c:v>
                </c:pt>
                <c:pt idx="1915">
                  <c:v>0.00166</c:v>
                </c:pt>
                <c:pt idx="1916">
                  <c:v>0.00164</c:v>
                </c:pt>
                <c:pt idx="1917">
                  <c:v>0.00161</c:v>
                </c:pt>
                <c:pt idx="1918">
                  <c:v>0.00159</c:v>
                </c:pt>
                <c:pt idx="1919">
                  <c:v>0.00156</c:v>
                </c:pt>
                <c:pt idx="1920">
                  <c:v>0.00154</c:v>
                </c:pt>
                <c:pt idx="1921">
                  <c:v>0.00151</c:v>
                </c:pt>
                <c:pt idx="1922">
                  <c:v>0.00149</c:v>
                </c:pt>
                <c:pt idx="1923">
                  <c:v>0.00147</c:v>
                </c:pt>
                <c:pt idx="1924">
                  <c:v>0.00144</c:v>
                </c:pt>
                <c:pt idx="1925">
                  <c:v>0.00142</c:v>
                </c:pt>
                <c:pt idx="1926">
                  <c:v>0.0014</c:v>
                </c:pt>
                <c:pt idx="1927">
                  <c:v>0.00138</c:v>
                </c:pt>
                <c:pt idx="1928">
                  <c:v>0.00136</c:v>
                </c:pt>
                <c:pt idx="1929">
                  <c:v>0.00133</c:v>
                </c:pt>
                <c:pt idx="1930">
                  <c:v>0.00131</c:v>
                </c:pt>
                <c:pt idx="1931">
                  <c:v>0.00129</c:v>
                </c:pt>
                <c:pt idx="1932">
                  <c:v>0.00127</c:v>
                </c:pt>
                <c:pt idx="1933">
                  <c:v>0.00125</c:v>
                </c:pt>
                <c:pt idx="1934">
                  <c:v>0.00123</c:v>
                </c:pt>
                <c:pt idx="1935">
                  <c:v>0.00121</c:v>
                </c:pt>
                <c:pt idx="1936">
                  <c:v>0.0012</c:v>
                </c:pt>
                <c:pt idx="1937">
                  <c:v>0.00118</c:v>
                </c:pt>
                <c:pt idx="1938">
                  <c:v>0.00116</c:v>
                </c:pt>
                <c:pt idx="1939">
                  <c:v>0.00114</c:v>
                </c:pt>
                <c:pt idx="1940">
                  <c:v>0.00112</c:v>
                </c:pt>
                <c:pt idx="1941">
                  <c:v>0.00111</c:v>
                </c:pt>
                <c:pt idx="1942">
                  <c:v>0.00109</c:v>
                </c:pt>
                <c:pt idx="1943">
                  <c:v>0.00107</c:v>
                </c:pt>
                <c:pt idx="1944">
                  <c:v>0.00105</c:v>
                </c:pt>
                <c:pt idx="1945">
                  <c:v>0.00104</c:v>
                </c:pt>
                <c:pt idx="1946">
                  <c:v>0.00102</c:v>
                </c:pt>
                <c:pt idx="1947">
                  <c:v>0.00101</c:v>
                </c:pt>
                <c:pt idx="1948">
                  <c:v>0.00099</c:v>
                </c:pt>
                <c:pt idx="1949">
                  <c:v>0.000975</c:v>
                </c:pt>
                <c:pt idx="1950">
                  <c:v>0.00096</c:v>
                </c:pt>
                <c:pt idx="1951">
                  <c:v>0.000945</c:v>
                </c:pt>
                <c:pt idx="1952">
                  <c:v>0.00093</c:v>
                </c:pt>
                <c:pt idx="1953">
                  <c:v>0.000916</c:v>
                </c:pt>
                <c:pt idx="1954">
                  <c:v>0.000901</c:v>
                </c:pt>
                <c:pt idx="1955">
                  <c:v>0.000887</c:v>
                </c:pt>
                <c:pt idx="1956">
                  <c:v>0.000874</c:v>
                </c:pt>
                <c:pt idx="1957">
                  <c:v>0.00086</c:v>
                </c:pt>
                <c:pt idx="1958">
                  <c:v>0.000847</c:v>
                </c:pt>
                <c:pt idx="1959">
                  <c:v>0.000833</c:v>
                </c:pt>
                <c:pt idx="1960">
                  <c:v>0.00082</c:v>
                </c:pt>
                <c:pt idx="1961">
                  <c:v>0.000808</c:v>
                </c:pt>
                <c:pt idx="1962">
                  <c:v>0.000795</c:v>
                </c:pt>
                <c:pt idx="1963">
                  <c:v>0.000783</c:v>
                </c:pt>
                <c:pt idx="1964">
                  <c:v>0.000771</c:v>
                </c:pt>
                <c:pt idx="1965">
                  <c:v>0.000759</c:v>
                </c:pt>
                <c:pt idx="1966">
                  <c:v>0.000747</c:v>
                </c:pt>
                <c:pt idx="1967">
                  <c:v>0.000735</c:v>
                </c:pt>
                <c:pt idx="1968">
                  <c:v>0.000724</c:v>
                </c:pt>
                <c:pt idx="1969">
                  <c:v>0.000712</c:v>
                </c:pt>
                <c:pt idx="1970">
                  <c:v>0.000701</c:v>
                </c:pt>
                <c:pt idx="1971">
                  <c:v>0.00069</c:v>
                </c:pt>
                <c:pt idx="1972">
                  <c:v>0.00068</c:v>
                </c:pt>
                <c:pt idx="1973">
                  <c:v>0.000669</c:v>
                </c:pt>
                <c:pt idx="1974">
                  <c:v>0.000659</c:v>
                </c:pt>
                <c:pt idx="1975">
                  <c:v>0.000648</c:v>
                </c:pt>
                <c:pt idx="1976">
                  <c:v>0.000638</c:v>
                </c:pt>
                <c:pt idx="1977">
                  <c:v>0.000628</c:v>
                </c:pt>
                <c:pt idx="1978">
                  <c:v>0.000619</c:v>
                </c:pt>
                <c:pt idx="1979">
                  <c:v>0.000609</c:v>
                </c:pt>
                <c:pt idx="1980">
                  <c:v>0.000599</c:v>
                </c:pt>
                <c:pt idx="1981">
                  <c:v>0.00059</c:v>
                </c:pt>
                <c:pt idx="1982">
                  <c:v>0.000581</c:v>
                </c:pt>
                <c:pt idx="1983">
                  <c:v>0.000572</c:v>
                </c:pt>
                <c:pt idx="1984">
                  <c:v>0.000563</c:v>
                </c:pt>
                <c:pt idx="1985">
                  <c:v>0.000554</c:v>
                </c:pt>
                <c:pt idx="1986">
                  <c:v>0.000546</c:v>
                </c:pt>
                <c:pt idx="1987">
                  <c:v>0.000537</c:v>
                </c:pt>
                <c:pt idx="1988">
                  <c:v>0.000529</c:v>
                </c:pt>
                <c:pt idx="1989">
                  <c:v>0.00052</c:v>
                </c:pt>
                <c:pt idx="1990">
                  <c:v>0.000512</c:v>
                </c:pt>
                <c:pt idx="1991">
                  <c:v>0.000504</c:v>
                </c:pt>
                <c:pt idx="1992">
                  <c:v>0.000497</c:v>
                </c:pt>
                <c:pt idx="1993">
                  <c:v>0.000489</c:v>
                </c:pt>
                <c:pt idx="1994">
                  <c:v>0.000481</c:v>
                </c:pt>
                <c:pt idx="1995">
                  <c:v>0.000474</c:v>
                </c:pt>
                <c:pt idx="1996">
                  <c:v>0.000466</c:v>
                </c:pt>
                <c:pt idx="1997">
                  <c:v>0.000459</c:v>
                </c:pt>
                <c:pt idx="1998">
                  <c:v>0.000452</c:v>
                </c:pt>
                <c:pt idx="1999">
                  <c:v>0.000445</c:v>
                </c:pt>
                <c:pt idx="2000">
                  <c:v>0.000438</c:v>
                </c:pt>
                <c:pt idx="2001">
                  <c:v>0.000431</c:v>
                </c:pt>
                <c:pt idx="2002">
                  <c:v>0.000424</c:v>
                </c:pt>
                <c:pt idx="2003">
                  <c:v>0.000418</c:v>
                </c:pt>
                <c:pt idx="2004">
                  <c:v>0.000411</c:v>
                </c:pt>
                <c:pt idx="2005">
                  <c:v>0.000405</c:v>
                </c:pt>
                <c:pt idx="2006">
                  <c:v>0.000399</c:v>
                </c:pt>
                <c:pt idx="2007">
                  <c:v>0.000392</c:v>
                </c:pt>
                <c:pt idx="2008">
                  <c:v>0.000386</c:v>
                </c:pt>
                <c:pt idx="2009">
                  <c:v>0.00038</c:v>
                </c:pt>
                <c:pt idx="2010">
                  <c:v>0.000374</c:v>
                </c:pt>
                <c:pt idx="2011">
                  <c:v>0.000369</c:v>
                </c:pt>
                <c:pt idx="2012">
                  <c:v>0.000363</c:v>
                </c:pt>
                <c:pt idx="2013">
                  <c:v>0.000357</c:v>
                </c:pt>
                <c:pt idx="2014">
                  <c:v>0.000352</c:v>
                </c:pt>
                <c:pt idx="2015">
                  <c:v>0.000346</c:v>
                </c:pt>
                <c:pt idx="2016">
                  <c:v>0.000341</c:v>
                </c:pt>
                <c:pt idx="2017">
                  <c:v>0.000335</c:v>
                </c:pt>
                <c:pt idx="2018">
                  <c:v>0.00033</c:v>
                </c:pt>
                <c:pt idx="2019">
                  <c:v>0.000325</c:v>
                </c:pt>
                <c:pt idx="2020">
                  <c:v>0.00032</c:v>
                </c:pt>
                <c:pt idx="2021">
                  <c:v>0.000315</c:v>
                </c:pt>
                <c:pt idx="2022">
                  <c:v>0.00031</c:v>
                </c:pt>
                <c:pt idx="2023">
                  <c:v>0.000305</c:v>
                </c:pt>
                <c:pt idx="2024">
                  <c:v>0.000301</c:v>
                </c:pt>
                <c:pt idx="2025">
                  <c:v>0.000296</c:v>
                </c:pt>
                <c:pt idx="2026">
                  <c:v>0.000291</c:v>
                </c:pt>
                <c:pt idx="2027">
                  <c:v>0.000287</c:v>
                </c:pt>
                <c:pt idx="2028">
                  <c:v>0.000282</c:v>
                </c:pt>
                <c:pt idx="2029">
                  <c:v>0.000278</c:v>
                </c:pt>
                <c:pt idx="2030">
                  <c:v>0.000274</c:v>
                </c:pt>
                <c:pt idx="2031">
                  <c:v>0.000269</c:v>
                </c:pt>
                <c:pt idx="2032">
                  <c:v>0.000265</c:v>
                </c:pt>
                <c:pt idx="2033">
                  <c:v>0.000261</c:v>
                </c:pt>
                <c:pt idx="2034">
                  <c:v>0.000257</c:v>
                </c:pt>
                <c:pt idx="2035">
                  <c:v>0.000253</c:v>
                </c:pt>
                <c:pt idx="2036">
                  <c:v>0.000249</c:v>
                </c:pt>
                <c:pt idx="2037">
                  <c:v>0.000245</c:v>
                </c:pt>
                <c:pt idx="2038">
                  <c:v>0.000241</c:v>
                </c:pt>
                <c:pt idx="2039">
                  <c:v>0.000237</c:v>
                </c:pt>
                <c:pt idx="2040">
                  <c:v>0.000234</c:v>
                </c:pt>
                <c:pt idx="2041">
                  <c:v>0.00023</c:v>
                </c:pt>
                <c:pt idx="2042">
                  <c:v>0.000227</c:v>
                </c:pt>
                <c:pt idx="2043">
                  <c:v>0.000223</c:v>
                </c:pt>
                <c:pt idx="2044">
                  <c:v>0.00022</c:v>
                </c:pt>
                <c:pt idx="2045">
                  <c:v>0.000216</c:v>
                </c:pt>
                <c:pt idx="2046">
                  <c:v>0.000213</c:v>
                </c:pt>
                <c:pt idx="2047">
                  <c:v>0.000209</c:v>
                </c:pt>
                <c:pt idx="2048">
                  <c:v>0.000206</c:v>
                </c:pt>
                <c:pt idx="2049">
                  <c:v>0.000203</c:v>
                </c:pt>
                <c:pt idx="2050">
                  <c:v>0.0002</c:v>
                </c:pt>
                <c:pt idx="2051">
                  <c:v>0.000197</c:v>
                </c:pt>
                <c:pt idx="2052">
                  <c:v>0.000194</c:v>
                </c:pt>
                <c:pt idx="2053">
                  <c:v>0.000191</c:v>
                </c:pt>
                <c:pt idx="2054">
                  <c:v>0.000188</c:v>
                </c:pt>
                <c:pt idx="2055">
                  <c:v>0.000185</c:v>
                </c:pt>
                <c:pt idx="2056">
                  <c:v>0.000182</c:v>
                </c:pt>
                <c:pt idx="2057">
                  <c:v>0.000179</c:v>
                </c:pt>
                <c:pt idx="2058">
                  <c:v>0.000176</c:v>
                </c:pt>
                <c:pt idx="2059">
                  <c:v>0.000174</c:v>
                </c:pt>
                <c:pt idx="2060">
                  <c:v>0.000171</c:v>
                </c:pt>
                <c:pt idx="2061">
                  <c:v>0.000168</c:v>
                </c:pt>
                <c:pt idx="2062">
                  <c:v>0.000166</c:v>
                </c:pt>
                <c:pt idx="2063">
                  <c:v>0.000163</c:v>
                </c:pt>
                <c:pt idx="2064">
                  <c:v>0.00016</c:v>
                </c:pt>
                <c:pt idx="2065">
                  <c:v>0.000158</c:v>
                </c:pt>
                <c:pt idx="2066">
                  <c:v>0.000155</c:v>
                </c:pt>
                <c:pt idx="2067">
                  <c:v>0.000153</c:v>
                </c:pt>
                <c:pt idx="2068">
                  <c:v>0.000151</c:v>
                </c:pt>
                <c:pt idx="2069">
                  <c:v>0.000148</c:v>
                </c:pt>
                <c:pt idx="2070">
                  <c:v>0.000146</c:v>
                </c:pt>
                <c:pt idx="2071">
                  <c:v>0.000144</c:v>
                </c:pt>
                <c:pt idx="2072">
                  <c:v>0.000141</c:v>
                </c:pt>
                <c:pt idx="2073">
                  <c:v>0.000139</c:v>
                </c:pt>
                <c:pt idx="2074">
                  <c:v>0.000137</c:v>
                </c:pt>
                <c:pt idx="2075">
                  <c:v>0.000135</c:v>
                </c:pt>
                <c:pt idx="2076">
                  <c:v>0.000133</c:v>
                </c:pt>
                <c:pt idx="2077">
                  <c:v>0.000131</c:v>
                </c:pt>
                <c:pt idx="2078">
                  <c:v>0.000129</c:v>
                </c:pt>
                <c:pt idx="2079">
                  <c:v>0.000127</c:v>
                </c:pt>
                <c:pt idx="2080">
                  <c:v>0.000125</c:v>
                </c:pt>
                <c:pt idx="2081">
                  <c:v>0.000123</c:v>
                </c:pt>
                <c:pt idx="2082">
                  <c:v>0.000121</c:v>
                </c:pt>
                <c:pt idx="2083">
                  <c:v>0.000119</c:v>
                </c:pt>
                <c:pt idx="2084">
                  <c:v>0.000117</c:v>
                </c:pt>
                <c:pt idx="2085">
                  <c:v>0.000115</c:v>
                </c:pt>
                <c:pt idx="2086">
                  <c:v>0.000114</c:v>
                </c:pt>
                <c:pt idx="2087">
                  <c:v>0.000112</c:v>
                </c:pt>
                <c:pt idx="2088">
                  <c:v>0.00011</c:v>
                </c:pt>
                <c:pt idx="2089">
                  <c:v>0.000108</c:v>
                </c:pt>
                <c:pt idx="2090">
                  <c:v>0.000107</c:v>
                </c:pt>
                <c:pt idx="2091">
                  <c:v>0.000105</c:v>
                </c:pt>
                <c:pt idx="2092">
                  <c:v>0.000103</c:v>
                </c:pt>
                <c:pt idx="2093">
                  <c:v>0.000102</c:v>
                </c:pt>
                <c:pt idx="2094">
                  <c:v>0.0001</c:v>
                </c:pt>
                <c:pt idx="2095">
                  <c:v>9.86E-5</c:v>
                </c:pt>
                <c:pt idx="2096">
                  <c:v>9.71E-5</c:v>
                </c:pt>
                <c:pt idx="2097">
                  <c:v>9.56E-5</c:v>
                </c:pt>
                <c:pt idx="2098">
                  <c:v>9.41E-5</c:v>
                </c:pt>
                <c:pt idx="2099">
                  <c:v>9.26E-5</c:v>
                </c:pt>
                <c:pt idx="2100">
                  <c:v>9.12E-5</c:v>
                </c:pt>
                <c:pt idx="2101">
                  <c:v>8.98E-5</c:v>
                </c:pt>
                <c:pt idx="2102">
                  <c:v>8.84E-5</c:v>
                </c:pt>
                <c:pt idx="2103">
                  <c:v>8.7E-5</c:v>
                </c:pt>
                <c:pt idx="2104">
                  <c:v>8.56E-5</c:v>
                </c:pt>
                <c:pt idx="2105">
                  <c:v>8.43E-5</c:v>
                </c:pt>
                <c:pt idx="2106">
                  <c:v>8.3E-5</c:v>
                </c:pt>
                <c:pt idx="2107">
                  <c:v>8.17E-5</c:v>
                </c:pt>
                <c:pt idx="2108">
                  <c:v>8.04E-5</c:v>
                </c:pt>
                <c:pt idx="2109">
                  <c:v>7.92E-5</c:v>
                </c:pt>
                <c:pt idx="2110">
                  <c:v>7.79E-5</c:v>
                </c:pt>
                <c:pt idx="2111">
                  <c:v>7.67E-5</c:v>
                </c:pt>
                <c:pt idx="2112">
                  <c:v>7.55E-5</c:v>
                </c:pt>
                <c:pt idx="2113">
                  <c:v>7.43E-5</c:v>
                </c:pt>
                <c:pt idx="2114">
                  <c:v>7.32E-5</c:v>
                </c:pt>
                <c:pt idx="2115">
                  <c:v>7.21E-5</c:v>
                </c:pt>
                <c:pt idx="2116">
                  <c:v>7.09E-5</c:v>
                </c:pt>
                <c:pt idx="2117">
                  <c:v>6.98E-5</c:v>
                </c:pt>
                <c:pt idx="2118">
                  <c:v>6.87E-5</c:v>
                </c:pt>
                <c:pt idx="2119">
                  <c:v>6.77E-5</c:v>
                </c:pt>
                <c:pt idx="2120">
                  <c:v>6.66E-5</c:v>
                </c:pt>
                <c:pt idx="2121">
                  <c:v>6.56E-5</c:v>
                </c:pt>
                <c:pt idx="2122">
                  <c:v>6.46E-5</c:v>
                </c:pt>
                <c:pt idx="2123">
                  <c:v>6.36E-5</c:v>
                </c:pt>
                <c:pt idx="2124">
                  <c:v>6.26E-5</c:v>
                </c:pt>
                <c:pt idx="2125">
                  <c:v>6.16E-5</c:v>
                </c:pt>
                <c:pt idx="2126">
                  <c:v>6.06E-5</c:v>
                </c:pt>
                <c:pt idx="2127">
                  <c:v>5.97E-5</c:v>
                </c:pt>
                <c:pt idx="2128">
                  <c:v>5.88E-5</c:v>
                </c:pt>
                <c:pt idx="2129">
                  <c:v>5.78E-5</c:v>
                </c:pt>
                <c:pt idx="2130">
                  <c:v>5.69E-5</c:v>
                </c:pt>
                <c:pt idx="2131">
                  <c:v>5.61E-5</c:v>
                </c:pt>
                <c:pt idx="2132">
                  <c:v>5.52E-5</c:v>
                </c:pt>
                <c:pt idx="2133">
                  <c:v>5.43E-5</c:v>
                </c:pt>
                <c:pt idx="2134">
                  <c:v>5.35E-5</c:v>
                </c:pt>
                <c:pt idx="2135">
                  <c:v>5.26E-5</c:v>
                </c:pt>
                <c:pt idx="2136">
                  <c:v>5.18E-5</c:v>
                </c:pt>
                <c:pt idx="2137">
                  <c:v>5.1E-5</c:v>
                </c:pt>
                <c:pt idx="2138">
                  <c:v>5.02E-5</c:v>
                </c:pt>
                <c:pt idx="2139">
                  <c:v>4.94E-5</c:v>
                </c:pt>
                <c:pt idx="2140">
                  <c:v>4.87E-5</c:v>
                </c:pt>
                <c:pt idx="2141">
                  <c:v>4.79E-5</c:v>
                </c:pt>
                <c:pt idx="2142">
                  <c:v>4.72E-5</c:v>
                </c:pt>
                <c:pt idx="2143">
                  <c:v>4.64E-5</c:v>
                </c:pt>
                <c:pt idx="2144">
                  <c:v>4.57E-5</c:v>
                </c:pt>
                <c:pt idx="2145">
                  <c:v>4.5E-5</c:v>
                </c:pt>
                <c:pt idx="2146">
                  <c:v>4.43E-5</c:v>
                </c:pt>
                <c:pt idx="2147">
                  <c:v>4.36E-5</c:v>
                </c:pt>
                <c:pt idx="2148">
                  <c:v>4.29E-5</c:v>
                </c:pt>
                <c:pt idx="2149">
                  <c:v>4.23E-5</c:v>
                </c:pt>
                <c:pt idx="2150">
                  <c:v>4.16E-5</c:v>
                </c:pt>
                <c:pt idx="2151">
                  <c:v>4.1E-5</c:v>
                </c:pt>
                <c:pt idx="2152">
                  <c:v>4.03E-5</c:v>
                </c:pt>
                <c:pt idx="2153">
                  <c:v>3.97E-5</c:v>
                </c:pt>
                <c:pt idx="2154">
                  <c:v>3.91E-5</c:v>
                </c:pt>
                <c:pt idx="2155">
                  <c:v>3.85E-5</c:v>
                </c:pt>
                <c:pt idx="2156">
                  <c:v>3.79E-5</c:v>
                </c:pt>
                <c:pt idx="2157">
                  <c:v>3.73E-5</c:v>
                </c:pt>
                <c:pt idx="2158">
                  <c:v>3.67E-5</c:v>
                </c:pt>
                <c:pt idx="2159">
                  <c:v>3.61E-5</c:v>
                </c:pt>
                <c:pt idx="2160">
                  <c:v>3.56E-5</c:v>
                </c:pt>
                <c:pt idx="2161">
                  <c:v>3.5E-5</c:v>
                </c:pt>
                <c:pt idx="2162">
                  <c:v>3.45E-5</c:v>
                </c:pt>
                <c:pt idx="2163">
                  <c:v>3.39E-5</c:v>
                </c:pt>
                <c:pt idx="2164">
                  <c:v>3.34E-5</c:v>
                </c:pt>
                <c:pt idx="2165">
                  <c:v>3.29E-5</c:v>
                </c:pt>
                <c:pt idx="2166">
                  <c:v>3.24E-5</c:v>
                </c:pt>
                <c:pt idx="2167">
                  <c:v>3.19E-5</c:v>
                </c:pt>
                <c:pt idx="2168">
                  <c:v>3.14E-5</c:v>
                </c:pt>
                <c:pt idx="2169">
                  <c:v>3.09E-5</c:v>
                </c:pt>
                <c:pt idx="2170">
                  <c:v>3.04E-5</c:v>
                </c:pt>
                <c:pt idx="2171">
                  <c:v>2.99E-5</c:v>
                </c:pt>
                <c:pt idx="2172">
                  <c:v>2.95E-5</c:v>
                </c:pt>
                <c:pt idx="2173">
                  <c:v>2.9E-5</c:v>
                </c:pt>
                <c:pt idx="2174">
                  <c:v>2.85E-5</c:v>
                </c:pt>
                <c:pt idx="2175">
                  <c:v>2.81E-5</c:v>
                </c:pt>
                <c:pt idx="2176">
                  <c:v>2.77E-5</c:v>
                </c:pt>
                <c:pt idx="2177">
                  <c:v>2.72E-5</c:v>
                </c:pt>
                <c:pt idx="2178">
                  <c:v>2.68E-5</c:v>
                </c:pt>
                <c:pt idx="2179">
                  <c:v>2.64E-5</c:v>
                </c:pt>
                <c:pt idx="2180">
                  <c:v>2.6E-5</c:v>
                </c:pt>
                <c:pt idx="2181">
                  <c:v>2.56E-5</c:v>
                </c:pt>
                <c:pt idx="2182">
                  <c:v>2.52E-5</c:v>
                </c:pt>
                <c:pt idx="2183">
                  <c:v>2.48E-5</c:v>
                </c:pt>
                <c:pt idx="2184">
                  <c:v>2.44E-5</c:v>
                </c:pt>
                <c:pt idx="2185">
                  <c:v>2.4E-5</c:v>
                </c:pt>
                <c:pt idx="2186">
                  <c:v>2.36E-5</c:v>
                </c:pt>
                <c:pt idx="2187">
                  <c:v>2.33E-5</c:v>
                </c:pt>
                <c:pt idx="2188">
                  <c:v>2.29E-5</c:v>
                </c:pt>
                <c:pt idx="2189">
                  <c:v>2.26E-5</c:v>
                </c:pt>
                <c:pt idx="2190">
                  <c:v>2.22E-5</c:v>
                </c:pt>
                <c:pt idx="2191">
                  <c:v>2.19E-5</c:v>
                </c:pt>
                <c:pt idx="2192">
                  <c:v>2.15E-5</c:v>
                </c:pt>
                <c:pt idx="2193">
                  <c:v>2.12E-5</c:v>
                </c:pt>
                <c:pt idx="2194">
                  <c:v>2.09E-5</c:v>
                </c:pt>
                <c:pt idx="2195">
                  <c:v>2.05E-5</c:v>
                </c:pt>
                <c:pt idx="2196">
                  <c:v>2.02E-5</c:v>
                </c:pt>
                <c:pt idx="2197">
                  <c:v>1.99E-5</c:v>
                </c:pt>
                <c:pt idx="2198">
                  <c:v>1.96E-5</c:v>
                </c:pt>
                <c:pt idx="2199">
                  <c:v>1.93E-5</c:v>
                </c:pt>
                <c:pt idx="2200">
                  <c:v>1.9E-5</c:v>
                </c:pt>
                <c:pt idx="2201">
                  <c:v>1.87E-5</c:v>
                </c:pt>
                <c:pt idx="2202">
                  <c:v>1.84E-5</c:v>
                </c:pt>
                <c:pt idx="2203">
                  <c:v>1.81E-5</c:v>
                </c:pt>
                <c:pt idx="2204">
                  <c:v>1.78E-5</c:v>
                </c:pt>
                <c:pt idx="2205">
                  <c:v>1.75E-5</c:v>
                </c:pt>
                <c:pt idx="2206">
                  <c:v>1.73E-5</c:v>
                </c:pt>
                <c:pt idx="2207">
                  <c:v>1.7E-5</c:v>
                </c:pt>
                <c:pt idx="2208">
                  <c:v>1.67E-5</c:v>
                </c:pt>
                <c:pt idx="2209">
                  <c:v>1.65E-5</c:v>
                </c:pt>
                <c:pt idx="2210">
                  <c:v>1.62E-5</c:v>
                </c:pt>
                <c:pt idx="2211">
                  <c:v>1.6E-5</c:v>
                </c:pt>
                <c:pt idx="2212">
                  <c:v>1.57E-5</c:v>
                </c:pt>
                <c:pt idx="2213">
                  <c:v>1.55E-5</c:v>
                </c:pt>
                <c:pt idx="2214">
                  <c:v>1.52E-5</c:v>
                </c:pt>
                <c:pt idx="2215">
                  <c:v>1.5E-5</c:v>
                </c:pt>
                <c:pt idx="2216">
                  <c:v>1.48E-5</c:v>
                </c:pt>
                <c:pt idx="2217">
                  <c:v>1.45E-5</c:v>
                </c:pt>
                <c:pt idx="2218">
                  <c:v>1.43E-5</c:v>
                </c:pt>
                <c:pt idx="2219">
                  <c:v>1.41E-5</c:v>
                </c:pt>
                <c:pt idx="2220">
                  <c:v>1.39E-5</c:v>
                </c:pt>
                <c:pt idx="2221">
                  <c:v>1.37E-5</c:v>
                </c:pt>
                <c:pt idx="2222">
                  <c:v>1.34E-5</c:v>
                </c:pt>
                <c:pt idx="2223">
                  <c:v>1.32E-5</c:v>
                </c:pt>
                <c:pt idx="2224">
                  <c:v>1.3E-5</c:v>
                </c:pt>
                <c:pt idx="2225">
                  <c:v>1.28E-5</c:v>
                </c:pt>
                <c:pt idx="2226">
                  <c:v>1.26E-5</c:v>
                </c:pt>
                <c:pt idx="2227">
                  <c:v>1.24E-5</c:v>
                </c:pt>
                <c:pt idx="2228">
                  <c:v>1.22E-5</c:v>
                </c:pt>
                <c:pt idx="2229">
                  <c:v>1.2E-5</c:v>
                </c:pt>
                <c:pt idx="2230">
                  <c:v>1.19E-5</c:v>
                </c:pt>
                <c:pt idx="2231">
                  <c:v>1.17E-5</c:v>
                </c:pt>
                <c:pt idx="2232">
                  <c:v>1.15E-5</c:v>
                </c:pt>
                <c:pt idx="2233">
                  <c:v>1.13E-5</c:v>
                </c:pt>
                <c:pt idx="2234">
                  <c:v>1.11E-5</c:v>
                </c:pt>
                <c:pt idx="2235">
                  <c:v>1.1E-5</c:v>
                </c:pt>
                <c:pt idx="2236">
                  <c:v>1.08E-5</c:v>
                </c:pt>
                <c:pt idx="2237">
                  <c:v>1.06E-5</c:v>
                </c:pt>
                <c:pt idx="2238">
                  <c:v>1.05E-5</c:v>
                </c:pt>
                <c:pt idx="2239">
                  <c:v>1.03E-5</c:v>
                </c:pt>
                <c:pt idx="2240">
                  <c:v>1.01E-5</c:v>
                </c:pt>
                <c:pt idx="2241">
                  <c:v>9.97E-6</c:v>
                </c:pt>
                <c:pt idx="2242">
                  <c:v>9.82E-6</c:v>
                </c:pt>
                <c:pt idx="2243">
                  <c:v>9.67E-6</c:v>
                </c:pt>
                <c:pt idx="2244">
                  <c:v>9.52E-6</c:v>
                </c:pt>
                <c:pt idx="2245">
                  <c:v>9.37E-6</c:v>
                </c:pt>
                <c:pt idx="2246">
                  <c:v>9.22E-6</c:v>
                </c:pt>
                <c:pt idx="2247">
                  <c:v>9.08E-6</c:v>
                </c:pt>
                <c:pt idx="2248">
                  <c:v>8.94E-6</c:v>
                </c:pt>
                <c:pt idx="2249">
                  <c:v>8.8E-6</c:v>
                </c:pt>
                <c:pt idx="2250">
                  <c:v>8.66E-6</c:v>
                </c:pt>
                <c:pt idx="2251">
                  <c:v>8.53E-6</c:v>
                </c:pt>
                <c:pt idx="2252">
                  <c:v>8.39E-6</c:v>
                </c:pt>
                <c:pt idx="2253">
                  <c:v>8.26E-6</c:v>
                </c:pt>
                <c:pt idx="2254">
                  <c:v>8.13E-6</c:v>
                </c:pt>
                <c:pt idx="2255">
                  <c:v>8.01E-6</c:v>
                </c:pt>
                <c:pt idx="2256">
                  <c:v>7.88E-6</c:v>
                </c:pt>
                <c:pt idx="2257">
                  <c:v>7.76E-6</c:v>
                </c:pt>
                <c:pt idx="2258">
                  <c:v>7.64E-6</c:v>
                </c:pt>
                <c:pt idx="2259">
                  <c:v>7.52E-6</c:v>
                </c:pt>
                <c:pt idx="2260">
                  <c:v>7.4E-6</c:v>
                </c:pt>
                <c:pt idx="2261">
                  <c:v>7.29E-6</c:v>
                </c:pt>
                <c:pt idx="2262">
                  <c:v>7.17E-6</c:v>
                </c:pt>
                <c:pt idx="2263">
                  <c:v>7.06E-6</c:v>
                </c:pt>
                <c:pt idx="2264">
                  <c:v>6.95E-6</c:v>
                </c:pt>
                <c:pt idx="2265">
                  <c:v>6.84E-6</c:v>
                </c:pt>
                <c:pt idx="2266">
                  <c:v>6.74E-6</c:v>
                </c:pt>
                <c:pt idx="2267">
                  <c:v>6.63E-6</c:v>
                </c:pt>
                <c:pt idx="2268">
                  <c:v>6.53E-6</c:v>
                </c:pt>
                <c:pt idx="2269">
                  <c:v>6.43E-6</c:v>
                </c:pt>
                <c:pt idx="2270">
                  <c:v>6.33E-6</c:v>
                </c:pt>
                <c:pt idx="2271">
                  <c:v>6.23E-6</c:v>
                </c:pt>
                <c:pt idx="2272">
                  <c:v>6.13E-6</c:v>
                </c:pt>
                <c:pt idx="2273">
                  <c:v>6.04E-6</c:v>
                </c:pt>
                <c:pt idx="2274">
                  <c:v>5.94E-6</c:v>
                </c:pt>
                <c:pt idx="2275">
                  <c:v>5.85E-6</c:v>
                </c:pt>
                <c:pt idx="2276">
                  <c:v>5.76E-6</c:v>
                </c:pt>
                <c:pt idx="2277">
                  <c:v>5.67E-6</c:v>
                </c:pt>
                <c:pt idx="2278">
                  <c:v>5.58E-6</c:v>
                </c:pt>
                <c:pt idx="2279">
                  <c:v>5.49E-6</c:v>
                </c:pt>
                <c:pt idx="2280">
                  <c:v>5.41E-6</c:v>
                </c:pt>
                <c:pt idx="2281">
                  <c:v>5.32E-6</c:v>
                </c:pt>
                <c:pt idx="2282">
                  <c:v>5.24E-6</c:v>
                </c:pt>
                <c:pt idx="2283">
                  <c:v>5.16E-6</c:v>
                </c:pt>
                <c:pt idx="2284">
                  <c:v>5.08E-6</c:v>
                </c:pt>
                <c:pt idx="2285">
                  <c:v>5.0E-6</c:v>
                </c:pt>
                <c:pt idx="2286">
                  <c:v>4.92E-6</c:v>
                </c:pt>
                <c:pt idx="2287">
                  <c:v>4.85E-6</c:v>
                </c:pt>
                <c:pt idx="2288">
                  <c:v>4.77E-6</c:v>
                </c:pt>
                <c:pt idx="2289">
                  <c:v>4.7E-6</c:v>
                </c:pt>
                <c:pt idx="2290">
                  <c:v>4.62E-6</c:v>
                </c:pt>
                <c:pt idx="2291">
                  <c:v>4.55E-6</c:v>
                </c:pt>
                <c:pt idx="2292">
                  <c:v>4.48E-6</c:v>
                </c:pt>
                <c:pt idx="2293">
                  <c:v>4.41E-6</c:v>
                </c:pt>
                <c:pt idx="2294">
                  <c:v>4.34E-6</c:v>
                </c:pt>
                <c:pt idx="2295">
                  <c:v>4.27E-6</c:v>
                </c:pt>
                <c:pt idx="2296">
                  <c:v>4.21E-6</c:v>
                </c:pt>
                <c:pt idx="2297">
                  <c:v>4.14E-6</c:v>
                </c:pt>
                <c:pt idx="2298">
                  <c:v>4.08E-6</c:v>
                </c:pt>
                <c:pt idx="2299">
                  <c:v>4.01E-6</c:v>
                </c:pt>
                <c:pt idx="2300">
                  <c:v>3.95E-6</c:v>
                </c:pt>
                <c:pt idx="2301">
                  <c:v>3.89E-6</c:v>
                </c:pt>
                <c:pt idx="2302">
                  <c:v>3.83E-6</c:v>
                </c:pt>
                <c:pt idx="2303">
                  <c:v>3.77E-6</c:v>
                </c:pt>
                <c:pt idx="2304">
                  <c:v>3.71E-6</c:v>
                </c:pt>
                <c:pt idx="2305">
                  <c:v>3.65E-6</c:v>
                </c:pt>
                <c:pt idx="2306">
                  <c:v>3.6E-6</c:v>
                </c:pt>
                <c:pt idx="2307">
                  <c:v>3.54E-6</c:v>
                </c:pt>
                <c:pt idx="2308">
                  <c:v>3.49E-6</c:v>
                </c:pt>
                <c:pt idx="2309">
                  <c:v>3.43E-6</c:v>
                </c:pt>
                <c:pt idx="2310">
                  <c:v>3.38E-6</c:v>
                </c:pt>
                <c:pt idx="2311">
                  <c:v>3.33E-6</c:v>
                </c:pt>
                <c:pt idx="2312">
                  <c:v>3.27E-6</c:v>
                </c:pt>
                <c:pt idx="2313">
                  <c:v>3.22E-6</c:v>
                </c:pt>
                <c:pt idx="2314">
                  <c:v>3.17E-6</c:v>
                </c:pt>
                <c:pt idx="2315">
                  <c:v>3.12E-6</c:v>
                </c:pt>
                <c:pt idx="2316">
                  <c:v>3.07E-6</c:v>
                </c:pt>
                <c:pt idx="2317">
                  <c:v>3.03E-6</c:v>
                </c:pt>
                <c:pt idx="2318">
                  <c:v>2.98E-6</c:v>
                </c:pt>
                <c:pt idx="2319">
                  <c:v>2.93E-6</c:v>
                </c:pt>
                <c:pt idx="2320">
                  <c:v>2.89E-6</c:v>
                </c:pt>
                <c:pt idx="2321">
                  <c:v>2.84E-6</c:v>
                </c:pt>
                <c:pt idx="2322">
                  <c:v>2.8E-6</c:v>
                </c:pt>
                <c:pt idx="2323">
                  <c:v>2.75E-6</c:v>
                </c:pt>
                <c:pt idx="2324">
                  <c:v>2.71E-6</c:v>
                </c:pt>
                <c:pt idx="2325">
                  <c:v>2.67E-6</c:v>
                </c:pt>
                <c:pt idx="2326">
                  <c:v>2.63E-6</c:v>
                </c:pt>
                <c:pt idx="2327">
                  <c:v>2.59E-6</c:v>
                </c:pt>
                <c:pt idx="2328">
                  <c:v>2.55E-6</c:v>
                </c:pt>
                <c:pt idx="2329">
                  <c:v>2.51E-6</c:v>
                </c:pt>
                <c:pt idx="2330">
                  <c:v>2.47E-6</c:v>
                </c:pt>
                <c:pt idx="2331">
                  <c:v>2.43E-6</c:v>
                </c:pt>
                <c:pt idx="2332">
                  <c:v>2.39E-6</c:v>
                </c:pt>
                <c:pt idx="2333">
                  <c:v>2.35E-6</c:v>
                </c:pt>
                <c:pt idx="2334">
                  <c:v>2.32E-6</c:v>
                </c:pt>
                <c:pt idx="2335">
                  <c:v>2.28E-6</c:v>
                </c:pt>
                <c:pt idx="2336">
                  <c:v>2.25E-6</c:v>
                </c:pt>
                <c:pt idx="2337">
                  <c:v>2.21E-6</c:v>
                </c:pt>
                <c:pt idx="2338">
                  <c:v>2.18E-6</c:v>
                </c:pt>
                <c:pt idx="2339">
                  <c:v>2.14E-6</c:v>
                </c:pt>
                <c:pt idx="2340">
                  <c:v>2.11E-6</c:v>
                </c:pt>
                <c:pt idx="2341">
                  <c:v>2.08E-6</c:v>
                </c:pt>
                <c:pt idx="2342">
                  <c:v>2.04E-6</c:v>
                </c:pt>
                <c:pt idx="2343">
                  <c:v>2.01E-6</c:v>
                </c:pt>
                <c:pt idx="2344">
                  <c:v>1.98E-6</c:v>
                </c:pt>
                <c:pt idx="2345">
                  <c:v>1.95E-6</c:v>
                </c:pt>
                <c:pt idx="2346">
                  <c:v>1.92E-6</c:v>
                </c:pt>
                <c:pt idx="2347">
                  <c:v>1.89E-6</c:v>
                </c:pt>
                <c:pt idx="2348">
                  <c:v>1.86E-6</c:v>
                </c:pt>
                <c:pt idx="2349">
                  <c:v>1.83E-6</c:v>
                </c:pt>
                <c:pt idx="2350">
                  <c:v>1.8E-6</c:v>
                </c:pt>
                <c:pt idx="2351">
                  <c:v>1.77E-6</c:v>
                </c:pt>
                <c:pt idx="2352">
                  <c:v>1.75E-6</c:v>
                </c:pt>
                <c:pt idx="2353">
                  <c:v>1.72E-6</c:v>
                </c:pt>
                <c:pt idx="2354">
                  <c:v>1.69E-6</c:v>
                </c:pt>
                <c:pt idx="2355">
                  <c:v>1.67E-6</c:v>
                </c:pt>
                <c:pt idx="2356">
                  <c:v>1.64E-6</c:v>
                </c:pt>
                <c:pt idx="2357">
                  <c:v>1.62E-6</c:v>
                </c:pt>
                <c:pt idx="2358">
                  <c:v>1.59E-6</c:v>
                </c:pt>
                <c:pt idx="2359">
                  <c:v>1.57E-6</c:v>
                </c:pt>
                <c:pt idx="2360">
                  <c:v>1.54E-6</c:v>
                </c:pt>
                <c:pt idx="2361">
                  <c:v>1.52E-6</c:v>
                </c:pt>
                <c:pt idx="2362">
                  <c:v>1.49E-6</c:v>
                </c:pt>
                <c:pt idx="2363">
                  <c:v>1.47E-6</c:v>
                </c:pt>
                <c:pt idx="2364">
                  <c:v>1.45E-6</c:v>
                </c:pt>
                <c:pt idx="2365">
                  <c:v>1.42E-6</c:v>
                </c:pt>
                <c:pt idx="2366">
                  <c:v>1.4E-6</c:v>
                </c:pt>
                <c:pt idx="2367">
                  <c:v>1.38E-6</c:v>
                </c:pt>
                <c:pt idx="2368">
                  <c:v>1.36E-6</c:v>
                </c:pt>
                <c:pt idx="2369">
                  <c:v>1.34E-6</c:v>
                </c:pt>
                <c:pt idx="2370">
                  <c:v>1.32E-6</c:v>
                </c:pt>
                <c:pt idx="2371">
                  <c:v>1.3E-6</c:v>
                </c:pt>
                <c:pt idx="2372">
                  <c:v>1.28E-6</c:v>
                </c:pt>
                <c:pt idx="2373">
                  <c:v>1.26E-6</c:v>
                </c:pt>
                <c:pt idx="2374">
                  <c:v>1.24E-6</c:v>
                </c:pt>
                <c:pt idx="2375">
                  <c:v>1.22E-6</c:v>
                </c:pt>
                <c:pt idx="2376">
                  <c:v>1.2E-6</c:v>
                </c:pt>
                <c:pt idx="2377">
                  <c:v>1.18E-6</c:v>
                </c:pt>
                <c:pt idx="2378">
                  <c:v>1.16E-6</c:v>
                </c:pt>
                <c:pt idx="2379">
                  <c:v>1.14E-6</c:v>
                </c:pt>
                <c:pt idx="2380">
                  <c:v>1.13E-6</c:v>
                </c:pt>
                <c:pt idx="2381">
                  <c:v>1.11E-6</c:v>
                </c:pt>
                <c:pt idx="2382">
                  <c:v>1.09E-6</c:v>
                </c:pt>
                <c:pt idx="2383">
                  <c:v>1.07E-6</c:v>
                </c:pt>
                <c:pt idx="2384">
                  <c:v>1.06E-6</c:v>
                </c:pt>
                <c:pt idx="2385">
                  <c:v>1.04E-6</c:v>
                </c:pt>
                <c:pt idx="2386">
                  <c:v>1.02E-6</c:v>
                </c:pt>
                <c:pt idx="2387">
                  <c:v>1.01E-6</c:v>
                </c:pt>
                <c:pt idx="2388">
                  <c:v>9.93E-7</c:v>
                </c:pt>
                <c:pt idx="2389">
                  <c:v>9.78E-7</c:v>
                </c:pt>
                <c:pt idx="2390">
                  <c:v>9.62E-7</c:v>
                </c:pt>
                <c:pt idx="2391">
                  <c:v>9.47E-7</c:v>
                </c:pt>
                <c:pt idx="2392">
                  <c:v>9.33E-7</c:v>
                </c:pt>
                <c:pt idx="2393">
                  <c:v>9.18E-7</c:v>
                </c:pt>
                <c:pt idx="2394">
                  <c:v>9.04E-7</c:v>
                </c:pt>
                <c:pt idx="2395">
                  <c:v>8.9E-7</c:v>
                </c:pt>
                <c:pt idx="2396">
                  <c:v>8.76E-7</c:v>
                </c:pt>
                <c:pt idx="2397">
                  <c:v>8.62E-7</c:v>
                </c:pt>
                <c:pt idx="2398">
                  <c:v>8.49E-7</c:v>
                </c:pt>
                <c:pt idx="2399">
                  <c:v>8.36E-7</c:v>
                </c:pt>
                <c:pt idx="2400">
                  <c:v>8.23E-7</c:v>
                </c:pt>
                <c:pt idx="2401">
                  <c:v>8.1E-7</c:v>
                </c:pt>
                <c:pt idx="2402">
                  <c:v>7.97E-7</c:v>
                </c:pt>
                <c:pt idx="2403">
                  <c:v>7.85E-7</c:v>
                </c:pt>
                <c:pt idx="2404">
                  <c:v>7.73E-7</c:v>
                </c:pt>
                <c:pt idx="2405">
                  <c:v>7.61E-7</c:v>
                </c:pt>
                <c:pt idx="2406">
                  <c:v>7.49E-7</c:v>
                </c:pt>
                <c:pt idx="2407">
                  <c:v>7.37E-7</c:v>
                </c:pt>
                <c:pt idx="2408">
                  <c:v>7.26E-7</c:v>
                </c:pt>
                <c:pt idx="2409">
                  <c:v>7.14E-7</c:v>
                </c:pt>
                <c:pt idx="2410">
                  <c:v>7.03E-7</c:v>
                </c:pt>
                <c:pt idx="2411">
                  <c:v>6.92E-7</c:v>
                </c:pt>
                <c:pt idx="2412">
                  <c:v>6.81E-7</c:v>
                </c:pt>
                <c:pt idx="2413">
                  <c:v>6.71E-7</c:v>
                </c:pt>
                <c:pt idx="2414">
                  <c:v>6.6E-7</c:v>
                </c:pt>
                <c:pt idx="2415">
                  <c:v>6.5E-7</c:v>
                </c:pt>
                <c:pt idx="2416">
                  <c:v>6.4E-7</c:v>
                </c:pt>
                <c:pt idx="2417">
                  <c:v>6.3E-7</c:v>
                </c:pt>
                <c:pt idx="2418">
                  <c:v>6.2E-7</c:v>
                </c:pt>
                <c:pt idx="2419">
                  <c:v>6.11E-7</c:v>
                </c:pt>
                <c:pt idx="2420">
                  <c:v>6.01E-7</c:v>
                </c:pt>
                <c:pt idx="2421">
                  <c:v>5.92E-7</c:v>
                </c:pt>
                <c:pt idx="2422">
                  <c:v>5.82E-7</c:v>
                </c:pt>
                <c:pt idx="2423">
                  <c:v>5.73E-7</c:v>
                </c:pt>
                <c:pt idx="2424">
                  <c:v>5.64E-7</c:v>
                </c:pt>
                <c:pt idx="2425">
                  <c:v>5.56E-7</c:v>
                </c:pt>
                <c:pt idx="2426">
                  <c:v>5.47E-7</c:v>
                </c:pt>
                <c:pt idx="2427">
                  <c:v>5.39E-7</c:v>
                </c:pt>
                <c:pt idx="2428">
                  <c:v>5.3E-7</c:v>
                </c:pt>
                <c:pt idx="2429">
                  <c:v>5.22E-7</c:v>
                </c:pt>
                <c:pt idx="2430">
                  <c:v>5.14E-7</c:v>
                </c:pt>
                <c:pt idx="2431">
                  <c:v>5.06E-7</c:v>
                </c:pt>
                <c:pt idx="2432">
                  <c:v>4.98E-7</c:v>
                </c:pt>
                <c:pt idx="2433">
                  <c:v>4.9E-7</c:v>
                </c:pt>
                <c:pt idx="2434">
                  <c:v>4.83E-7</c:v>
                </c:pt>
                <c:pt idx="2435">
                  <c:v>4.75E-7</c:v>
                </c:pt>
                <c:pt idx="2436">
                  <c:v>4.68E-7</c:v>
                </c:pt>
                <c:pt idx="2437">
                  <c:v>4.6E-7</c:v>
                </c:pt>
                <c:pt idx="2438">
                  <c:v>4.53E-7</c:v>
                </c:pt>
                <c:pt idx="2439">
                  <c:v>4.46E-7</c:v>
                </c:pt>
                <c:pt idx="2440">
                  <c:v>4.39E-7</c:v>
                </c:pt>
                <c:pt idx="2441">
                  <c:v>4.32E-7</c:v>
                </c:pt>
                <c:pt idx="2442">
                  <c:v>4.26E-7</c:v>
                </c:pt>
                <c:pt idx="2443">
                  <c:v>4.19E-7</c:v>
                </c:pt>
                <c:pt idx="2444">
                  <c:v>4.12E-7</c:v>
                </c:pt>
                <c:pt idx="2445">
                  <c:v>4.06E-7</c:v>
                </c:pt>
                <c:pt idx="2446">
                  <c:v>4.0E-7</c:v>
                </c:pt>
                <c:pt idx="2447">
                  <c:v>3.93E-7</c:v>
                </c:pt>
                <c:pt idx="2448">
                  <c:v>3.87E-7</c:v>
                </c:pt>
                <c:pt idx="2449">
                  <c:v>3.81E-7</c:v>
                </c:pt>
                <c:pt idx="2450">
                  <c:v>3.75E-7</c:v>
                </c:pt>
                <c:pt idx="2451">
                  <c:v>3.7E-7</c:v>
                </c:pt>
                <c:pt idx="2452">
                  <c:v>3.64E-7</c:v>
                </c:pt>
                <c:pt idx="2453">
                  <c:v>3.58E-7</c:v>
                </c:pt>
                <c:pt idx="2454">
                  <c:v>3.53E-7</c:v>
                </c:pt>
                <c:pt idx="2455">
                  <c:v>3.47E-7</c:v>
                </c:pt>
                <c:pt idx="2456">
                  <c:v>3.42E-7</c:v>
                </c:pt>
                <c:pt idx="2457">
                  <c:v>3.36E-7</c:v>
                </c:pt>
                <c:pt idx="2458">
                  <c:v>3.31E-7</c:v>
                </c:pt>
                <c:pt idx="2459">
                  <c:v>3.26E-7</c:v>
                </c:pt>
                <c:pt idx="2460">
                  <c:v>3.21E-7</c:v>
                </c:pt>
                <c:pt idx="2461">
                  <c:v>3.16E-7</c:v>
                </c:pt>
                <c:pt idx="2462">
                  <c:v>3.11E-7</c:v>
                </c:pt>
                <c:pt idx="2463">
                  <c:v>3.06E-7</c:v>
                </c:pt>
                <c:pt idx="2464">
                  <c:v>3.01E-7</c:v>
                </c:pt>
                <c:pt idx="2465">
                  <c:v>2.97E-7</c:v>
                </c:pt>
                <c:pt idx="2466">
                  <c:v>2.92E-7</c:v>
                </c:pt>
                <c:pt idx="2467">
                  <c:v>2.87E-7</c:v>
                </c:pt>
                <c:pt idx="2468">
                  <c:v>2.83E-7</c:v>
                </c:pt>
                <c:pt idx="2469">
                  <c:v>2.79E-7</c:v>
                </c:pt>
                <c:pt idx="2470">
                  <c:v>2.74E-7</c:v>
                </c:pt>
                <c:pt idx="2471">
                  <c:v>2.7E-7</c:v>
                </c:pt>
                <c:pt idx="2472">
                  <c:v>2.66E-7</c:v>
                </c:pt>
                <c:pt idx="2473">
                  <c:v>2.62E-7</c:v>
                </c:pt>
                <c:pt idx="2474">
                  <c:v>2.58E-7</c:v>
                </c:pt>
                <c:pt idx="2475">
                  <c:v>2.54E-7</c:v>
                </c:pt>
                <c:pt idx="2476">
                  <c:v>2.5E-7</c:v>
                </c:pt>
                <c:pt idx="2477">
                  <c:v>2.46E-7</c:v>
                </c:pt>
                <c:pt idx="2478">
                  <c:v>2.42E-7</c:v>
                </c:pt>
                <c:pt idx="2479">
                  <c:v>2.38E-7</c:v>
                </c:pt>
                <c:pt idx="2480">
                  <c:v>2.34E-7</c:v>
                </c:pt>
                <c:pt idx="2481">
                  <c:v>2.31E-7</c:v>
                </c:pt>
                <c:pt idx="2482">
                  <c:v>2.27E-7</c:v>
                </c:pt>
                <c:pt idx="2483">
                  <c:v>2.24E-7</c:v>
                </c:pt>
                <c:pt idx="2484">
                  <c:v>2.2E-7</c:v>
                </c:pt>
                <c:pt idx="2485">
                  <c:v>2.17E-7</c:v>
                </c:pt>
                <c:pt idx="2486">
                  <c:v>2.13E-7</c:v>
                </c:pt>
                <c:pt idx="2487">
                  <c:v>2.1E-7</c:v>
                </c:pt>
                <c:pt idx="2488">
                  <c:v>2.07E-7</c:v>
                </c:pt>
                <c:pt idx="2489">
                  <c:v>2.04E-7</c:v>
                </c:pt>
                <c:pt idx="2490">
                  <c:v>2.0E-7</c:v>
                </c:pt>
                <c:pt idx="2491">
                  <c:v>1.97E-7</c:v>
                </c:pt>
                <c:pt idx="2492">
                  <c:v>1.94E-7</c:v>
                </c:pt>
                <c:pt idx="2493">
                  <c:v>1.91E-7</c:v>
                </c:pt>
                <c:pt idx="2494">
                  <c:v>1.88E-7</c:v>
                </c:pt>
                <c:pt idx="2495">
                  <c:v>1.85E-7</c:v>
                </c:pt>
                <c:pt idx="2496">
                  <c:v>1.82E-7</c:v>
                </c:pt>
                <c:pt idx="2497">
                  <c:v>1.8E-7</c:v>
                </c:pt>
                <c:pt idx="2498">
                  <c:v>1.77E-7</c:v>
                </c:pt>
                <c:pt idx="2499">
                  <c:v>1.74E-7</c:v>
                </c:pt>
                <c:pt idx="2500">
                  <c:v>1.71E-7</c:v>
                </c:pt>
                <c:pt idx="2501">
                  <c:v>1.69E-7</c:v>
                </c:pt>
                <c:pt idx="2502">
                  <c:v>1.66E-7</c:v>
                </c:pt>
                <c:pt idx="2503">
                  <c:v>1.63E-7</c:v>
                </c:pt>
                <c:pt idx="2504">
                  <c:v>1.61E-7</c:v>
                </c:pt>
              </c:numCache>
            </c:numRef>
          </c:val>
          <c:smooth val="0"/>
        </c:ser>
        <c:dLbls>
          <c:showLegendKey val="0"/>
          <c:showVal val="0"/>
          <c:showCatName val="0"/>
          <c:showSerName val="0"/>
          <c:showPercent val="0"/>
          <c:showBubbleSize val="0"/>
        </c:dLbls>
        <c:marker val="1"/>
        <c:smooth val="0"/>
        <c:axId val="-2073490456"/>
        <c:axId val="-2073485032"/>
      </c:lineChart>
      <c:catAx>
        <c:axId val="-2073490456"/>
        <c:scaling>
          <c:orientation val="minMax"/>
        </c:scaling>
        <c:delete val="0"/>
        <c:axPos val="b"/>
        <c:title>
          <c:tx>
            <c:rich>
              <a:bodyPr/>
              <a:lstStyle/>
              <a:p>
                <a:pPr>
                  <a:defRPr/>
                </a:pPr>
                <a:r>
                  <a:rPr lang="en-US"/>
                  <a:t>Time</a:t>
                </a:r>
              </a:p>
            </c:rich>
          </c:tx>
          <c:layout/>
          <c:overlay val="0"/>
        </c:title>
        <c:numFmt formatCode="0.00E+00" sourceLinked="1"/>
        <c:majorTickMark val="out"/>
        <c:minorTickMark val="none"/>
        <c:tickLblPos val="nextTo"/>
        <c:crossAx val="-2073485032"/>
        <c:crosses val="autoZero"/>
        <c:auto val="1"/>
        <c:lblAlgn val="ctr"/>
        <c:lblOffset val="100"/>
        <c:noMultiLvlLbl val="0"/>
      </c:catAx>
      <c:valAx>
        <c:axId val="-2073485032"/>
        <c:scaling>
          <c:orientation val="minMax"/>
        </c:scaling>
        <c:delete val="0"/>
        <c:axPos val="l"/>
        <c:majorGridlines/>
        <c:title>
          <c:tx>
            <c:rich>
              <a:bodyPr rot="-5400000" vert="horz"/>
              <a:lstStyle/>
              <a:p>
                <a:pPr>
                  <a:defRPr/>
                </a:pPr>
                <a:r>
                  <a:rPr lang="en-US"/>
                  <a:t>Particles</a:t>
                </a:r>
              </a:p>
            </c:rich>
          </c:tx>
          <c:layout/>
          <c:overlay val="0"/>
        </c:title>
        <c:numFmt formatCode="0.00E+00" sourceLinked="1"/>
        <c:majorTickMark val="out"/>
        <c:minorTickMark val="none"/>
        <c:tickLblPos val="nextTo"/>
        <c:crossAx val="-20734904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Wild Type with Positive Feedback</a:t>
            </a:r>
          </a:p>
        </c:rich>
      </c:tx>
      <c:layout/>
      <c:overlay val="0"/>
    </c:title>
    <c:autoTitleDeleted val="0"/>
    <c:plotArea>
      <c:layout/>
      <c:lineChart>
        <c:grouping val="standard"/>
        <c:varyColors val="0"/>
        <c:ser>
          <c:idx val="1"/>
          <c:order val="0"/>
          <c:tx>
            <c:strRef>
              <c:f>DAN_REBOOT.gdat!$B$1</c:f>
              <c:strCache>
                <c:ptCount val="1"/>
                <c:pt idx="0">
                  <c:v>KRAS_total</c:v>
                </c:pt>
              </c:strCache>
            </c:strRef>
          </c:tx>
          <c:marker>
            <c:symbol val="none"/>
          </c:marker>
          <c:cat>
            <c:numRef>
              <c:f>DAN_REBOOT.gdat!$A$2:$A$16</c:f>
              <c:numCache>
                <c:formatCode>0.00E+00</c:formatCode>
                <c:ptCount val="15"/>
                <c:pt idx="0">
                  <c:v>0.0</c:v>
                </c:pt>
                <c:pt idx="1">
                  <c:v>400.0</c:v>
                </c:pt>
                <c:pt idx="2">
                  <c:v>800.0</c:v>
                </c:pt>
                <c:pt idx="3">
                  <c:v>1200.0</c:v>
                </c:pt>
                <c:pt idx="4">
                  <c:v>1600.0</c:v>
                </c:pt>
                <c:pt idx="5">
                  <c:v>2000.0</c:v>
                </c:pt>
                <c:pt idx="6">
                  <c:v>2400.0</c:v>
                </c:pt>
                <c:pt idx="7">
                  <c:v>2800.0</c:v>
                </c:pt>
                <c:pt idx="8">
                  <c:v>3200.0</c:v>
                </c:pt>
                <c:pt idx="9">
                  <c:v>3600.0</c:v>
                </c:pt>
                <c:pt idx="10">
                  <c:v>4000.0</c:v>
                </c:pt>
                <c:pt idx="11">
                  <c:v>4400.0</c:v>
                </c:pt>
                <c:pt idx="12">
                  <c:v>4800.0</c:v>
                </c:pt>
                <c:pt idx="13">
                  <c:v>5200.0</c:v>
                </c:pt>
                <c:pt idx="14">
                  <c:v>5600.0</c:v>
                </c:pt>
              </c:numCache>
            </c:numRef>
          </c:cat>
          <c:val>
            <c:numRef>
              <c:f>DAN_REBOOT.gdat!$B$2:$B$16</c:f>
              <c:numCache>
                <c:formatCode>0.00E+00</c:formatCode>
                <c:ptCount val="15"/>
                <c:pt idx="0">
                  <c:v>240885.6</c:v>
                </c:pt>
                <c:pt idx="1">
                  <c:v>240885.6</c:v>
                </c:pt>
                <c:pt idx="2">
                  <c:v>240885.6</c:v>
                </c:pt>
                <c:pt idx="3">
                  <c:v>240885.6</c:v>
                </c:pt>
                <c:pt idx="4">
                  <c:v>240885.6</c:v>
                </c:pt>
                <c:pt idx="5">
                  <c:v>240885.6</c:v>
                </c:pt>
                <c:pt idx="6">
                  <c:v>240885.6</c:v>
                </c:pt>
                <c:pt idx="7">
                  <c:v>240885.6</c:v>
                </c:pt>
                <c:pt idx="8">
                  <c:v>240885.6</c:v>
                </c:pt>
                <c:pt idx="9">
                  <c:v>240885.6</c:v>
                </c:pt>
                <c:pt idx="10">
                  <c:v>240885.6</c:v>
                </c:pt>
                <c:pt idx="11">
                  <c:v>240885.6</c:v>
                </c:pt>
                <c:pt idx="12">
                  <c:v>240885.6</c:v>
                </c:pt>
                <c:pt idx="13">
                  <c:v>240885.6</c:v>
                </c:pt>
                <c:pt idx="14">
                  <c:v>240885.6</c:v>
                </c:pt>
              </c:numCache>
            </c:numRef>
          </c:val>
          <c:smooth val="0"/>
        </c:ser>
        <c:ser>
          <c:idx val="2"/>
          <c:order val="1"/>
          <c:tx>
            <c:strRef>
              <c:f>DAN_REBOOT.gdat!$C$1</c:f>
              <c:strCache>
                <c:ptCount val="1"/>
                <c:pt idx="0">
                  <c:v>KRAS_GTP_total</c:v>
                </c:pt>
              </c:strCache>
            </c:strRef>
          </c:tx>
          <c:marker>
            <c:symbol val="none"/>
          </c:marker>
          <c:cat>
            <c:numRef>
              <c:f>DAN_REBOOT.gdat!$A$2:$A$16</c:f>
              <c:numCache>
                <c:formatCode>0.00E+00</c:formatCode>
                <c:ptCount val="15"/>
                <c:pt idx="0">
                  <c:v>0.0</c:v>
                </c:pt>
                <c:pt idx="1">
                  <c:v>400.0</c:v>
                </c:pt>
                <c:pt idx="2">
                  <c:v>800.0</c:v>
                </c:pt>
                <c:pt idx="3">
                  <c:v>1200.0</c:v>
                </c:pt>
                <c:pt idx="4">
                  <c:v>1600.0</c:v>
                </c:pt>
                <c:pt idx="5">
                  <c:v>2000.0</c:v>
                </c:pt>
                <c:pt idx="6">
                  <c:v>2400.0</c:v>
                </c:pt>
                <c:pt idx="7">
                  <c:v>2800.0</c:v>
                </c:pt>
                <c:pt idx="8">
                  <c:v>3200.0</c:v>
                </c:pt>
                <c:pt idx="9">
                  <c:v>3600.0</c:v>
                </c:pt>
                <c:pt idx="10">
                  <c:v>4000.0</c:v>
                </c:pt>
                <c:pt idx="11">
                  <c:v>4400.0</c:v>
                </c:pt>
                <c:pt idx="12">
                  <c:v>4800.0</c:v>
                </c:pt>
                <c:pt idx="13">
                  <c:v>5200.0</c:v>
                </c:pt>
                <c:pt idx="14">
                  <c:v>5600.0</c:v>
                </c:pt>
              </c:numCache>
            </c:numRef>
          </c:cat>
          <c:val>
            <c:numRef>
              <c:f>DAN_REBOOT.gdat!$C$2:$C$16</c:f>
              <c:numCache>
                <c:formatCode>0.00E+00</c:formatCode>
                <c:ptCount val="15"/>
                <c:pt idx="0">
                  <c:v>0.0</c:v>
                </c:pt>
                <c:pt idx="1">
                  <c:v>2804.303656772</c:v>
                </c:pt>
                <c:pt idx="2">
                  <c:v>2813.838547163</c:v>
                </c:pt>
                <c:pt idx="3">
                  <c:v>2813.906210957</c:v>
                </c:pt>
                <c:pt idx="4">
                  <c:v>2813.906692298</c:v>
                </c:pt>
                <c:pt idx="5">
                  <c:v>2813.906695714998</c:v>
                </c:pt>
                <c:pt idx="6">
                  <c:v>2813.906695751999</c:v>
                </c:pt>
                <c:pt idx="7">
                  <c:v>2813.906695747999</c:v>
                </c:pt>
                <c:pt idx="8">
                  <c:v>2813.906695749999</c:v>
                </c:pt>
                <c:pt idx="9">
                  <c:v>2813.906695748999</c:v>
                </c:pt>
                <c:pt idx="10">
                  <c:v>2813.906695749999</c:v>
                </c:pt>
                <c:pt idx="11">
                  <c:v>2813.906695749999</c:v>
                </c:pt>
                <c:pt idx="12">
                  <c:v>2813.906695749999</c:v>
                </c:pt>
                <c:pt idx="13">
                  <c:v>2813.906695749999</c:v>
                </c:pt>
                <c:pt idx="14">
                  <c:v>2813.906695749999</c:v>
                </c:pt>
              </c:numCache>
            </c:numRef>
          </c:val>
          <c:smooth val="0"/>
        </c:ser>
        <c:ser>
          <c:idx val="3"/>
          <c:order val="2"/>
          <c:tx>
            <c:strRef>
              <c:f>DAN_REBOOT.gdat!$D$1</c:f>
              <c:strCache>
                <c:ptCount val="1"/>
                <c:pt idx="0">
                  <c:v>KRAS_GDP_total</c:v>
                </c:pt>
              </c:strCache>
            </c:strRef>
          </c:tx>
          <c:marker>
            <c:symbol val="none"/>
          </c:marker>
          <c:cat>
            <c:numRef>
              <c:f>DAN_REBOOT.gdat!$A$2:$A$16</c:f>
              <c:numCache>
                <c:formatCode>0.00E+00</c:formatCode>
                <c:ptCount val="15"/>
                <c:pt idx="0">
                  <c:v>0.0</c:v>
                </c:pt>
                <c:pt idx="1">
                  <c:v>400.0</c:v>
                </c:pt>
                <c:pt idx="2">
                  <c:v>800.0</c:v>
                </c:pt>
                <c:pt idx="3">
                  <c:v>1200.0</c:v>
                </c:pt>
                <c:pt idx="4">
                  <c:v>1600.0</c:v>
                </c:pt>
                <c:pt idx="5">
                  <c:v>2000.0</c:v>
                </c:pt>
                <c:pt idx="6">
                  <c:v>2400.0</c:v>
                </c:pt>
                <c:pt idx="7">
                  <c:v>2800.0</c:v>
                </c:pt>
                <c:pt idx="8">
                  <c:v>3200.0</c:v>
                </c:pt>
                <c:pt idx="9">
                  <c:v>3600.0</c:v>
                </c:pt>
                <c:pt idx="10">
                  <c:v>4000.0</c:v>
                </c:pt>
                <c:pt idx="11">
                  <c:v>4400.0</c:v>
                </c:pt>
                <c:pt idx="12">
                  <c:v>4800.0</c:v>
                </c:pt>
                <c:pt idx="13">
                  <c:v>5200.0</c:v>
                </c:pt>
                <c:pt idx="14">
                  <c:v>5600.0</c:v>
                </c:pt>
              </c:numCache>
            </c:numRef>
          </c:cat>
          <c:val>
            <c:numRef>
              <c:f>DAN_REBOOT.gdat!$D$2:$D$16</c:f>
              <c:numCache>
                <c:formatCode>0.00E+00</c:formatCode>
                <c:ptCount val="15"/>
                <c:pt idx="0">
                  <c:v>240885.6</c:v>
                </c:pt>
                <c:pt idx="1">
                  <c:v>224719.312169</c:v>
                </c:pt>
                <c:pt idx="2">
                  <c:v>224667.0804997</c:v>
                </c:pt>
                <c:pt idx="3">
                  <c:v>224666.7099007</c:v>
                </c:pt>
                <c:pt idx="4">
                  <c:v>224666.7072644</c:v>
                </c:pt>
                <c:pt idx="5">
                  <c:v>224666.7072457</c:v>
                </c:pt>
                <c:pt idx="6">
                  <c:v>224666.7072455</c:v>
                </c:pt>
                <c:pt idx="7">
                  <c:v>224666.7072455</c:v>
                </c:pt>
                <c:pt idx="8">
                  <c:v>224666.7072455</c:v>
                </c:pt>
                <c:pt idx="9">
                  <c:v>224666.7072455</c:v>
                </c:pt>
                <c:pt idx="10">
                  <c:v>224666.7072455</c:v>
                </c:pt>
                <c:pt idx="11">
                  <c:v>224666.7072455</c:v>
                </c:pt>
                <c:pt idx="12">
                  <c:v>224666.7072455</c:v>
                </c:pt>
                <c:pt idx="13">
                  <c:v>224666.7072455</c:v>
                </c:pt>
                <c:pt idx="14">
                  <c:v>224666.7072455</c:v>
                </c:pt>
              </c:numCache>
            </c:numRef>
          </c:val>
          <c:smooth val="0"/>
        </c:ser>
        <c:dLbls>
          <c:showLegendKey val="0"/>
          <c:showVal val="0"/>
          <c:showCatName val="0"/>
          <c:showSerName val="0"/>
          <c:showPercent val="0"/>
          <c:showBubbleSize val="0"/>
        </c:dLbls>
        <c:marker val="1"/>
        <c:smooth val="0"/>
        <c:axId val="-2073052776"/>
        <c:axId val="-2073605080"/>
      </c:lineChart>
      <c:catAx>
        <c:axId val="-2073052776"/>
        <c:scaling>
          <c:orientation val="minMax"/>
        </c:scaling>
        <c:delete val="0"/>
        <c:axPos val="b"/>
        <c:title>
          <c:tx>
            <c:rich>
              <a:bodyPr/>
              <a:lstStyle/>
              <a:p>
                <a:pPr>
                  <a:defRPr/>
                </a:pPr>
                <a:r>
                  <a:rPr lang="en-US"/>
                  <a:t>Time</a:t>
                </a:r>
              </a:p>
            </c:rich>
          </c:tx>
          <c:layout/>
          <c:overlay val="0"/>
        </c:title>
        <c:numFmt formatCode="0.00E+00" sourceLinked="1"/>
        <c:majorTickMark val="out"/>
        <c:minorTickMark val="none"/>
        <c:tickLblPos val="nextTo"/>
        <c:crossAx val="-2073605080"/>
        <c:crosses val="autoZero"/>
        <c:auto val="1"/>
        <c:lblAlgn val="ctr"/>
        <c:lblOffset val="100"/>
        <c:noMultiLvlLbl val="0"/>
      </c:catAx>
      <c:valAx>
        <c:axId val="-2073605080"/>
        <c:scaling>
          <c:orientation val="minMax"/>
        </c:scaling>
        <c:delete val="0"/>
        <c:axPos val="l"/>
        <c:majorGridlines/>
        <c:title>
          <c:tx>
            <c:rich>
              <a:bodyPr rot="-5400000" vert="horz"/>
              <a:lstStyle/>
              <a:p>
                <a:pPr>
                  <a:defRPr/>
                </a:pPr>
                <a:r>
                  <a:rPr lang="en-US"/>
                  <a:t>Particles</a:t>
                </a:r>
              </a:p>
            </c:rich>
          </c:tx>
          <c:layout/>
          <c:overlay val="0"/>
        </c:title>
        <c:numFmt formatCode="0.00E+00" sourceLinked="1"/>
        <c:majorTickMark val="out"/>
        <c:minorTickMark val="none"/>
        <c:tickLblPos val="nextTo"/>
        <c:crossAx val="-207305277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Original</a:t>
            </a:r>
            <a:r>
              <a:rPr lang="en-US" baseline="0" dirty="0"/>
              <a:t> Model </a:t>
            </a:r>
            <a:r>
              <a:rPr lang="en-US" baseline="0" dirty="0" smtClean="0"/>
              <a:t>of Wild Type without </a:t>
            </a:r>
            <a:r>
              <a:rPr lang="en-US" baseline="0" dirty="0"/>
              <a:t>Positive Feedback</a:t>
            </a:r>
            <a:endParaRPr lang="en-US" dirty="0"/>
          </a:p>
        </c:rich>
      </c:tx>
      <c:layout/>
      <c:overlay val="0"/>
    </c:title>
    <c:autoTitleDeleted val="0"/>
    <c:plotArea>
      <c:layout/>
      <c:lineChart>
        <c:grouping val="standard"/>
        <c:varyColors val="0"/>
        <c:ser>
          <c:idx val="1"/>
          <c:order val="0"/>
          <c:tx>
            <c:strRef>
              <c:f>og_science_model_equil.gdat!$B$1</c:f>
              <c:strCache>
                <c:ptCount val="1"/>
                <c:pt idx="0">
                  <c:v>KRAS_total</c:v>
                </c:pt>
              </c:strCache>
            </c:strRef>
          </c:tx>
          <c:marker>
            <c:symbol val="none"/>
          </c:marker>
          <c:cat>
            <c:numRef>
              <c:f>og_science_model_equil.gdat!$A$2:$A$8</c:f>
              <c:numCache>
                <c:formatCode>0.00E+00</c:formatCode>
                <c:ptCount val="7"/>
                <c:pt idx="0">
                  <c:v>0.0</c:v>
                </c:pt>
                <c:pt idx="1">
                  <c:v>400.0</c:v>
                </c:pt>
                <c:pt idx="2">
                  <c:v>800.0</c:v>
                </c:pt>
                <c:pt idx="3">
                  <c:v>1200.0</c:v>
                </c:pt>
                <c:pt idx="4">
                  <c:v>1600.0</c:v>
                </c:pt>
                <c:pt idx="5">
                  <c:v>2000.0</c:v>
                </c:pt>
                <c:pt idx="6">
                  <c:v>2400.0</c:v>
                </c:pt>
              </c:numCache>
            </c:numRef>
          </c:cat>
          <c:val>
            <c:numRef>
              <c:f>og_science_model_equil.gdat!$B$2:$B$8</c:f>
              <c:numCache>
                <c:formatCode>0.00E+00</c:formatCode>
                <c:ptCount val="7"/>
                <c:pt idx="0">
                  <c:v>240885.6</c:v>
                </c:pt>
                <c:pt idx="1">
                  <c:v>240885.6</c:v>
                </c:pt>
                <c:pt idx="2">
                  <c:v>240885.6</c:v>
                </c:pt>
                <c:pt idx="3">
                  <c:v>240885.6</c:v>
                </c:pt>
                <c:pt idx="4">
                  <c:v>240885.6</c:v>
                </c:pt>
                <c:pt idx="5">
                  <c:v>240885.6</c:v>
                </c:pt>
                <c:pt idx="6">
                  <c:v>240885.6</c:v>
                </c:pt>
              </c:numCache>
            </c:numRef>
          </c:val>
          <c:smooth val="0"/>
        </c:ser>
        <c:ser>
          <c:idx val="2"/>
          <c:order val="1"/>
          <c:tx>
            <c:strRef>
              <c:f>og_science_model_equil.gdat!$C$1</c:f>
              <c:strCache>
                <c:ptCount val="1"/>
                <c:pt idx="0">
                  <c:v>KRAS_GTP_total</c:v>
                </c:pt>
              </c:strCache>
            </c:strRef>
          </c:tx>
          <c:marker>
            <c:symbol val="none"/>
          </c:marker>
          <c:cat>
            <c:numRef>
              <c:f>og_science_model_equil.gdat!$A$2:$A$8</c:f>
              <c:numCache>
                <c:formatCode>0.00E+00</c:formatCode>
                <c:ptCount val="7"/>
                <c:pt idx="0">
                  <c:v>0.0</c:v>
                </c:pt>
                <c:pt idx="1">
                  <c:v>400.0</c:v>
                </c:pt>
                <c:pt idx="2">
                  <c:v>800.0</c:v>
                </c:pt>
                <c:pt idx="3">
                  <c:v>1200.0</c:v>
                </c:pt>
                <c:pt idx="4">
                  <c:v>1600.0</c:v>
                </c:pt>
                <c:pt idx="5">
                  <c:v>2000.0</c:v>
                </c:pt>
                <c:pt idx="6">
                  <c:v>2400.0</c:v>
                </c:pt>
              </c:numCache>
            </c:numRef>
          </c:cat>
          <c:val>
            <c:numRef>
              <c:f>og_science_model_equil.gdat!$C$2:$C$8</c:f>
              <c:numCache>
                <c:formatCode>0.00E+00</c:formatCode>
                <c:ptCount val="7"/>
                <c:pt idx="0">
                  <c:v>0.0</c:v>
                </c:pt>
                <c:pt idx="1">
                  <c:v>2939.959063851</c:v>
                </c:pt>
                <c:pt idx="2">
                  <c:v>2941.939031046</c:v>
                </c:pt>
                <c:pt idx="3">
                  <c:v>2941.941399775</c:v>
                </c:pt>
                <c:pt idx="4">
                  <c:v>2941.941402606</c:v>
                </c:pt>
                <c:pt idx="5">
                  <c:v>2941.941402626</c:v>
                </c:pt>
                <c:pt idx="6">
                  <c:v>2941.941402617</c:v>
                </c:pt>
              </c:numCache>
            </c:numRef>
          </c:val>
          <c:smooth val="0"/>
        </c:ser>
        <c:ser>
          <c:idx val="6"/>
          <c:order val="2"/>
          <c:tx>
            <c:strRef>
              <c:f>og_science_model_equil.gdat!$G$1</c:f>
              <c:strCache>
                <c:ptCount val="1"/>
                <c:pt idx="0">
                  <c:v>KRAS_GDP_total</c:v>
                </c:pt>
              </c:strCache>
            </c:strRef>
          </c:tx>
          <c:marker>
            <c:symbol val="none"/>
          </c:marker>
          <c:cat>
            <c:numRef>
              <c:f>og_science_model_equil.gdat!$A$2:$A$8</c:f>
              <c:numCache>
                <c:formatCode>0.00E+00</c:formatCode>
                <c:ptCount val="7"/>
                <c:pt idx="0">
                  <c:v>0.0</c:v>
                </c:pt>
                <c:pt idx="1">
                  <c:v>400.0</c:v>
                </c:pt>
                <c:pt idx="2">
                  <c:v>800.0</c:v>
                </c:pt>
                <c:pt idx="3">
                  <c:v>1200.0</c:v>
                </c:pt>
                <c:pt idx="4">
                  <c:v>1600.0</c:v>
                </c:pt>
                <c:pt idx="5">
                  <c:v>2000.0</c:v>
                </c:pt>
                <c:pt idx="6">
                  <c:v>2400.0</c:v>
                </c:pt>
              </c:numCache>
            </c:numRef>
          </c:cat>
          <c:val>
            <c:numRef>
              <c:f>og_science_model_equil.gdat!$G$2:$G$8</c:f>
              <c:numCache>
                <c:formatCode>0.00E+00</c:formatCode>
                <c:ptCount val="7"/>
                <c:pt idx="0">
                  <c:v>240885.6</c:v>
                </c:pt>
                <c:pt idx="1">
                  <c:v>237945.58061</c:v>
                </c:pt>
                <c:pt idx="2">
                  <c:v>237943.600643</c:v>
                </c:pt>
                <c:pt idx="3">
                  <c:v>237943.5982742</c:v>
                </c:pt>
                <c:pt idx="4">
                  <c:v>237943.5982714</c:v>
                </c:pt>
                <c:pt idx="5">
                  <c:v>237943.5982714</c:v>
                </c:pt>
                <c:pt idx="6">
                  <c:v>237943.5982714</c:v>
                </c:pt>
              </c:numCache>
            </c:numRef>
          </c:val>
          <c:smooth val="0"/>
        </c:ser>
        <c:dLbls>
          <c:showLegendKey val="0"/>
          <c:showVal val="0"/>
          <c:showCatName val="0"/>
          <c:showSerName val="0"/>
          <c:showPercent val="0"/>
          <c:showBubbleSize val="0"/>
        </c:dLbls>
        <c:marker val="1"/>
        <c:smooth val="0"/>
        <c:axId val="-2079590952"/>
        <c:axId val="-2073074200"/>
      </c:lineChart>
      <c:catAx>
        <c:axId val="-2079590952"/>
        <c:scaling>
          <c:orientation val="minMax"/>
        </c:scaling>
        <c:delete val="0"/>
        <c:axPos val="b"/>
        <c:title>
          <c:tx>
            <c:rich>
              <a:bodyPr/>
              <a:lstStyle/>
              <a:p>
                <a:pPr>
                  <a:defRPr/>
                </a:pPr>
                <a:r>
                  <a:rPr lang="en-US"/>
                  <a:t>Time</a:t>
                </a:r>
              </a:p>
            </c:rich>
          </c:tx>
          <c:layout/>
          <c:overlay val="0"/>
        </c:title>
        <c:numFmt formatCode="0.00E+00" sourceLinked="1"/>
        <c:majorTickMark val="out"/>
        <c:minorTickMark val="none"/>
        <c:tickLblPos val="nextTo"/>
        <c:crossAx val="-2073074200"/>
        <c:crosses val="autoZero"/>
        <c:auto val="1"/>
        <c:lblAlgn val="ctr"/>
        <c:lblOffset val="100"/>
        <c:noMultiLvlLbl val="0"/>
      </c:catAx>
      <c:valAx>
        <c:axId val="-2073074200"/>
        <c:scaling>
          <c:orientation val="minMax"/>
        </c:scaling>
        <c:delete val="0"/>
        <c:axPos val="l"/>
        <c:majorGridlines/>
        <c:title>
          <c:tx>
            <c:rich>
              <a:bodyPr rot="-5400000" vert="horz"/>
              <a:lstStyle/>
              <a:p>
                <a:pPr>
                  <a:defRPr/>
                </a:pPr>
                <a:r>
                  <a:rPr lang="en-US"/>
                  <a:t>Particles</a:t>
                </a:r>
              </a:p>
            </c:rich>
          </c:tx>
          <c:layout/>
          <c:overlay val="0"/>
        </c:title>
        <c:numFmt formatCode="0.00E+00" sourceLinked="1"/>
        <c:majorTickMark val="out"/>
        <c:minorTickMark val="none"/>
        <c:tickLblPos val="nextTo"/>
        <c:crossAx val="-207959095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Positive</a:t>
            </a:r>
            <a:r>
              <a:rPr lang="en-US" baseline="0"/>
              <a:t> Feedback Model</a:t>
            </a:r>
            <a:endParaRPr lang="en-US"/>
          </a:p>
        </c:rich>
      </c:tx>
      <c:layout/>
      <c:overlay val="0"/>
    </c:title>
    <c:autoTitleDeleted val="0"/>
    <c:plotArea>
      <c:layout/>
      <c:lineChart>
        <c:grouping val="standard"/>
        <c:varyColors val="0"/>
        <c:ser>
          <c:idx val="1"/>
          <c:order val="0"/>
          <c:tx>
            <c:strRef>
              <c:f>DAN_REBOOT_graphs.txt!$B$1</c:f>
              <c:strCache>
                <c:ptCount val="1"/>
                <c:pt idx="0">
                  <c:v>KRAS_total</c:v>
                </c:pt>
              </c:strCache>
            </c:strRef>
          </c:tx>
          <c:marker>
            <c:symbol val="none"/>
          </c:marker>
          <c:cat>
            <c:numRef>
              <c:f>DAN_REBOOT_graphs.txt!$A$2:$A$144</c:f>
              <c:numCache>
                <c:formatCode>0.00E+00</c:formatCode>
                <c:ptCount val="143"/>
                <c:pt idx="0">
                  <c:v>0.0</c:v>
                </c:pt>
                <c:pt idx="1">
                  <c:v>400.0</c:v>
                </c:pt>
                <c:pt idx="2">
                  <c:v>800.0</c:v>
                </c:pt>
                <c:pt idx="3">
                  <c:v>1200.0</c:v>
                </c:pt>
                <c:pt idx="4">
                  <c:v>1600.0</c:v>
                </c:pt>
                <c:pt idx="5">
                  <c:v>2000.0</c:v>
                </c:pt>
                <c:pt idx="6">
                  <c:v>2400.0</c:v>
                </c:pt>
                <c:pt idx="7">
                  <c:v>2800.0</c:v>
                </c:pt>
                <c:pt idx="8">
                  <c:v>3200.0</c:v>
                </c:pt>
                <c:pt idx="9">
                  <c:v>3600.0</c:v>
                </c:pt>
                <c:pt idx="10">
                  <c:v>4000.0</c:v>
                </c:pt>
                <c:pt idx="11">
                  <c:v>4400.0</c:v>
                </c:pt>
                <c:pt idx="12">
                  <c:v>4800.0</c:v>
                </c:pt>
                <c:pt idx="13">
                  <c:v>5200.0</c:v>
                </c:pt>
                <c:pt idx="14">
                  <c:v>5600.0</c:v>
                </c:pt>
                <c:pt idx="15">
                  <c:v>6000.0</c:v>
                </c:pt>
                <c:pt idx="16">
                  <c:v>6400.0</c:v>
                </c:pt>
                <c:pt idx="17">
                  <c:v>6800.0</c:v>
                </c:pt>
                <c:pt idx="18">
                  <c:v>7200.0</c:v>
                </c:pt>
                <c:pt idx="19">
                  <c:v>7600.0</c:v>
                </c:pt>
                <c:pt idx="20">
                  <c:v>8000.0</c:v>
                </c:pt>
                <c:pt idx="21">
                  <c:v>8400.0</c:v>
                </c:pt>
                <c:pt idx="22">
                  <c:v>8800.0</c:v>
                </c:pt>
                <c:pt idx="23">
                  <c:v>9200.0</c:v>
                </c:pt>
                <c:pt idx="24">
                  <c:v>9600.0</c:v>
                </c:pt>
                <c:pt idx="25">
                  <c:v>10000.0</c:v>
                </c:pt>
                <c:pt idx="26">
                  <c:v>10400.0</c:v>
                </c:pt>
                <c:pt idx="27">
                  <c:v>10800.0</c:v>
                </c:pt>
                <c:pt idx="28">
                  <c:v>11200.0</c:v>
                </c:pt>
                <c:pt idx="29">
                  <c:v>11600.0</c:v>
                </c:pt>
                <c:pt idx="30">
                  <c:v>12000.0</c:v>
                </c:pt>
                <c:pt idx="31">
                  <c:v>12400.0</c:v>
                </c:pt>
                <c:pt idx="32">
                  <c:v>12800.0</c:v>
                </c:pt>
                <c:pt idx="33">
                  <c:v>13200.0</c:v>
                </c:pt>
                <c:pt idx="34">
                  <c:v>13600.0</c:v>
                </c:pt>
                <c:pt idx="35">
                  <c:v>14000.0</c:v>
                </c:pt>
                <c:pt idx="36">
                  <c:v>14400.0</c:v>
                </c:pt>
                <c:pt idx="37">
                  <c:v>14800.0</c:v>
                </c:pt>
                <c:pt idx="38">
                  <c:v>15200.0</c:v>
                </c:pt>
                <c:pt idx="39">
                  <c:v>15600.0</c:v>
                </c:pt>
                <c:pt idx="40">
                  <c:v>16000.0</c:v>
                </c:pt>
                <c:pt idx="41">
                  <c:v>16400.0</c:v>
                </c:pt>
                <c:pt idx="42">
                  <c:v>16800.0</c:v>
                </c:pt>
                <c:pt idx="43">
                  <c:v>17200.0</c:v>
                </c:pt>
                <c:pt idx="44">
                  <c:v>17600.0</c:v>
                </c:pt>
                <c:pt idx="45">
                  <c:v>18000.0</c:v>
                </c:pt>
                <c:pt idx="46">
                  <c:v>18400.0</c:v>
                </c:pt>
                <c:pt idx="47">
                  <c:v>18800.0</c:v>
                </c:pt>
                <c:pt idx="48">
                  <c:v>19200.0</c:v>
                </c:pt>
                <c:pt idx="49">
                  <c:v>19600.0</c:v>
                </c:pt>
                <c:pt idx="50">
                  <c:v>20000.0</c:v>
                </c:pt>
                <c:pt idx="51">
                  <c:v>20400.0</c:v>
                </c:pt>
                <c:pt idx="52">
                  <c:v>20800.0</c:v>
                </c:pt>
                <c:pt idx="53">
                  <c:v>21200.0</c:v>
                </c:pt>
                <c:pt idx="54">
                  <c:v>21600.0</c:v>
                </c:pt>
                <c:pt idx="55">
                  <c:v>22000.0</c:v>
                </c:pt>
                <c:pt idx="56">
                  <c:v>22400.0</c:v>
                </c:pt>
                <c:pt idx="57">
                  <c:v>22800.0</c:v>
                </c:pt>
                <c:pt idx="58">
                  <c:v>23200.0</c:v>
                </c:pt>
                <c:pt idx="59">
                  <c:v>23600.0</c:v>
                </c:pt>
                <c:pt idx="60">
                  <c:v>24000.0</c:v>
                </c:pt>
                <c:pt idx="61">
                  <c:v>24400.0</c:v>
                </c:pt>
                <c:pt idx="62">
                  <c:v>24800.0</c:v>
                </c:pt>
                <c:pt idx="63">
                  <c:v>25200.0</c:v>
                </c:pt>
                <c:pt idx="64">
                  <c:v>25600.0</c:v>
                </c:pt>
                <c:pt idx="65">
                  <c:v>26000.0</c:v>
                </c:pt>
                <c:pt idx="66">
                  <c:v>26400.0</c:v>
                </c:pt>
                <c:pt idx="67">
                  <c:v>26800.0</c:v>
                </c:pt>
                <c:pt idx="68">
                  <c:v>27200.0</c:v>
                </c:pt>
                <c:pt idx="69">
                  <c:v>27600.0</c:v>
                </c:pt>
                <c:pt idx="70">
                  <c:v>28000.0</c:v>
                </c:pt>
                <c:pt idx="71">
                  <c:v>28400.0</c:v>
                </c:pt>
                <c:pt idx="72">
                  <c:v>28800.0</c:v>
                </c:pt>
                <c:pt idx="73">
                  <c:v>29200.0</c:v>
                </c:pt>
                <c:pt idx="74">
                  <c:v>29600.0</c:v>
                </c:pt>
                <c:pt idx="75">
                  <c:v>30000.0</c:v>
                </c:pt>
                <c:pt idx="76">
                  <c:v>30400.0</c:v>
                </c:pt>
                <c:pt idx="77">
                  <c:v>30800.0</c:v>
                </c:pt>
                <c:pt idx="78">
                  <c:v>31200.0</c:v>
                </c:pt>
                <c:pt idx="79">
                  <c:v>31600.0</c:v>
                </c:pt>
                <c:pt idx="80">
                  <c:v>32000.0</c:v>
                </c:pt>
                <c:pt idx="81">
                  <c:v>32400.0</c:v>
                </c:pt>
                <c:pt idx="82">
                  <c:v>32800.0</c:v>
                </c:pt>
                <c:pt idx="83">
                  <c:v>33200.0</c:v>
                </c:pt>
                <c:pt idx="84">
                  <c:v>33600.0</c:v>
                </c:pt>
                <c:pt idx="85">
                  <c:v>34000.0</c:v>
                </c:pt>
                <c:pt idx="86">
                  <c:v>34400.0</c:v>
                </c:pt>
                <c:pt idx="87">
                  <c:v>34800.0</c:v>
                </c:pt>
                <c:pt idx="88">
                  <c:v>35200.0</c:v>
                </c:pt>
                <c:pt idx="89">
                  <c:v>35600.0</c:v>
                </c:pt>
                <c:pt idx="90">
                  <c:v>36000.0</c:v>
                </c:pt>
                <c:pt idx="91">
                  <c:v>36400.0</c:v>
                </c:pt>
                <c:pt idx="92">
                  <c:v>36800.0</c:v>
                </c:pt>
                <c:pt idx="93">
                  <c:v>37200.0</c:v>
                </c:pt>
                <c:pt idx="94">
                  <c:v>37600.0</c:v>
                </c:pt>
                <c:pt idx="95">
                  <c:v>38000.0</c:v>
                </c:pt>
                <c:pt idx="96">
                  <c:v>38400.0</c:v>
                </c:pt>
                <c:pt idx="97">
                  <c:v>38800.0</c:v>
                </c:pt>
                <c:pt idx="98">
                  <c:v>39200.0</c:v>
                </c:pt>
                <c:pt idx="99">
                  <c:v>39600.0</c:v>
                </c:pt>
                <c:pt idx="100">
                  <c:v>40000.0</c:v>
                </c:pt>
                <c:pt idx="101">
                  <c:v>40400.0</c:v>
                </c:pt>
                <c:pt idx="102">
                  <c:v>40800.0</c:v>
                </c:pt>
                <c:pt idx="103">
                  <c:v>41200.0</c:v>
                </c:pt>
                <c:pt idx="104">
                  <c:v>41600.0</c:v>
                </c:pt>
                <c:pt idx="105">
                  <c:v>42000.0</c:v>
                </c:pt>
                <c:pt idx="106">
                  <c:v>42400.0</c:v>
                </c:pt>
                <c:pt idx="107">
                  <c:v>42800.0</c:v>
                </c:pt>
                <c:pt idx="108">
                  <c:v>43200.0</c:v>
                </c:pt>
                <c:pt idx="109">
                  <c:v>43600.0</c:v>
                </c:pt>
                <c:pt idx="110">
                  <c:v>44000.0</c:v>
                </c:pt>
                <c:pt idx="111">
                  <c:v>44400.0</c:v>
                </c:pt>
                <c:pt idx="112">
                  <c:v>44800.0</c:v>
                </c:pt>
                <c:pt idx="113">
                  <c:v>45200.0</c:v>
                </c:pt>
                <c:pt idx="114">
                  <c:v>45600.0</c:v>
                </c:pt>
                <c:pt idx="115">
                  <c:v>46000.0</c:v>
                </c:pt>
                <c:pt idx="116">
                  <c:v>46400.0</c:v>
                </c:pt>
                <c:pt idx="117">
                  <c:v>46800.0</c:v>
                </c:pt>
                <c:pt idx="118">
                  <c:v>47200.0</c:v>
                </c:pt>
                <c:pt idx="119">
                  <c:v>47600.0</c:v>
                </c:pt>
                <c:pt idx="120">
                  <c:v>48000.0</c:v>
                </c:pt>
                <c:pt idx="121">
                  <c:v>48400.0</c:v>
                </c:pt>
                <c:pt idx="122">
                  <c:v>48800.0</c:v>
                </c:pt>
                <c:pt idx="123">
                  <c:v>49200.0</c:v>
                </c:pt>
                <c:pt idx="124">
                  <c:v>49600.0</c:v>
                </c:pt>
                <c:pt idx="125">
                  <c:v>50000.0</c:v>
                </c:pt>
                <c:pt idx="126">
                  <c:v>50400.0</c:v>
                </c:pt>
                <c:pt idx="127">
                  <c:v>50800.0</c:v>
                </c:pt>
                <c:pt idx="128">
                  <c:v>51200.0</c:v>
                </c:pt>
                <c:pt idx="129">
                  <c:v>51600.0</c:v>
                </c:pt>
                <c:pt idx="130">
                  <c:v>52000.0</c:v>
                </c:pt>
                <c:pt idx="131">
                  <c:v>52400.0</c:v>
                </c:pt>
                <c:pt idx="132">
                  <c:v>52800.0</c:v>
                </c:pt>
                <c:pt idx="133">
                  <c:v>53200.0</c:v>
                </c:pt>
                <c:pt idx="134">
                  <c:v>53600.0</c:v>
                </c:pt>
                <c:pt idx="135">
                  <c:v>54000.0</c:v>
                </c:pt>
                <c:pt idx="136">
                  <c:v>54400.0</c:v>
                </c:pt>
                <c:pt idx="137">
                  <c:v>54800.0</c:v>
                </c:pt>
                <c:pt idx="138">
                  <c:v>55200.0</c:v>
                </c:pt>
                <c:pt idx="139">
                  <c:v>55600.0</c:v>
                </c:pt>
                <c:pt idx="140">
                  <c:v>56000.0</c:v>
                </c:pt>
                <c:pt idx="141">
                  <c:v>56400.0</c:v>
                </c:pt>
                <c:pt idx="142">
                  <c:v>56800.0</c:v>
                </c:pt>
              </c:numCache>
            </c:numRef>
          </c:cat>
          <c:val>
            <c:numRef>
              <c:f>DAN_REBOOT_graphs.txt!$B$2:$B$144</c:f>
              <c:numCache>
                <c:formatCode>0.00E+00</c:formatCode>
                <c:ptCount val="143"/>
                <c:pt idx="0">
                  <c:v>240885.6</c:v>
                </c:pt>
                <c:pt idx="1">
                  <c:v>240885.6</c:v>
                </c:pt>
                <c:pt idx="2">
                  <c:v>240885.6</c:v>
                </c:pt>
                <c:pt idx="3">
                  <c:v>240885.6</c:v>
                </c:pt>
                <c:pt idx="4">
                  <c:v>240885.6</c:v>
                </c:pt>
                <c:pt idx="5">
                  <c:v>240885.6</c:v>
                </c:pt>
                <c:pt idx="6">
                  <c:v>240885.6</c:v>
                </c:pt>
                <c:pt idx="7">
                  <c:v>240885.6</c:v>
                </c:pt>
                <c:pt idx="8">
                  <c:v>240885.6</c:v>
                </c:pt>
                <c:pt idx="9">
                  <c:v>240885.6</c:v>
                </c:pt>
                <c:pt idx="10">
                  <c:v>240885.6</c:v>
                </c:pt>
                <c:pt idx="11">
                  <c:v>240885.6</c:v>
                </c:pt>
                <c:pt idx="12">
                  <c:v>240885.6</c:v>
                </c:pt>
                <c:pt idx="13">
                  <c:v>240885.6</c:v>
                </c:pt>
                <c:pt idx="14">
                  <c:v>240885.6</c:v>
                </c:pt>
                <c:pt idx="15">
                  <c:v>240885.6</c:v>
                </c:pt>
                <c:pt idx="16">
                  <c:v>240885.6</c:v>
                </c:pt>
                <c:pt idx="17">
                  <c:v>240885.6</c:v>
                </c:pt>
                <c:pt idx="18">
                  <c:v>240885.6</c:v>
                </c:pt>
                <c:pt idx="19">
                  <c:v>240885.6</c:v>
                </c:pt>
                <c:pt idx="20">
                  <c:v>240885.6</c:v>
                </c:pt>
                <c:pt idx="21">
                  <c:v>240885.6</c:v>
                </c:pt>
                <c:pt idx="22">
                  <c:v>240885.6</c:v>
                </c:pt>
                <c:pt idx="23">
                  <c:v>240885.6</c:v>
                </c:pt>
                <c:pt idx="24">
                  <c:v>240885.6</c:v>
                </c:pt>
                <c:pt idx="25">
                  <c:v>240885.6</c:v>
                </c:pt>
                <c:pt idx="26">
                  <c:v>240885.6</c:v>
                </c:pt>
                <c:pt idx="27">
                  <c:v>240885.6</c:v>
                </c:pt>
                <c:pt idx="28">
                  <c:v>240885.6</c:v>
                </c:pt>
                <c:pt idx="29">
                  <c:v>240885.6</c:v>
                </c:pt>
                <c:pt idx="30">
                  <c:v>240885.6</c:v>
                </c:pt>
                <c:pt idx="31">
                  <c:v>240885.6</c:v>
                </c:pt>
                <c:pt idx="32">
                  <c:v>240885.6</c:v>
                </c:pt>
                <c:pt idx="33">
                  <c:v>240885.6</c:v>
                </c:pt>
                <c:pt idx="34">
                  <c:v>240885.6</c:v>
                </c:pt>
                <c:pt idx="35">
                  <c:v>240885.6</c:v>
                </c:pt>
                <c:pt idx="36">
                  <c:v>240885.6</c:v>
                </c:pt>
                <c:pt idx="37">
                  <c:v>240885.6</c:v>
                </c:pt>
                <c:pt idx="38">
                  <c:v>240885.6</c:v>
                </c:pt>
                <c:pt idx="39">
                  <c:v>240885.6</c:v>
                </c:pt>
                <c:pt idx="40">
                  <c:v>240885.6</c:v>
                </c:pt>
                <c:pt idx="41">
                  <c:v>240885.6</c:v>
                </c:pt>
                <c:pt idx="42">
                  <c:v>240885.6</c:v>
                </c:pt>
                <c:pt idx="43">
                  <c:v>240885.6</c:v>
                </c:pt>
                <c:pt idx="44">
                  <c:v>240885.6</c:v>
                </c:pt>
                <c:pt idx="45">
                  <c:v>240885.6</c:v>
                </c:pt>
                <c:pt idx="46">
                  <c:v>240885.6</c:v>
                </c:pt>
                <c:pt idx="47">
                  <c:v>240885.6</c:v>
                </c:pt>
                <c:pt idx="48">
                  <c:v>240885.6</c:v>
                </c:pt>
                <c:pt idx="49">
                  <c:v>240885.6</c:v>
                </c:pt>
                <c:pt idx="50">
                  <c:v>240885.6</c:v>
                </c:pt>
                <c:pt idx="51">
                  <c:v>240885.6</c:v>
                </c:pt>
                <c:pt idx="52">
                  <c:v>240885.6</c:v>
                </c:pt>
                <c:pt idx="53">
                  <c:v>240885.6</c:v>
                </c:pt>
                <c:pt idx="54">
                  <c:v>240885.6</c:v>
                </c:pt>
                <c:pt idx="55">
                  <c:v>240885.6</c:v>
                </c:pt>
                <c:pt idx="56">
                  <c:v>240885.6</c:v>
                </c:pt>
                <c:pt idx="57">
                  <c:v>240885.6</c:v>
                </c:pt>
                <c:pt idx="58">
                  <c:v>240885.6</c:v>
                </c:pt>
                <c:pt idx="59">
                  <c:v>240885.6</c:v>
                </c:pt>
                <c:pt idx="60">
                  <c:v>240885.6</c:v>
                </c:pt>
                <c:pt idx="61">
                  <c:v>240885.6</c:v>
                </c:pt>
                <c:pt idx="62">
                  <c:v>240885.6</c:v>
                </c:pt>
                <c:pt idx="63">
                  <c:v>240885.6</c:v>
                </c:pt>
                <c:pt idx="64">
                  <c:v>240885.6</c:v>
                </c:pt>
                <c:pt idx="65">
                  <c:v>240885.6</c:v>
                </c:pt>
                <c:pt idx="66">
                  <c:v>240885.6</c:v>
                </c:pt>
                <c:pt idx="67">
                  <c:v>240885.6</c:v>
                </c:pt>
                <c:pt idx="68">
                  <c:v>240885.6</c:v>
                </c:pt>
                <c:pt idx="69">
                  <c:v>240885.6</c:v>
                </c:pt>
                <c:pt idx="70">
                  <c:v>240885.6</c:v>
                </c:pt>
                <c:pt idx="71">
                  <c:v>240885.6</c:v>
                </c:pt>
                <c:pt idx="72">
                  <c:v>240885.6</c:v>
                </c:pt>
                <c:pt idx="73">
                  <c:v>240885.6</c:v>
                </c:pt>
                <c:pt idx="74">
                  <c:v>240885.6</c:v>
                </c:pt>
                <c:pt idx="75">
                  <c:v>240885.6</c:v>
                </c:pt>
                <c:pt idx="76">
                  <c:v>240885.6</c:v>
                </c:pt>
                <c:pt idx="77">
                  <c:v>240885.6</c:v>
                </c:pt>
                <c:pt idx="78">
                  <c:v>240885.6</c:v>
                </c:pt>
                <c:pt idx="79">
                  <c:v>240885.6</c:v>
                </c:pt>
                <c:pt idx="80">
                  <c:v>240885.6</c:v>
                </c:pt>
                <c:pt idx="81">
                  <c:v>240885.6</c:v>
                </c:pt>
                <c:pt idx="82">
                  <c:v>240885.6</c:v>
                </c:pt>
                <c:pt idx="83">
                  <c:v>240885.6</c:v>
                </c:pt>
                <c:pt idx="84">
                  <c:v>240885.6</c:v>
                </c:pt>
                <c:pt idx="85">
                  <c:v>240885.6</c:v>
                </c:pt>
                <c:pt idx="86">
                  <c:v>240885.6</c:v>
                </c:pt>
                <c:pt idx="87">
                  <c:v>240885.6</c:v>
                </c:pt>
                <c:pt idx="88">
                  <c:v>240885.6</c:v>
                </c:pt>
                <c:pt idx="89">
                  <c:v>240885.6</c:v>
                </c:pt>
                <c:pt idx="90">
                  <c:v>240885.6</c:v>
                </c:pt>
                <c:pt idx="91">
                  <c:v>240885.6</c:v>
                </c:pt>
                <c:pt idx="92">
                  <c:v>240885.6</c:v>
                </c:pt>
                <c:pt idx="93">
                  <c:v>240885.6</c:v>
                </c:pt>
                <c:pt idx="94">
                  <c:v>240885.6</c:v>
                </c:pt>
                <c:pt idx="95">
                  <c:v>240885.6</c:v>
                </c:pt>
                <c:pt idx="96">
                  <c:v>240885.6</c:v>
                </c:pt>
                <c:pt idx="97">
                  <c:v>240885.6</c:v>
                </c:pt>
                <c:pt idx="98">
                  <c:v>240885.6</c:v>
                </c:pt>
                <c:pt idx="99">
                  <c:v>240885.6</c:v>
                </c:pt>
                <c:pt idx="100">
                  <c:v>240885.6</c:v>
                </c:pt>
                <c:pt idx="101">
                  <c:v>240885.6</c:v>
                </c:pt>
                <c:pt idx="102">
                  <c:v>240885.6</c:v>
                </c:pt>
                <c:pt idx="103">
                  <c:v>240885.6</c:v>
                </c:pt>
                <c:pt idx="104">
                  <c:v>240885.6</c:v>
                </c:pt>
                <c:pt idx="105">
                  <c:v>240885.6</c:v>
                </c:pt>
                <c:pt idx="106">
                  <c:v>240885.6</c:v>
                </c:pt>
                <c:pt idx="107">
                  <c:v>240885.6</c:v>
                </c:pt>
                <c:pt idx="108">
                  <c:v>240885.6</c:v>
                </c:pt>
                <c:pt idx="109">
                  <c:v>240885.6</c:v>
                </c:pt>
                <c:pt idx="110">
                  <c:v>240885.6</c:v>
                </c:pt>
                <c:pt idx="111">
                  <c:v>240885.6</c:v>
                </c:pt>
                <c:pt idx="112">
                  <c:v>240885.6</c:v>
                </c:pt>
                <c:pt idx="113">
                  <c:v>240885.6</c:v>
                </c:pt>
                <c:pt idx="114">
                  <c:v>240885.6</c:v>
                </c:pt>
                <c:pt idx="115">
                  <c:v>240885.6</c:v>
                </c:pt>
                <c:pt idx="116">
                  <c:v>240885.6</c:v>
                </c:pt>
                <c:pt idx="117">
                  <c:v>240885.6</c:v>
                </c:pt>
                <c:pt idx="118">
                  <c:v>240885.6</c:v>
                </c:pt>
                <c:pt idx="119">
                  <c:v>240885.6</c:v>
                </c:pt>
                <c:pt idx="120">
                  <c:v>240885.6</c:v>
                </c:pt>
                <c:pt idx="121">
                  <c:v>240885.6</c:v>
                </c:pt>
                <c:pt idx="122">
                  <c:v>240885.6</c:v>
                </c:pt>
                <c:pt idx="123">
                  <c:v>240885.6</c:v>
                </c:pt>
                <c:pt idx="124">
                  <c:v>240885.6</c:v>
                </c:pt>
                <c:pt idx="125">
                  <c:v>240885.6</c:v>
                </c:pt>
                <c:pt idx="126">
                  <c:v>240885.6</c:v>
                </c:pt>
                <c:pt idx="127">
                  <c:v>240885.6</c:v>
                </c:pt>
                <c:pt idx="128">
                  <c:v>240885.6</c:v>
                </c:pt>
                <c:pt idx="129">
                  <c:v>240885.6</c:v>
                </c:pt>
                <c:pt idx="130">
                  <c:v>240885.6</c:v>
                </c:pt>
                <c:pt idx="131">
                  <c:v>240885.6</c:v>
                </c:pt>
                <c:pt idx="132">
                  <c:v>240885.6</c:v>
                </c:pt>
                <c:pt idx="133">
                  <c:v>240885.6</c:v>
                </c:pt>
                <c:pt idx="134">
                  <c:v>240885.6</c:v>
                </c:pt>
                <c:pt idx="135">
                  <c:v>240885.6</c:v>
                </c:pt>
                <c:pt idx="136">
                  <c:v>240885.6</c:v>
                </c:pt>
                <c:pt idx="137">
                  <c:v>240885.6</c:v>
                </c:pt>
                <c:pt idx="138">
                  <c:v>240885.6</c:v>
                </c:pt>
                <c:pt idx="139">
                  <c:v>240885.6</c:v>
                </c:pt>
                <c:pt idx="140">
                  <c:v>240885.6</c:v>
                </c:pt>
                <c:pt idx="141">
                  <c:v>240885.6</c:v>
                </c:pt>
                <c:pt idx="142">
                  <c:v>240885.6</c:v>
                </c:pt>
              </c:numCache>
            </c:numRef>
          </c:val>
          <c:smooth val="0"/>
        </c:ser>
        <c:ser>
          <c:idx val="2"/>
          <c:order val="1"/>
          <c:tx>
            <c:strRef>
              <c:f>DAN_REBOOT_graphs.txt!$C$1</c:f>
              <c:strCache>
                <c:ptCount val="1"/>
                <c:pt idx="0">
                  <c:v>KRAS_GTP_total</c:v>
                </c:pt>
              </c:strCache>
            </c:strRef>
          </c:tx>
          <c:marker>
            <c:symbol val="none"/>
          </c:marker>
          <c:cat>
            <c:numRef>
              <c:f>DAN_REBOOT_graphs.txt!$A$2:$A$144</c:f>
              <c:numCache>
                <c:formatCode>0.00E+00</c:formatCode>
                <c:ptCount val="143"/>
                <c:pt idx="0">
                  <c:v>0.0</c:v>
                </c:pt>
                <c:pt idx="1">
                  <c:v>400.0</c:v>
                </c:pt>
                <c:pt idx="2">
                  <c:v>800.0</c:v>
                </c:pt>
                <c:pt idx="3">
                  <c:v>1200.0</c:v>
                </c:pt>
                <c:pt idx="4">
                  <c:v>1600.0</c:v>
                </c:pt>
                <c:pt idx="5">
                  <c:v>2000.0</c:v>
                </c:pt>
                <c:pt idx="6">
                  <c:v>2400.0</c:v>
                </c:pt>
                <c:pt idx="7">
                  <c:v>2800.0</c:v>
                </c:pt>
                <c:pt idx="8">
                  <c:v>3200.0</c:v>
                </c:pt>
                <c:pt idx="9">
                  <c:v>3600.0</c:v>
                </c:pt>
                <c:pt idx="10">
                  <c:v>4000.0</c:v>
                </c:pt>
                <c:pt idx="11">
                  <c:v>4400.0</c:v>
                </c:pt>
                <c:pt idx="12">
                  <c:v>4800.0</c:v>
                </c:pt>
                <c:pt idx="13">
                  <c:v>5200.0</c:v>
                </c:pt>
                <c:pt idx="14">
                  <c:v>5600.0</c:v>
                </c:pt>
                <c:pt idx="15">
                  <c:v>6000.0</c:v>
                </c:pt>
                <c:pt idx="16">
                  <c:v>6400.0</c:v>
                </c:pt>
                <c:pt idx="17">
                  <c:v>6800.0</c:v>
                </c:pt>
                <c:pt idx="18">
                  <c:v>7200.0</c:v>
                </c:pt>
                <c:pt idx="19">
                  <c:v>7600.0</c:v>
                </c:pt>
                <c:pt idx="20">
                  <c:v>8000.0</c:v>
                </c:pt>
                <c:pt idx="21">
                  <c:v>8400.0</c:v>
                </c:pt>
                <c:pt idx="22">
                  <c:v>8800.0</c:v>
                </c:pt>
                <c:pt idx="23">
                  <c:v>9200.0</c:v>
                </c:pt>
                <c:pt idx="24">
                  <c:v>9600.0</c:v>
                </c:pt>
                <c:pt idx="25">
                  <c:v>10000.0</c:v>
                </c:pt>
                <c:pt idx="26">
                  <c:v>10400.0</c:v>
                </c:pt>
                <c:pt idx="27">
                  <c:v>10800.0</c:v>
                </c:pt>
                <c:pt idx="28">
                  <c:v>11200.0</c:v>
                </c:pt>
                <c:pt idx="29">
                  <c:v>11600.0</c:v>
                </c:pt>
                <c:pt idx="30">
                  <c:v>12000.0</c:v>
                </c:pt>
                <c:pt idx="31">
                  <c:v>12400.0</c:v>
                </c:pt>
                <c:pt idx="32">
                  <c:v>12800.0</c:v>
                </c:pt>
                <c:pt idx="33">
                  <c:v>13200.0</c:v>
                </c:pt>
                <c:pt idx="34">
                  <c:v>13600.0</c:v>
                </c:pt>
                <c:pt idx="35">
                  <c:v>14000.0</c:v>
                </c:pt>
                <c:pt idx="36">
                  <c:v>14400.0</c:v>
                </c:pt>
                <c:pt idx="37">
                  <c:v>14800.0</c:v>
                </c:pt>
                <c:pt idx="38">
                  <c:v>15200.0</c:v>
                </c:pt>
                <c:pt idx="39">
                  <c:v>15600.0</c:v>
                </c:pt>
                <c:pt idx="40">
                  <c:v>16000.0</c:v>
                </c:pt>
                <c:pt idx="41">
                  <c:v>16400.0</c:v>
                </c:pt>
                <c:pt idx="42">
                  <c:v>16800.0</c:v>
                </c:pt>
                <c:pt idx="43">
                  <c:v>17200.0</c:v>
                </c:pt>
                <c:pt idx="44">
                  <c:v>17600.0</c:v>
                </c:pt>
                <c:pt idx="45">
                  <c:v>18000.0</c:v>
                </c:pt>
                <c:pt idx="46">
                  <c:v>18400.0</c:v>
                </c:pt>
                <c:pt idx="47">
                  <c:v>18800.0</c:v>
                </c:pt>
                <c:pt idx="48">
                  <c:v>19200.0</c:v>
                </c:pt>
                <c:pt idx="49">
                  <c:v>19600.0</c:v>
                </c:pt>
                <c:pt idx="50">
                  <c:v>20000.0</c:v>
                </c:pt>
                <c:pt idx="51">
                  <c:v>20400.0</c:v>
                </c:pt>
                <c:pt idx="52">
                  <c:v>20800.0</c:v>
                </c:pt>
                <c:pt idx="53">
                  <c:v>21200.0</c:v>
                </c:pt>
                <c:pt idx="54">
                  <c:v>21600.0</c:v>
                </c:pt>
                <c:pt idx="55">
                  <c:v>22000.0</c:v>
                </c:pt>
                <c:pt idx="56">
                  <c:v>22400.0</c:v>
                </c:pt>
                <c:pt idx="57">
                  <c:v>22800.0</c:v>
                </c:pt>
                <c:pt idx="58">
                  <c:v>23200.0</c:v>
                </c:pt>
                <c:pt idx="59">
                  <c:v>23600.0</c:v>
                </c:pt>
                <c:pt idx="60">
                  <c:v>24000.0</c:v>
                </c:pt>
                <c:pt idx="61">
                  <c:v>24400.0</c:v>
                </c:pt>
                <c:pt idx="62">
                  <c:v>24800.0</c:v>
                </c:pt>
                <c:pt idx="63">
                  <c:v>25200.0</c:v>
                </c:pt>
                <c:pt idx="64">
                  <c:v>25600.0</c:v>
                </c:pt>
                <c:pt idx="65">
                  <c:v>26000.0</c:v>
                </c:pt>
                <c:pt idx="66">
                  <c:v>26400.0</c:v>
                </c:pt>
                <c:pt idx="67">
                  <c:v>26800.0</c:v>
                </c:pt>
                <c:pt idx="68">
                  <c:v>27200.0</c:v>
                </c:pt>
                <c:pt idx="69">
                  <c:v>27600.0</c:v>
                </c:pt>
                <c:pt idx="70">
                  <c:v>28000.0</c:v>
                </c:pt>
                <c:pt idx="71">
                  <c:v>28400.0</c:v>
                </c:pt>
                <c:pt idx="72">
                  <c:v>28800.0</c:v>
                </c:pt>
                <c:pt idx="73">
                  <c:v>29200.0</c:v>
                </c:pt>
                <c:pt idx="74">
                  <c:v>29600.0</c:v>
                </c:pt>
                <c:pt idx="75">
                  <c:v>30000.0</c:v>
                </c:pt>
                <c:pt idx="76">
                  <c:v>30400.0</c:v>
                </c:pt>
                <c:pt idx="77">
                  <c:v>30800.0</c:v>
                </c:pt>
                <c:pt idx="78">
                  <c:v>31200.0</c:v>
                </c:pt>
                <c:pt idx="79">
                  <c:v>31600.0</c:v>
                </c:pt>
                <c:pt idx="80">
                  <c:v>32000.0</c:v>
                </c:pt>
                <c:pt idx="81">
                  <c:v>32400.0</c:v>
                </c:pt>
                <c:pt idx="82">
                  <c:v>32800.0</c:v>
                </c:pt>
                <c:pt idx="83">
                  <c:v>33200.0</c:v>
                </c:pt>
                <c:pt idx="84">
                  <c:v>33600.0</c:v>
                </c:pt>
                <c:pt idx="85">
                  <c:v>34000.0</c:v>
                </c:pt>
                <c:pt idx="86">
                  <c:v>34400.0</c:v>
                </c:pt>
                <c:pt idx="87">
                  <c:v>34800.0</c:v>
                </c:pt>
                <c:pt idx="88">
                  <c:v>35200.0</c:v>
                </c:pt>
                <c:pt idx="89">
                  <c:v>35600.0</c:v>
                </c:pt>
                <c:pt idx="90">
                  <c:v>36000.0</c:v>
                </c:pt>
                <c:pt idx="91">
                  <c:v>36400.0</c:v>
                </c:pt>
                <c:pt idx="92">
                  <c:v>36800.0</c:v>
                </c:pt>
                <c:pt idx="93">
                  <c:v>37200.0</c:v>
                </c:pt>
                <c:pt idx="94">
                  <c:v>37600.0</c:v>
                </c:pt>
                <c:pt idx="95">
                  <c:v>38000.0</c:v>
                </c:pt>
                <c:pt idx="96">
                  <c:v>38400.0</c:v>
                </c:pt>
                <c:pt idx="97">
                  <c:v>38800.0</c:v>
                </c:pt>
                <c:pt idx="98">
                  <c:v>39200.0</c:v>
                </c:pt>
                <c:pt idx="99">
                  <c:v>39600.0</c:v>
                </c:pt>
                <c:pt idx="100">
                  <c:v>40000.0</c:v>
                </c:pt>
                <c:pt idx="101">
                  <c:v>40400.0</c:v>
                </c:pt>
                <c:pt idx="102">
                  <c:v>40800.0</c:v>
                </c:pt>
                <c:pt idx="103">
                  <c:v>41200.0</c:v>
                </c:pt>
                <c:pt idx="104">
                  <c:v>41600.0</c:v>
                </c:pt>
                <c:pt idx="105">
                  <c:v>42000.0</c:v>
                </c:pt>
                <c:pt idx="106">
                  <c:v>42400.0</c:v>
                </c:pt>
                <c:pt idx="107">
                  <c:v>42800.0</c:v>
                </c:pt>
                <c:pt idx="108">
                  <c:v>43200.0</c:v>
                </c:pt>
                <c:pt idx="109">
                  <c:v>43600.0</c:v>
                </c:pt>
                <c:pt idx="110">
                  <c:v>44000.0</c:v>
                </c:pt>
                <c:pt idx="111">
                  <c:v>44400.0</c:v>
                </c:pt>
                <c:pt idx="112">
                  <c:v>44800.0</c:v>
                </c:pt>
                <c:pt idx="113">
                  <c:v>45200.0</c:v>
                </c:pt>
                <c:pt idx="114">
                  <c:v>45600.0</c:v>
                </c:pt>
                <c:pt idx="115">
                  <c:v>46000.0</c:v>
                </c:pt>
                <c:pt idx="116">
                  <c:v>46400.0</c:v>
                </c:pt>
                <c:pt idx="117">
                  <c:v>46800.0</c:v>
                </c:pt>
                <c:pt idx="118">
                  <c:v>47200.0</c:v>
                </c:pt>
                <c:pt idx="119">
                  <c:v>47600.0</c:v>
                </c:pt>
                <c:pt idx="120">
                  <c:v>48000.0</c:v>
                </c:pt>
                <c:pt idx="121">
                  <c:v>48400.0</c:v>
                </c:pt>
                <c:pt idx="122">
                  <c:v>48800.0</c:v>
                </c:pt>
                <c:pt idx="123">
                  <c:v>49200.0</c:v>
                </c:pt>
                <c:pt idx="124">
                  <c:v>49600.0</c:v>
                </c:pt>
                <c:pt idx="125">
                  <c:v>50000.0</c:v>
                </c:pt>
                <c:pt idx="126">
                  <c:v>50400.0</c:v>
                </c:pt>
                <c:pt idx="127">
                  <c:v>50800.0</c:v>
                </c:pt>
                <c:pt idx="128">
                  <c:v>51200.0</c:v>
                </c:pt>
                <c:pt idx="129">
                  <c:v>51600.0</c:v>
                </c:pt>
                <c:pt idx="130">
                  <c:v>52000.0</c:v>
                </c:pt>
                <c:pt idx="131">
                  <c:v>52400.0</c:v>
                </c:pt>
                <c:pt idx="132">
                  <c:v>52800.0</c:v>
                </c:pt>
                <c:pt idx="133">
                  <c:v>53200.0</c:v>
                </c:pt>
                <c:pt idx="134">
                  <c:v>53600.0</c:v>
                </c:pt>
                <c:pt idx="135">
                  <c:v>54000.0</c:v>
                </c:pt>
                <c:pt idx="136">
                  <c:v>54400.0</c:v>
                </c:pt>
                <c:pt idx="137">
                  <c:v>54800.0</c:v>
                </c:pt>
                <c:pt idx="138">
                  <c:v>55200.0</c:v>
                </c:pt>
                <c:pt idx="139">
                  <c:v>55600.0</c:v>
                </c:pt>
                <c:pt idx="140">
                  <c:v>56000.0</c:v>
                </c:pt>
                <c:pt idx="141">
                  <c:v>56400.0</c:v>
                </c:pt>
                <c:pt idx="142">
                  <c:v>56800.0</c:v>
                </c:pt>
              </c:numCache>
            </c:numRef>
          </c:cat>
          <c:val>
            <c:numRef>
              <c:f>DAN_REBOOT_graphs.txt!$C$2:$C$144</c:f>
              <c:numCache>
                <c:formatCode>0.00E+00</c:formatCode>
                <c:ptCount val="143"/>
                <c:pt idx="0">
                  <c:v>0.0</c:v>
                </c:pt>
                <c:pt idx="1">
                  <c:v>27480.46436927</c:v>
                </c:pt>
                <c:pt idx="2">
                  <c:v>40251.57067203</c:v>
                </c:pt>
                <c:pt idx="3">
                  <c:v>50476.50808505</c:v>
                </c:pt>
                <c:pt idx="4">
                  <c:v>59338.41617568</c:v>
                </c:pt>
                <c:pt idx="5">
                  <c:v>67281.50327566981</c:v>
                </c:pt>
                <c:pt idx="6">
                  <c:v>74530.0600379</c:v>
                </c:pt>
                <c:pt idx="7">
                  <c:v>81217.03840804</c:v>
                </c:pt>
                <c:pt idx="8">
                  <c:v>87429.93762682</c:v>
                </c:pt>
                <c:pt idx="9">
                  <c:v>93230.81584568</c:v>
                </c:pt>
                <c:pt idx="10">
                  <c:v>98666.2378717598</c:v>
                </c:pt>
                <c:pt idx="11">
                  <c:v>103772.7047483</c:v>
                </c:pt>
                <c:pt idx="12">
                  <c:v>108579.8346254</c:v>
                </c:pt>
                <c:pt idx="13">
                  <c:v>113112.3333676</c:v>
                </c:pt>
                <c:pt idx="14">
                  <c:v>117391.2723309</c:v>
                </c:pt>
                <c:pt idx="15">
                  <c:v>121434.9491525</c:v>
                </c:pt>
                <c:pt idx="16">
                  <c:v>125259.4868967</c:v>
                </c:pt>
                <c:pt idx="17">
                  <c:v>128879.2631432</c:v>
                </c:pt>
                <c:pt idx="18">
                  <c:v>132307.2251357</c:v>
                </c:pt>
                <c:pt idx="19">
                  <c:v>135555.1265362</c:v>
                </c:pt>
                <c:pt idx="20">
                  <c:v>138633.7089659</c:v>
                </c:pt>
                <c:pt idx="21">
                  <c:v>141552.8438303</c:v>
                </c:pt>
                <c:pt idx="22">
                  <c:v>144321.6450314</c:v>
                </c:pt>
                <c:pt idx="23">
                  <c:v>146948.5599667</c:v>
                </c:pt>
                <c:pt idx="24">
                  <c:v>149441.4440719</c:v>
                </c:pt>
                <c:pt idx="25">
                  <c:v>151807.6227095</c:v>
                </c:pt>
                <c:pt idx="26">
                  <c:v>154053.9431891</c:v>
                </c:pt>
                <c:pt idx="27">
                  <c:v>156186.8189937</c:v>
                </c:pt>
                <c:pt idx="28">
                  <c:v>158212.2677752</c:v>
                </c:pt>
                <c:pt idx="29">
                  <c:v>160135.9443105</c:v>
                </c:pt>
                <c:pt idx="30">
                  <c:v>161963.1693379</c:v>
                </c:pt>
                <c:pt idx="31">
                  <c:v>163698.9549902</c:v>
                </c:pt>
                <c:pt idx="32">
                  <c:v>165348.027391</c:v>
                </c:pt>
                <c:pt idx="33">
                  <c:v>166914.8468601</c:v>
                </c:pt>
                <c:pt idx="34">
                  <c:v>168403.6260914</c:v>
                </c:pt>
                <c:pt idx="35">
                  <c:v>169818.3465933</c:v>
                </c:pt>
                <c:pt idx="36">
                  <c:v>171162.7736298</c:v>
                </c:pt>
                <c:pt idx="37">
                  <c:v>172440.4698589</c:v>
                </c:pt>
                <c:pt idx="38">
                  <c:v>173654.80783</c:v>
                </c:pt>
                <c:pt idx="39">
                  <c:v>174808.9814778</c:v>
                </c:pt>
                <c:pt idx="40">
                  <c:v>175906.0167243</c:v>
                </c:pt>
                <c:pt idx="41">
                  <c:v>176948.7812885</c:v>
                </c:pt>
                <c:pt idx="42">
                  <c:v>177939.993785</c:v>
                </c:pt>
                <c:pt idx="43">
                  <c:v>178882.2321828</c:v>
                </c:pt>
                <c:pt idx="44">
                  <c:v>179777.9416854</c:v>
                </c:pt>
                <c:pt idx="45">
                  <c:v>180629.4420858</c:v>
                </c:pt>
                <c:pt idx="46">
                  <c:v>181438.9346436</c:v>
                </c:pt>
                <c:pt idx="47">
                  <c:v>182208.5085232</c:v>
                </c:pt>
                <c:pt idx="48">
                  <c:v>182940.1468315</c:v>
                </c:pt>
                <c:pt idx="49">
                  <c:v>183635.7322856</c:v>
                </c:pt>
                <c:pt idx="50">
                  <c:v>184297.0525399</c:v>
                </c:pt>
                <c:pt idx="51">
                  <c:v>184925.8051977</c:v>
                </c:pt>
                <c:pt idx="52">
                  <c:v>185523.6025305</c:v>
                </c:pt>
                <c:pt idx="53">
                  <c:v>186091.9759265</c:v>
                </c:pt>
                <c:pt idx="54">
                  <c:v>186632.3800854</c:v>
                </c:pt>
                <c:pt idx="55">
                  <c:v>187146.1969782</c:v>
                </c:pt>
                <c:pt idx="56">
                  <c:v>187634.7395872</c:v>
                </c:pt>
                <c:pt idx="57">
                  <c:v>188099.2554396</c:v>
                </c:pt>
                <c:pt idx="58">
                  <c:v>188540.9299491</c:v>
                </c:pt>
                <c:pt idx="59">
                  <c:v>188960.8895766</c:v>
                </c:pt>
                <c:pt idx="60">
                  <c:v>189360.2048208</c:v>
                </c:pt>
                <c:pt idx="61">
                  <c:v>189739.8930505</c:v>
                </c:pt>
                <c:pt idx="62">
                  <c:v>190100.9211862</c:v>
                </c:pt>
                <c:pt idx="63">
                  <c:v>190444.2082408</c:v>
                </c:pt>
                <c:pt idx="64">
                  <c:v>190770.6277273</c:v>
                </c:pt>
                <c:pt idx="65">
                  <c:v>191081.0099416</c:v>
                </c:pt>
                <c:pt idx="66">
                  <c:v>191376.144126</c:v>
                </c:pt>
                <c:pt idx="67">
                  <c:v>191656.7805225</c:v>
                </c:pt>
                <c:pt idx="68">
                  <c:v>191923.6323195</c:v>
                </c:pt>
                <c:pt idx="69">
                  <c:v>192177.3774987</c:v>
                </c:pt>
                <c:pt idx="70">
                  <c:v>192418.6605889</c:v>
                </c:pt>
                <c:pt idx="71">
                  <c:v>192648.0943292</c:v>
                </c:pt>
                <c:pt idx="72">
                  <c:v>192866.2612491</c:v>
                </c:pt>
                <c:pt idx="73">
                  <c:v>193073.7151675</c:v>
                </c:pt>
                <c:pt idx="74">
                  <c:v>193270.9826167</c:v>
                </c:pt>
                <c:pt idx="75">
                  <c:v>193458.5641947</c:v>
                </c:pt>
                <c:pt idx="76">
                  <c:v>193636.9358492</c:v>
                </c:pt>
                <c:pt idx="77">
                  <c:v>193806.5500976</c:v>
                </c:pt>
                <c:pt idx="78">
                  <c:v>193967.8371851</c:v>
                </c:pt>
                <c:pt idx="79">
                  <c:v>194121.2061862</c:v>
                </c:pt>
                <c:pt idx="80">
                  <c:v>194267.0460498</c:v>
                </c:pt>
                <c:pt idx="81">
                  <c:v>194405.7265931</c:v>
                </c:pt>
                <c:pt idx="82">
                  <c:v>194537.5994459</c:v>
                </c:pt>
                <c:pt idx="83">
                  <c:v>194662.9989473</c:v>
                </c:pt>
                <c:pt idx="84">
                  <c:v>194782.2429987</c:v>
                </c:pt>
                <c:pt idx="85">
                  <c:v>194895.6338739</c:v>
                </c:pt>
                <c:pt idx="86">
                  <c:v>195003.4589891</c:v>
                </c:pt>
                <c:pt idx="87">
                  <c:v>195105.9916352</c:v>
                </c:pt>
                <c:pt idx="88">
                  <c:v>195203.4916725</c:v>
                </c:pt>
                <c:pt idx="89">
                  <c:v>195296.2061932</c:v>
                </c:pt>
                <c:pt idx="90">
                  <c:v>195384.3701488</c:v>
                </c:pt>
                <c:pt idx="91">
                  <c:v>195468.2069483</c:v>
                </c:pt>
                <c:pt idx="92">
                  <c:v>195547.9290256</c:v>
                </c:pt>
                <c:pt idx="93">
                  <c:v>195623.7383799</c:v>
                </c:pt>
                <c:pt idx="94">
                  <c:v>195695.8270884</c:v>
                </c:pt>
                <c:pt idx="95">
                  <c:v>195764.3777948</c:v>
                </c:pt>
                <c:pt idx="96">
                  <c:v>195829.5641726</c:v>
                </c:pt>
                <c:pt idx="97">
                  <c:v>195891.5513664</c:v>
                </c:pt>
                <c:pt idx="98">
                  <c:v>195950.4964113</c:v>
                </c:pt>
                <c:pt idx="99">
                  <c:v>196006.548631</c:v>
                </c:pt>
                <c:pt idx="100">
                  <c:v>196059.8500172</c:v>
                </c:pt>
                <c:pt idx="101">
                  <c:v>196110.53559</c:v>
                </c:pt>
                <c:pt idx="102">
                  <c:v>196158.7337398</c:v>
                </c:pt>
                <c:pt idx="103">
                  <c:v>196204.5665538</c:v>
                </c:pt>
                <c:pt idx="104">
                  <c:v>196248.1501252</c:v>
                </c:pt>
                <c:pt idx="105">
                  <c:v>196289.5948477</c:v>
                </c:pt>
                <c:pt idx="106">
                  <c:v>196329.0056958</c:v>
                </c:pt>
                <c:pt idx="107">
                  <c:v>196366.4824905</c:v>
                </c:pt>
                <c:pt idx="108">
                  <c:v>196402.1201526</c:v>
                </c:pt>
                <c:pt idx="109">
                  <c:v>196436.0089435</c:v>
                </c:pt>
                <c:pt idx="110">
                  <c:v>196468.2346938</c:v>
                </c:pt>
                <c:pt idx="111">
                  <c:v>196498.8790213</c:v>
                </c:pt>
                <c:pt idx="112">
                  <c:v>196528.0195372</c:v>
                </c:pt>
                <c:pt idx="113">
                  <c:v>196555.7300434</c:v>
                </c:pt>
                <c:pt idx="114">
                  <c:v>196582.0807191</c:v>
                </c:pt>
                <c:pt idx="115">
                  <c:v>196607.1382993</c:v>
                </c:pt>
                <c:pt idx="116">
                  <c:v>196630.9662431</c:v>
                </c:pt>
                <c:pt idx="117">
                  <c:v>196653.6248951</c:v>
                </c:pt>
                <c:pt idx="118">
                  <c:v>196675.1716383</c:v>
                </c:pt>
                <c:pt idx="119">
                  <c:v>196695.661039</c:v>
                </c:pt>
                <c:pt idx="120">
                  <c:v>196715.1449857</c:v>
                </c:pt>
                <c:pt idx="121">
                  <c:v>196733.6728201</c:v>
                </c:pt>
                <c:pt idx="122">
                  <c:v>196751.2914624</c:v>
                </c:pt>
                <c:pt idx="123">
                  <c:v>196768.0455299</c:v>
                </c:pt>
                <c:pt idx="124">
                  <c:v>196783.9774503</c:v>
                </c:pt>
                <c:pt idx="125">
                  <c:v>196799.127569</c:v>
                </c:pt>
                <c:pt idx="126">
                  <c:v>196813.5342514</c:v>
                </c:pt>
                <c:pt idx="127">
                  <c:v>196827.2339801</c:v>
                </c:pt>
                <c:pt idx="128">
                  <c:v>196840.2614472</c:v>
                </c:pt>
                <c:pt idx="129">
                  <c:v>196852.6496423</c:v>
                </c:pt>
                <c:pt idx="130">
                  <c:v>196864.4299362</c:v>
                </c:pt>
                <c:pt idx="131">
                  <c:v>196875.6321598</c:v>
                </c:pt>
                <c:pt idx="132">
                  <c:v>196886.2846803</c:v>
                </c:pt>
                <c:pt idx="133">
                  <c:v>196896.4144728</c:v>
                </c:pt>
                <c:pt idx="134">
                  <c:v>196906.0471885</c:v>
                </c:pt>
                <c:pt idx="135">
                  <c:v>196915.2072199</c:v>
                </c:pt>
                <c:pt idx="136">
                  <c:v>196923.9177624</c:v>
                </c:pt>
                <c:pt idx="137">
                  <c:v>196932.2008732</c:v>
                </c:pt>
                <c:pt idx="138">
                  <c:v>196940.0775269</c:v>
                </c:pt>
                <c:pt idx="139">
                  <c:v>196947.5676691</c:v>
                </c:pt>
                <c:pt idx="140">
                  <c:v>196954.6902662</c:v>
                </c:pt>
                <c:pt idx="141">
                  <c:v>196961.4633542</c:v>
                </c:pt>
                <c:pt idx="142">
                  <c:v>196967.904084</c:v>
                </c:pt>
              </c:numCache>
            </c:numRef>
          </c:val>
          <c:smooth val="0"/>
        </c:ser>
        <c:ser>
          <c:idx val="3"/>
          <c:order val="2"/>
          <c:tx>
            <c:strRef>
              <c:f>DAN_REBOOT_graphs.txt!$D$1</c:f>
              <c:strCache>
                <c:ptCount val="1"/>
                <c:pt idx="0">
                  <c:v>KRAS_GDP_total</c:v>
                </c:pt>
              </c:strCache>
            </c:strRef>
          </c:tx>
          <c:marker>
            <c:symbol val="none"/>
          </c:marker>
          <c:cat>
            <c:numRef>
              <c:f>DAN_REBOOT_graphs.txt!$A$2:$A$144</c:f>
              <c:numCache>
                <c:formatCode>0.00E+00</c:formatCode>
                <c:ptCount val="143"/>
                <c:pt idx="0">
                  <c:v>0.0</c:v>
                </c:pt>
                <c:pt idx="1">
                  <c:v>400.0</c:v>
                </c:pt>
                <c:pt idx="2">
                  <c:v>800.0</c:v>
                </c:pt>
                <c:pt idx="3">
                  <c:v>1200.0</c:v>
                </c:pt>
                <c:pt idx="4">
                  <c:v>1600.0</c:v>
                </c:pt>
                <c:pt idx="5">
                  <c:v>2000.0</c:v>
                </c:pt>
                <c:pt idx="6">
                  <c:v>2400.0</c:v>
                </c:pt>
                <c:pt idx="7">
                  <c:v>2800.0</c:v>
                </c:pt>
                <c:pt idx="8">
                  <c:v>3200.0</c:v>
                </c:pt>
                <c:pt idx="9">
                  <c:v>3600.0</c:v>
                </c:pt>
                <c:pt idx="10">
                  <c:v>4000.0</c:v>
                </c:pt>
                <c:pt idx="11">
                  <c:v>4400.0</c:v>
                </c:pt>
                <c:pt idx="12">
                  <c:v>4800.0</c:v>
                </c:pt>
                <c:pt idx="13">
                  <c:v>5200.0</c:v>
                </c:pt>
                <c:pt idx="14">
                  <c:v>5600.0</c:v>
                </c:pt>
                <c:pt idx="15">
                  <c:v>6000.0</c:v>
                </c:pt>
                <c:pt idx="16">
                  <c:v>6400.0</c:v>
                </c:pt>
                <c:pt idx="17">
                  <c:v>6800.0</c:v>
                </c:pt>
                <c:pt idx="18">
                  <c:v>7200.0</c:v>
                </c:pt>
                <c:pt idx="19">
                  <c:v>7600.0</c:v>
                </c:pt>
                <c:pt idx="20">
                  <c:v>8000.0</c:v>
                </c:pt>
                <c:pt idx="21">
                  <c:v>8400.0</c:v>
                </c:pt>
                <c:pt idx="22">
                  <c:v>8800.0</c:v>
                </c:pt>
                <c:pt idx="23">
                  <c:v>9200.0</c:v>
                </c:pt>
                <c:pt idx="24">
                  <c:v>9600.0</c:v>
                </c:pt>
                <c:pt idx="25">
                  <c:v>10000.0</c:v>
                </c:pt>
                <c:pt idx="26">
                  <c:v>10400.0</c:v>
                </c:pt>
                <c:pt idx="27">
                  <c:v>10800.0</c:v>
                </c:pt>
                <c:pt idx="28">
                  <c:v>11200.0</c:v>
                </c:pt>
                <c:pt idx="29">
                  <c:v>11600.0</c:v>
                </c:pt>
                <c:pt idx="30">
                  <c:v>12000.0</c:v>
                </c:pt>
                <c:pt idx="31">
                  <c:v>12400.0</c:v>
                </c:pt>
                <c:pt idx="32">
                  <c:v>12800.0</c:v>
                </c:pt>
                <c:pt idx="33">
                  <c:v>13200.0</c:v>
                </c:pt>
                <c:pt idx="34">
                  <c:v>13600.0</c:v>
                </c:pt>
                <c:pt idx="35">
                  <c:v>14000.0</c:v>
                </c:pt>
                <c:pt idx="36">
                  <c:v>14400.0</c:v>
                </c:pt>
                <c:pt idx="37">
                  <c:v>14800.0</c:v>
                </c:pt>
                <c:pt idx="38">
                  <c:v>15200.0</c:v>
                </c:pt>
                <c:pt idx="39">
                  <c:v>15600.0</c:v>
                </c:pt>
                <c:pt idx="40">
                  <c:v>16000.0</c:v>
                </c:pt>
                <c:pt idx="41">
                  <c:v>16400.0</c:v>
                </c:pt>
                <c:pt idx="42">
                  <c:v>16800.0</c:v>
                </c:pt>
                <c:pt idx="43">
                  <c:v>17200.0</c:v>
                </c:pt>
                <c:pt idx="44">
                  <c:v>17600.0</c:v>
                </c:pt>
                <c:pt idx="45">
                  <c:v>18000.0</c:v>
                </c:pt>
                <c:pt idx="46">
                  <c:v>18400.0</c:v>
                </c:pt>
                <c:pt idx="47">
                  <c:v>18800.0</c:v>
                </c:pt>
                <c:pt idx="48">
                  <c:v>19200.0</c:v>
                </c:pt>
                <c:pt idx="49">
                  <c:v>19600.0</c:v>
                </c:pt>
                <c:pt idx="50">
                  <c:v>20000.0</c:v>
                </c:pt>
                <c:pt idx="51">
                  <c:v>20400.0</c:v>
                </c:pt>
                <c:pt idx="52">
                  <c:v>20800.0</c:v>
                </c:pt>
                <c:pt idx="53">
                  <c:v>21200.0</c:v>
                </c:pt>
                <c:pt idx="54">
                  <c:v>21600.0</c:v>
                </c:pt>
                <c:pt idx="55">
                  <c:v>22000.0</c:v>
                </c:pt>
                <c:pt idx="56">
                  <c:v>22400.0</c:v>
                </c:pt>
                <c:pt idx="57">
                  <c:v>22800.0</c:v>
                </c:pt>
                <c:pt idx="58">
                  <c:v>23200.0</c:v>
                </c:pt>
                <c:pt idx="59">
                  <c:v>23600.0</c:v>
                </c:pt>
                <c:pt idx="60">
                  <c:v>24000.0</c:v>
                </c:pt>
                <c:pt idx="61">
                  <c:v>24400.0</c:v>
                </c:pt>
                <c:pt idx="62">
                  <c:v>24800.0</c:v>
                </c:pt>
                <c:pt idx="63">
                  <c:v>25200.0</c:v>
                </c:pt>
                <c:pt idx="64">
                  <c:v>25600.0</c:v>
                </c:pt>
                <c:pt idx="65">
                  <c:v>26000.0</c:v>
                </c:pt>
                <c:pt idx="66">
                  <c:v>26400.0</c:v>
                </c:pt>
                <c:pt idx="67">
                  <c:v>26800.0</c:v>
                </c:pt>
                <c:pt idx="68">
                  <c:v>27200.0</c:v>
                </c:pt>
                <c:pt idx="69">
                  <c:v>27600.0</c:v>
                </c:pt>
                <c:pt idx="70">
                  <c:v>28000.0</c:v>
                </c:pt>
                <c:pt idx="71">
                  <c:v>28400.0</c:v>
                </c:pt>
                <c:pt idx="72">
                  <c:v>28800.0</c:v>
                </c:pt>
                <c:pt idx="73">
                  <c:v>29200.0</c:v>
                </c:pt>
                <c:pt idx="74">
                  <c:v>29600.0</c:v>
                </c:pt>
                <c:pt idx="75">
                  <c:v>30000.0</c:v>
                </c:pt>
                <c:pt idx="76">
                  <c:v>30400.0</c:v>
                </c:pt>
                <c:pt idx="77">
                  <c:v>30800.0</c:v>
                </c:pt>
                <c:pt idx="78">
                  <c:v>31200.0</c:v>
                </c:pt>
                <c:pt idx="79">
                  <c:v>31600.0</c:v>
                </c:pt>
                <c:pt idx="80">
                  <c:v>32000.0</c:v>
                </c:pt>
                <c:pt idx="81">
                  <c:v>32400.0</c:v>
                </c:pt>
                <c:pt idx="82">
                  <c:v>32800.0</c:v>
                </c:pt>
                <c:pt idx="83">
                  <c:v>33200.0</c:v>
                </c:pt>
                <c:pt idx="84">
                  <c:v>33600.0</c:v>
                </c:pt>
                <c:pt idx="85">
                  <c:v>34000.0</c:v>
                </c:pt>
                <c:pt idx="86">
                  <c:v>34400.0</c:v>
                </c:pt>
                <c:pt idx="87">
                  <c:v>34800.0</c:v>
                </c:pt>
                <c:pt idx="88">
                  <c:v>35200.0</c:v>
                </c:pt>
                <c:pt idx="89">
                  <c:v>35600.0</c:v>
                </c:pt>
                <c:pt idx="90">
                  <c:v>36000.0</c:v>
                </c:pt>
                <c:pt idx="91">
                  <c:v>36400.0</c:v>
                </c:pt>
                <c:pt idx="92">
                  <c:v>36800.0</c:v>
                </c:pt>
                <c:pt idx="93">
                  <c:v>37200.0</c:v>
                </c:pt>
                <c:pt idx="94">
                  <c:v>37600.0</c:v>
                </c:pt>
                <c:pt idx="95">
                  <c:v>38000.0</c:v>
                </c:pt>
                <c:pt idx="96">
                  <c:v>38400.0</c:v>
                </c:pt>
                <c:pt idx="97">
                  <c:v>38800.0</c:v>
                </c:pt>
                <c:pt idx="98">
                  <c:v>39200.0</c:v>
                </c:pt>
                <c:pt idx="99">
                  <c:v>39600.0</c:v>
                </c:pt>
                <c:pt idx="100">
                  <c:v>40000.0</c:v>
                </c:pt>
                <c:pt idx="101">
                  <c:v>40400.0</c:v>
                </c:pt>
                <c:pt idx="102">
                  <c:v>40800.0</c:v>
                </c:pt>
                <c:pt idx="103">
                  <c:v>41200.0</c:v>
                </c:pt>
                <c:pt idx="104">
                  <c:v>41600.0</c:v>
                </c:pt>
                <c:pt idx="105">
                  <c:v>42000.0</c:v>
                </c:pt>
                <c:pt idx="106">
                  <c:v>42400.0</c:v>
                </c:pt>
                <c:pt idx="107">
                  <c:v>42800.0</c:v>
                </c:pt>
                <c:pt idx="108">
                  <c:v>43200.0</c:v>
                </c:pt>
                <c:pt idx="109">
                  <c:v>43600.0</c:v>
                </c:pt>
                <c:pt idx="110">
                  <c:v>44000.0</c:v>
                </c:pt>
                <c:pt idx="111">
                  <c:v>44400.0</c:v>
                </c:pt>
                <c:pt idx="112">
                  <c:v>44800.0</c:v>
                </c:pt>
                <c:pt idx="113">
                  <c:v>45200.0</c:v>
                </c:pt>
                <c:pt idx="114">
                  <c:v>45600.0</c:v>
                </c:pt>
                <c:pt idx="115">
                  <c:v>46000.0</c:v>
                </c:pt>
                <c:pt idx="116">
                  <c:v>46400.0</c:v>
                </c:pt>
                <c:pt idx="117">
                  <c:v>46800.0</c:v>
                </c:pt>
                <c:pt idx="118">
                  <c:v>47200.0</c:v>
                </c:pt>
                <c:pt idx="119">
                  <c:v>47600.0</c:v>
                </c:pt>
                <c:pt idx="120">
                  <c:v>48000.0</c:v>
                </c:pt>
                <c:pt idx="121">
                  <c:v>48400.0</c:v>
                </c:pt>
                <c:pt idx="122">
                  <c:v>48800.0</c:v>
                </c:pt>
                <c:pt idx="123">
                  <c:v>49200.0</c:v>
                </c:pt>
                <c:pt idx="124">
                  <c:v>49600.0</c:v>
                </c:pt>
                <c:pt idx="125">
                  <c:v>50000.0</c:v>
                </c:pt>
                <c:pt idx="126">
                  <c:v>50400.0</c:v>
                </c:pt>
                <c:pt idx="127">
                  <c:v>50800.0</c:v>
                </c:pt>
                <c:pt idx="128">
                  <c:v>51200.0</c:v>
                </c:pt>
                <c:pt idx="129">
                  <c:v>51600.0</c:v>
                </c:pt>
                <c:pt idx="130">
                  <c:v>52000.0</c:v>
                </c:pt>
                <c:pt idx="131">
                  <c:v>52400.0</c:v>
                </c:pt>
                <c:pt idx="132">
                  <c:v>52800.0</c:v>
                </c:pt>
                <c:pt idx="133">
                  <c:v>53200.0</c:v>
                </c:pt>
                <c:pt idx="134">
                  <c:v>53600.0</c:v>
                </c:pt>
                <c:pt idx="135">
                  <c:v>54000.0</c:v>
                </c:pt>
                <c:pt idx="136">
                  <c:v>54400.0</c:v>
                </c:pt>
                <c:pt idx="137">
                  <c:v>54800.0</c:v>
                </c:pt>
                <c:pt idx="138">
                  <c:v>55200.0</c:v>
                </c:pt>
                <c:pt idx="139">
                  <c:v>55600.0</c:v>
                </c:pt>
                <c:pt idx="140">
                  <c:v>56000.0</c:v>
                </c:pt>
                <c:pt idx="141">
                  <c:v>56400.0</c:v>
                </c:pt>
                <c:pt idx="142">
                  <c:v>56800.0</c:v>
                </c:pt>
              </c:numCache>
            </c:numRef>
          </c:cat>
          <c:val>
            <c:numRef>
              <c:f>DAN_REBOOT_graphs.txt!$D$2:$D$144</c:f>
              <c:numCache>
                <c:formatCode>0.00E+00</c:formatCode>
                <c:ptCount val="143"/>
                <c:pt idx="0">
                  <c:v>240885.6</c:v>
                </c:pt>
                <c:pt idx="1">
                  <c:v>213289.354614</c:v>
                </c:pt>
                <c:pt idx="2">
                  <c:v>200517.5110122</c:v>
                </c:pt>
                <c:pt idx="3">
                  <c:v>190292.1293416</c:v>
                </c:pt>
                <c:pt idx="4">
                  <c:v>181429.9081271</c:v>
                </c:pt>
                <c:pt idx="5">
                  <c:v>173486.5830717</c:v>
                </c:pt>
                <c:pt idx="6">
                  <c:v>166237.8371194</c:v>
                </c:pt>
                <c:pt idx="7">
                  <c:v>159550.703679</c:v>
                </c:pt>
                <c:pt idx="8">
                  <c:v>153337.6745196</c:v>
                </c:pt>
                <c:pt idx="9">
                  <c:v>147536.6855716</c:v>
                </c:pt>
                <c:pt idx="10">
                  <c:v>142101.1679265</c:v>
                </c:pt>
                <c:pt idx="11">
                  <c:v>136994.6175848</c:v>
                </c:pt>
                <c:pt idx="12">
                  <c:v>132187.4141978</c:v>
                </c:pt>
                <c:pt idx="13">
                  <c:v>127654.8502243</c:v>
                </c:pt>
                <c:pt idx="14">
                  <c:v>123375.8530019</c:v>
                </c:pt>
                <c:pt idx="15">
                  <c:v>119332.1238574</c:v>
                </c:pt>
                <c:pt idx="16">
                  <c:v>115507.5388926</c:v>
                </c:pt>
                <c:pt idx="17">
                  <c:v>111887.719847</c:v>
                </c:pt>
                <c:pt idx="18">
                  <c:v>108459.7189153</c:v>
                </c:pt>
                <c:pt idx="19">
                  <c:v>105211.7819667</c:v>
                </c:pt>
                <c:pt idx="20">
                  <c:v>102133.1669861</c:v>
                </c:pt>
                <c:pt idx="21">
                  <c:v>99214.0022331098</c:v>
                </c:pt>
                <c:pt idx="22">
                  <c:v>96445.17351967</c:v>
                </c:pt>
                <c:pt idx="23">
                  <c:v>93818.23320228</c:v>
                </c:pt>
                <c:pt idx="24">
                  <c:v>91325.32563192</c:v>
                </c:pt>
                <c:pt idx="25">
                  <c:v>88959.12526039</c:v>
                </c:pt>
                <c:pt idx="26">
                  <c:v>86712.78461565</c:v>
                </c:pt>
                <c:pt idx="27">
                  <c:v>84579.8900716199</c:v>
                </c:pt>
                <c:pt idx="28">
                  <c:v>82554.42385018</c:v>
                </c:pt>
                <c:pt idx="29">
                  <c:v>80630.73106235</c:v>
                </c:pt>
                <c:pt idx="30">
                  <c:v>78803.49087015983</c:v>
                </c:pt>
                <c:pt idx="31">
                  <c:v>77067.6910514</c:v>
                </c:pt>
                <c:pt idx="32">
                  <c:v>75418.60540274</c:v>
                </c:pt>
                <c:pt idx="33">
                  <c:v>73851.77353229</c:v>
                </c:pt>
                <c:pt idx="34">
                  <c:v>72362.9826812598</c:v>
                </c:pt>
                <c:pt idx="35">
                  <c:v>70948.2512826</c:v>
                </c:pt>
                <c:pt idx="36">
                  <c:v>69603.81401906</c:v>
                </c:pt>
                <c:pt idx="37">
                  <c:v>68326.10818435</c:v>
                </c:pt>
                <c:pt idx="38">
                  <c:v>67111.76118468</c:v>
                </c:pt>
                <c:pt idx="39">
                  <c:v>65957.57904529</c:v>
                </c:pt>
                <c:pt idx="40">
                  <c:v>64860.53580725</c:v>
                </c:pt>
                <c:pt idx="41">
                  <c:v>63817.76371767998</c:v>
                </c:pt>
                <c:pt idx="42">
                  <c:v>62826.54413094</c:v>
                </c:pt>
                <c:pt idx="43">
                  <c:v>61884.29904954998</c:v>
                </c:pt>
                <c:pt idx="44">
                  <c:v>60988.58324368</c:v>
                </c:pt>
                <c:pt idx="45">
                  <c:v>60137.07689584</c:v>
                </c:pt>
                <c:pt idx="46">
                  <c:v>59327.57872412</c:v>
                </c:pt>
                <c:pt idx="47">
                  <c:v>58557.99954325</c:v>
                </c:pt>
                <c:pt idx="48">
                  <c:v>57826.356227</c:v>
                </c:pt>
                <c:pt idx="49">
                  <c:v>57130.76604037</c:v>
                </c:pt>
                <c:pt idx="50">
                  <c:v>56469.44131238</c:v>
                </c:pt>
                <c:pt idx="51">
                  <c:v>55840.68442426</c:v>
                </c:pt>
                <c:pt idx="52">
                  <c:v>55242.88308993</c:v>
                </c:pt>
                <c:pt idx="53">
                  <c:v>54674.5059079</c:v>
                </c:pt>
                <c:pt idx="54">
                  <c:v>54134.09816590999</c:v>
                </c:pt>
                <c:pt idx="55">
                  <c:v>53620.27788115</c:v>
                </c:pt>
                <c:pt idx="56">
                  <c:v>53131.73206047</c:v>
                </c:pt>
                <c:pt idx="57">
                  <c:v>52667.21316632</c:v>
                </c:pt>
                <c:pt idx="58">
                  <c:v>52225.53577541</c:v>
                </c:pt>
                <c:pt idx="59">
                  <c:v>51805.57341799</c:v>
                </c:pt>
                <c:pt idx="60">
                  <c:v>51406.25558670999</c:v>
                </c:pt>
                <c:pt idx="61">
                  <c:v>51026.56490491</c:v>
                </c:pt>
                <c:pt idx="62">
                  <c:v>50665.5344447</c:v>
                </c:pt>
                <c:pt idx="63">
                  <c:v>50322.24518619999</c:v>
                </c:pt>
                <c:pt idx="64">
                  <c:v>49995.82360977</c:v>
                </c:pt>
                <c:pt idx="65">
                  <c:v>49685.43941348</c:v>
                </c:pt>
                <c:pt idx="66">
                  <c:v>49390.30334902</c:v>
                </c:pt>
                <c:pt idx="67">
                  <c:v>49109.66516894998</c:v>
                </c:pt>
                <c:pt idx="68">
                  <c:v>48842.81167986</c:v>
                </c:pt>
                <c:pt idx="69">
                  <c:v>48589.06489498</c:v>
                </c:pt>
                <c:pt idx="70">
                  <c:v>48347.78028106</c:v>
                </c:pt>
                <c:pt idx="71">
                  <c:v>48118.34509453</c:v>
                </c:pt>
                <c:pt idx="72">
                  <c:v>47900.17680198</c:v>
                </c:pt>
                <c:pt idx="73">
                  <c:v>47692.72158061991</c:v>
                </c:pt>
                <c:pt idx="74">
                  <c:v>47495.45289442</c:v>
                </c:pt>
                <c:pt idx="75">
                  <c:v>47307.87014198</c:v>
                </c:pt>
                <c:pt idx="76">
                  <c:v>47129.49737229</c:v>
                </c:pt>
                <c:pt idx="77">
                  <c:v>46959.88206505</c:v>
                </c:pt>
                <c:pt idx="78">
                  <c:v>46798.59397190998</c:v>
                </c:pt>
                <c:pt idx="79">
                  <c:v>46645.22401582</c:v>
                </c:pt>
                <c:pt idx="80">
                  <c:v>46499.3832452</c:v>
                </c:pt>
                <c:pt idx="81">
                  <c:v>46360.70184033</c:v>
                </c:pt>
                <c:pt idx="82">
                  <c:v>46228.82816924</c:v>
                </c:pt>
                <c:pt idx="83">
                  <c:v>46103.42789048</c:v>
                </c:pt>
                <c:pt idx="84">
                  <c:v>45984.18310058997</c:v>
                </c:pt>
                <c:pt idx="85">
                  <c:v>45870.79152378997</c:v>
                </c:pt>
                <c:pt idx="86">
                  <c:v>45762.96574194</c:v>
                </c:pt>
                <c:pt idx="87">
                  <c:v>45660.43246262999</c:v>
                </c:pt>
                <c:pt idx="88">
                  <c:v>45562.9318235</c:v>
                </c:pt>
                <c:pt idx="89">
                  <c:v>45470.21673106</c:v>
                </c:pt>
                <c:pt idx="90">
                  <c:v>45382.05223211</c:v>
                </c:pt>
                <c:pt idx="91">
                  <c:v>45298.21491635</c:v>
                </c:pt>
                <c:pt idx="92">
                  <c:v>45218.49234838</c:v>
                </c:pt>
                <c:pt idx="93">
                  <c:v>45142.68252785</c:v>
                </c:pt>
                <c:pt idx="94">
                  <c:v>45070.59337618</c:v>
                </c:pt>
                <c:pt idx="95">
                  <c:v>45002.04224868</c:v>
                </c:pt>
                <c:pt idx="96">
                  <c:v>44936.85547063</c:v>
                </c:pt>
                <c:pt idx="97">
                  <c:v>44874.86789637</c:v>
                </c:pt>
                <c:pt idx="98">
                  <c:v>44815.92248994</c:v>
                </c:pt>
                <c:pt idx="99">
                  <c:v>44759.86992655</c:v>
                </c:pt>
                <c:pt idx="100">
                  <c:v>44706.56821361</c:v>
                </c:pt>
                <c:pt idx="101">
                  <c:v>44655.88233038</c:v>
                </c:pt>
                <c:pt idx="102">
                  <c:v>44607.6838854</c:v>
                </c:pt>
                <c:pt idx="103">
                  <c:v>44561.85079084</c:v>
                </c:pt>
                <c:pt idx="104">
                  <c:v>44518.26695275</c:v>
                </c:pt>
                <c:pt idx="105">
                  <c:v>44476.82197665</c:v>
                </c:pt>
                <c:pt idx="106">
                  <c:v>44437.41088756</c:v>
                </c:pt>
                <c:pt idx="107">
                  <c:v>44399.93386379</c:v>
                </c:pt>
                <c:pt idx="108">
                  <c:v>44364.29598386992</c:v>
                </c:pt>
                <c:pt idx="109">
                  <c:v>44330.40698593</c:v>
                </c:pt>
                <c:pt idx="110">
                  <c:v>44298.18103872</c:v>
                </c:pt>
                <c:pt idx="111">
                  <c:v>44267.5365241</c:v>
                </c:pt>
                <c:pt idx="112">
                  <c:v>44238.39583029</c:v>
                </c:pt>
                <c:pt idx="113">
                  <c:v>44210.685155</c:v>
                </c:pt>
                <c:pt idx="114">
                  <c:v>44184.33431843</c:v>
                </c:pt>
                <c:pt idx="115">
                  <c:v>44159.2765854</c:v>
                </c:pt>
                <c:pt idx="116">
                  <c:v>44135.44849625</c:v>
                </c:pt>
                <c:pt idx="117">
                  <c:v>44112.789706</c:v>
                </c:pt>
                <c:pt idx="118">
                  <c:v>44091.24283146</c:v>
                </c:pt>
                <c:pt idx="119">
                  <c:v>44070.75330579</c:v>
                </c:pt>
                <c:pt idx="120">
                  <c:v>44051.2692403</c:v>
                </c:pt>
                <c:pt idx="121">
                  <c:v>44032.74129295</c:v>
                </c:pt>
                <c:pt idx="122">
                  <c:v>44015.1225433</c:v>
                </c:pt>
                <c:pt idx="123">
                  <c:v>43998.36837372</c:v>
                </c:pt>
                <c:pt idx="124">
                  <c:v>43982.43635628</c:v>
                </c:pt>
                <c:pt idx="125">
                  <c:v>43967.2861453</c:v>
                </c:pt>
                <c:pt idx="126">
                  <c:v>43952.87937515</c:v>
                </c:pt>
                <c:pt idx="127">
                  <c:v>43939.17956302</c:v>
                </c:pt>
                <c:pt idx="128">
                  <c:v>43926.15201656</c:v>
                </c:pt>
                <c:pt idx="129">
                  <c:v>43913.76374596993</c:v>
                </c:pt>
                <c:pt idx="130">
                  <c:v>43901.98338042</c:v>
                </c:pt>
                <c:pt idx="131">
                  <c:v>43890.78108861997</c:v>
                </c:pt>
                <c:pt idx="132">
                  <c:v>43880.12850325</c:v>
                </c:pt>
                <c:pt idx="133">
                  <c:v>43869.9986491</c:v>
                </c:pt>
                <c:pt idx="134">
                  <c:v>43860.36587474</c:v>
                </c:pt>
                <c:pt idx="135">
                  <c:v>43851.20578756992</c:v>
                </c:pt>
                <c:pt idx="136">
                  <c:v>43842.49519202999</c:v>
                </c:pt>
                <c:pt idx="137">
                  <c:v>43834.21203086</c:v>
                </c:pt>
                <c:pt idx="138">
                  <c:v>43826.3353292</c:v>
                </c:pt>
                <c:pt idx="139">
                  <c:v>43818.84514150998</c:v>
                </c:pt>
                <c:pt idx="140">
                  <c:v>43811.72250104</c:v>
                </c:pt>
                <c:pt idx="141">
                  <c:v>43804.94937179</c:v>
                </c:pt>
                <c:pt idx="142">
                  <c:v>43798.50860284</c:v>
                </c:pt>
              </c:numCache>
            </c:numRef>
          </c:val>
          <c:smooth val="0"/>
        </c:ser>
        <c:dLbls>
          <c:showLegendKey val="0"/>
          <c:showVal val="0"/>
          <c:showCatName val="0"/>
          <c:showSerName val="0"/>
          <c:showPercent val="0"/>
          <c:showBubbleSize val="0"/>
        </c:dLbls>
        <c:marker val="1"/>
        <c:smooth val="0"/>
        <c:axId val="-2079767992"/>
        <c:axId val="-2080005048"/>
      </c:lineChart>
      <c:catAx>
        <c:axId val="-2079767992"/>
        <c:scaling>
          <c:orientation val="minMax"/>
        </c:scaling>
        <c:delete val="0"/>
        <c:axPos val="b"/>
        <c:title>
          <c:tx>
            <c:rich>
              <a:bodyPr/>
              <a:lstStyle/>
              <a:p>
                <a:pPr>
                  <a:defRPr/>
                </a:pPr>
                <a:r>
                  <a:rPr lang="en-US"/>
                  <a:t>Time</a:t>
                </a:r>
              </a:p>
            </c:rich>
          </c:tx>
          <c:layout/>
          <c:overlay val="0"/>
        </c:title>
        <c:numFmt formatCode="0.00E+00" sourceLinked="1"/>
        <c:majorTickMark val="out"/>
        <c:minorTickMark val="none"/>
        <c:tickLblPos val="nextTo"/>
        <c:crossAx val="-2080005048"/>
        <c:crosses val="autoZero"/>
        <c:auto val="1"/>
        <c:lblAlgn val="ctr"/>
        <c:lblOffset val="100"/>
        <c:noMultiLvlLbl val="0"/>
      </c:catAx>
      <c:valAx>
        <c:axId val="-2080005048"/>
        <c:scaling>
          <c:orientation val="minMax"/>
        </c:scaling>
        <c:delete val="0"/>
        <c:axPos val="l"/>
        <c:majorGridlines/>
        <c:title>
          <c:tx>
            <c:rich>
              <a:bodyPr rot="-5400000" vert="horz"/>
              <a:lstStyle/>
              <a:p>
                <a:pPr>
                  <a:defRPr/>
                </a:pPr>
                <a:r>
                  <a:rPr lang="en-US"/>
                  <a:t>Particles</a:t>
                </a:r>
              </a:p>
            </c:rich>
          </c:tx>
          <c:layout/>
          <c:overlay val="0"/>
        </c:title>
        <c:numFmt formatCode="0.00E+00" sourceLinked="1"/>
        <c:majorTickMark val="out"/>
        <c:minorTickMark val="none"/>
        <c:tickLblPos val="nextTo"/>
        <c:spPr>
          <a:noFill/>
          <a:ln w="9525" cap="flat" cmpd="sng" algn="ctr">
            <a:solidFill>
              <a:schemeClr val="accent2">
                <a:shade val="95000"/>
                <a:satMod val="105000"/>
              </a:schemeClr>
            </a:solidFill>
            <a:prstDash val="solid"/>
          </a:ln>
          <a:effectLst/>
        </c:spPr>
        <c:txPr>
          <a:bodyPr/>
          <a:lstStyle/>
          <a:p>
            <a:pPr>
              <a:defRPr>
                <a:solidFill>
                  <a:schemeClr val="tx1"/>
                </a:solidFill>
                <a:latin typeface="+mn-lt"/>
                <a:ea typeface="+mn-ea"/>
                <a:cs typeface="+mn-cs"/>
              </a:defRPr>
            </a:pPr>
            <a:endParaRPr lang="en-US"/>
          </a:p>
        </c:txPr>
        <c:crossAx val="-207976799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Original Model</a:t>
            </a:r>
          </a:p>
        </c:rich>
      </c:tx>
      <c:layout>
        <c:manualLayout>
          <c:xMode val="edge"/>
          <c:yMode val="edge"/>
          <c:x val="0.320826552930884"/>
          <c:y val="0.152777777777778"/>
        </c:manualLayout>
      </c:layout>
      <c:overlay val="0"/>
    </c:title>
    <c:autoTitleDeleted val="0"/>
    <c:plotArea>
      <c:layout>
        <c:manualLayout>
          <c:layoutTarget val="inner"/>
          <c:xMode val="edge"/>
          <c:yMode val="edge"/>
          <c:x val="0.214655074365704"/>
          <c:y val="0.340243875765529"/>
          <c:w val="0.450202318460192"/>
          <c:h val="0.444623432487606"/>
        </c:manualLayout>
      </c:layout>
      <c:lineChart>
        <c:grouping val="standard"/>
        <c:varyColors val="0"/>
        <c:ser>
          <c:idx val="1"/>
          <c:order val="0"/>
          <c:tx>
            <c:strRef>
              <c:f>[2]og_science_model_equil.gdat!$B$1</c:f>
              <c:strCache>
                <c:ptCount val="1"/>
                <c:pt idx="0">
                  <c:v>KRAS_total</c:v>
                </c:pt>
              </c:strCache>
            </c:strRef>
          </c:tx>
          <c:marker>
            <c:symbol val="none"/>
          </c:marker>
          <c:cat>
            <c:numRef>
              <c:f>[2]og_science_model_equil.gdat!$A$2:$A$144</c:f>
              <c:numCache>
                <c:formatCode>0.00E+00</c:formatCode>
                <c:ptCount val="143"/>
                <c:pt idx="0">
                  <c:v>0.0</c:v>
                </c:pt>
                <c:pt idx="1">
                  <c:v>400.0</c:v>
                </c:pt>
                <c:pt idx="2">
                  <c:v>800.0</c:v>
                </c:pt>
                <c:pt idx="3">
                  <c:v>1200.0</c:v>
                </c:pt>
                <c:pt idx="4">
                  <c:v>1600.0</c:v>
                </c:pt>
                <c:pt idx="5">
                  <c:v>2000.0</c:v>
                </c:pt>
                <c:pt idx="6">
                  <c:v>2400.0</c:v>
                </c:pt>
                <c:pt idx="7">
                  <c:v>2800.0</c:v>
                </c:pt>
                <c:pt idx="8">
                  <c:v>3200.0</c:v>
                </c:pt>
                <c:pt idx="9">
                  <c:v>3600.0</c:v>
                </c:pt>
                <c:pt idx="10">
                  <c:v>4000.0</c:v>
                </c:pt>
                <c:pt idx="11">
                  <c:v>4400.0</c:v>
                </c:pt>
                <c:pt idx="12">
                  <c:v>4800.0</c:v>
                </c:pt>
                <c:pt idx="13">
                  <c:v>5200.0</c:v>
                </c:pt>
                <c:pt idx="14">
                  <c:v>5600.0</c:v>
                </c:pt>
                <c:pt idx="15">
                  <c:v>6000.0</c:v>
                </c:pt>
                <c:pt idx="16">
                  <c:v>6400.0</c:v>
                </c:pt>
                <c:pt idx="17">
                  <c:v>6800.0</c:v>
                </c:pt>
                <c:pt idx="18">
                  <c:v>7200.0</c:v>
                </c:pt>
                <c:pt idx="19">
                  <c:v>7600.0</c:v>
                </c:pt>
                <c:pt idx="20">
                  <c:v>8000.0</c:v>
                </c:pt>
                <c:pt idx="21">
                  <c:v>8400.0</c:v>
                </c:pt>
                <c:pt idx="22">
                  <c:v>8800.0</c:v>
                </c:pt>
                <c:pt idx="23">
                  <c:v>9200.0</c:v>
                </c:pt>
                <c:pt idx="24">
                  <c:v>9600.0</c:v>
                </c:pt>
                <c:pt idx="25">
                  <c:v>10000.0</c:v>
                </c:pt>
                <c:pt idx="26">
                  <c:v>10400.0</c:v>
                </c:pt>
                <c:pt idx="27">
                  <c:v>10800.0</c:v>
                </c:pt>
                <c:pt idx="28">
                  <c:v>11200.0</c:v>
                </c:pt>
                <c:pt idx="29">
                  <c:v>11600.0</c:v>
                </c:pt>
                <c:pt idx="30">
                  <c:v>12000.0</c:v>
                </c:pt>
                <c:pt idx="31">
                  <c:v>12400.0</c:v>
                </c:pt>
                <c:pt idx="32">
                  <c:v>12800.0</c:v>
                </c:pt>
                <c:pt idx="33">
                  <c:v>13200.0</c:v>
                </c:pt>
                <c:pt idx="34">
                  <c:v>13600.0</c:v>
                </c:pt>
                <c:pt idx="35">
                  <c:v>14000.0</c:v>
                </c:pt>
                <c:pt idx="36">
                  <c:v>14400.0</c:v>
                </c:pt>
                <c:pt idx="37">
                  <c:v>14800.0</c:v>
                </c:pt>
                <c:pt idx="38">
                  <c:v>15200.0</c:v>
                </c:pt>
                <c:pt idx="39">
                  <c:v>15600.0</c:v>
                </c:pt>
                <c:pt idx="40">
                  <c:v>16000.0</c:v>
                </c:pt>
                <c:pt idx="41">
                  <c:v>16400.0</c:v>
                </c:pt>
                <c:pt idx="42">
                  <c:v>16800.0</c:v>
                </c:pt>
                <c:pt idx="43">
                  <c:v>17200.0</c:v>
                </c:pt>
                <c:pt idx="44">
                  <c:v>17600.0</c:v>
                </c:pt>
                <c:pt idx="45">
                  <c:v>18000.0</c:v>
                </c:pt>
                <c:pt idx="46">
                  <c:v>18400.0</c:v>
                </c:pt>
                <c:pt idx="47">
                  <c:v>18800.0</c:v>
                </c:pt>
                <c:pt idx="48">
                  <c:v>19200.0</c:v>
                </c:pt>
                <c:pt idx="49">
                  <c:v>19600.0</c:v>
                </c:pt>
                <c:pt idx="50">
                  <c:v>20000.0</c:v>
                </c:pt>
                <c:pt idx="51">
                  <c:v>20400.0</c:v>
                </c:pt>
                <c:pt idx="52">
                  <c:v>20800.0</c:v>
                </c:pt>
                <c:pt idx="53">
                  <c:v>21200.0</c:v>
                </c:pt>
                <c:pt idx="54">
                  <c:v>21600.0</c:v>
                </c:pt>
                <c:pt idx="55">
                  <c:v>22000.0</c:v>
                </c:pt>
                <c:pt idx="56">
                  <c:v>22400.0</c:v>
                </c:pt>
                <c:pt idx="57">
                  <c:v>22800.0</c:v>
                </c:pt>
                <c:pt idx="58">
                  <c:v>23200.0</c:v>
                </c:pt>
                <c:pt idx="59">
                  <c:v>23600.0</c:v>
                </c:pt>
                <c:pt idx="60">
                  <c:v>24000.0</c:v>
                </c:pt>
                <c:pt idx="61">
                  <c:v>24400.0</c:v>
                </c:pt>
                <c:pt idx="62">
                  <c:v>24800.0</c:v>
                </c:pt>
                <c:pt idx="63">
                  <c:v>25200.0</c:v>
                </c:pt>
                <c:pt idx="64">
                  <c:v>25600.0</c:v>
                </c:pt>
                <c:pt idx="65">
                  <c:v>26000.0</c:v>
                </c:pt>
                <c:pt idx="66">
                  <c:v>26400.0</c:v>
                </c:pt>
                <c:pt idx="67">
                  <c:v>26800.0</c:v>
                </c:pt>
                <c:pt idx="68">
                  <c:v>27200.0</c:v>
                </c:pt>
                <c:pt idx="69">
                  <c:v>27600.0</c:v>
                </c:pt>
                <c:pt idx="70">
                  <c:v>28000.0</c:v>
                </c:pt>
                <c:pt idx="71">
                  <c:v>28400.0</c:v>
                </c:pt>
                <c:pt idx="72">
                  <c:v>28800.0</c:v>
                </c:pt>
                <c:pt idx="73">
                  <c:v>29200.0</c:v>
                </c:pt>
                <c:pt idx="74">
                  <c:v>29600.0</c:v>
                </c:pt>
                <c:pt idx="75">
                  <c:v>30000.0</c:v>
                </c:pt>
                <c:pt idx="76">
                  <c:v>30400.0</c:v>
                </c:pt>
                <c:pt idx="77">
                  <c:v>30800.0</c:v>
                </c:pt>
                <c:pt idx="78">
                  <c:v>31200.0</c:v>
                </c:pt>
                <c:pt idx="79">
                  <c:v>31600.0</c:v>
                </c:pt>
                <c:pt idx="80">
                  <c:v>32000.0</c:v>
                </c:pt>
                <c:pt idx="81">
                  <c:v>32400.0</c:v>
                </c:pt>
                <c:pt idx="82">
                  <c:v>32800.0</c:v>
                </c:pt>
                <c:pt idx="83">
                  <c:v>33200.0</c:v>
                </c:pt>
                <c:pt idx="84">
                  <c:v>33600.0</c:v>
                </c:pt>
                <c:pt idx="85">
                  <c:v>34000.0</c:v>
                </c:pt>
                <c:pt idx="86">
                  <c:v>34400.0</c:v>
                </c:pt>
                <c:pt idx="87">
                  <c:v>34800.0</c:v>
                </c:pt>
                <c:pt idx="88">
                  <c:v>35200.0</c:v>
                </c:pt>
                <c:pt idx="89">
                  <c:v>35600.0</c:v>
                </c:pt>
                <c:pt idx="90">
                  <c:v>36000.0</c:v>
                </c:pt>
                <c:pt idx="91">
                  <c:v>36400.0</c:v>
                </c:pt>
                <c:pt idx="92">
                  <c:v>36800.0</c:v>
                </c:pt>
                <c:pt idx="93">
                  <c:v>37200.0</c:v>
                </c:pt>
                <c:pt idx="94">
                  <c:v>37600.0</c:v>
                </c:pt>
                <c:pt idx="95">
                  <c:v>38000.0</c:v>
                </c:pt>
                <c:pt idx="96">
                  <c:v>38400.0</c:v>
                </c:pt>
                <c:pt idx="97">
                  <c:v>38800.0</c:v>
                </c:pt>
                <c:pt idx="98">
                  <c:v>39200.0</c:v>
                </c:pt>
                <c:pt idx="99">
                  <c:v>39600.0</c:v>
                </c:pt>
                <c:pt idx="100">
                  <c:v>40000.0</c:v>
                </c:pt>
                <c:pt idx="101">
                  <c:v>40400.0</c:v>
                </c:pt>
                <c:pt idx="102">
                  <c:v>40800.0</c:v>
                </c:pt>
                <c:pt idx="103">
                  <c:v>41200.0</c:v>
                </c:pt>
                <c:pt idx="104">
                  <c:v>41600.0</c:v>
                </c:pt>
                <c:pt idx="105">
                  <c:v>42000.0</c:v>
                </c:pt>
                <c:pt idx="106">
                  <c:v>42400.0</c:v>
                </c:pt>
                <c:pt idx="107">
                  <c:v>42800.0</c:v>
                </c:pt>
                <c:pt idx="108">
                  <c:v>43200.0</c:v>
                </c:pt>
                <c:pt idx="109">
                  <c:v>43600.0</c:v>
                </c:pt>
                <c:pt idx="110">
                  <c:v>44000.0</c:v>
                </c:pt>
                <c:pt idx="111">
                  <c:v>44400.0</c:v>
                </c:pt>
                <c:pt idx="112">
                  <c:v>44800.0</c:v>
                </c:pt>
                <c:pt idx="113">
                  <c:v>45200.0</c:v>
                </c:pt>
                <c:pt idx="114">
                  <c:v>45600.0</c:v>
                </c:pt>
                <c:pt idx="115">
                  <c:v>46000.0</c:v>
                </c:pt>
                <c:pt idx="116">
                  <c:v>46400.0</c:v>
                </c:pt>
                <c:pt idx="117">
                  <c:v>46800.0</c:v>
                </c:pt>
                <c:pt idx="118">
                  <c:v>47200.0</c:v>
                </c:pt>
                <c:pt idx="119">
                  <c:v>47600.0</c:v>
                </c:pt>
                <c:pt idx="120">
                  <c:v>48000.0</c:v>
                </c:pt>
                <c:pt idx="121">
                  <c:v>48400.0</c:v>
                </c:pt>
                <c:pt idx="122">
                  <c:v>48800.0</c:v>
                </c:pt>
                <c:pt idx="123">
                  <c:v>49200.0</c:v>
                </c:pt>
                <c:pt idx="124">
                  <c:v>49600.0</c:v>
                </c:pt>
                <c:pt idx="125">
                  <c:v>50000.0</c:v>
                </c:pt>
                <c:pt idx="126">
                  <c:v>50400.0</c:v>
                </c:pt>
                <c:pt idx="127">
                  <c:v>50800.0</c:v>
                </c:pt>
                <c:pt idx="128">
                  <c:v>51200.0</c:v>
                </c:pt>
                <c:pt idx="129">
                  <c:v>51600.0</c:v>
                </c:pt>
                <c:pt idx="130">
                  <c:v>52000.0</c:v>
                </c:pt>
                <c:pt idx="131">
                  <c:v>52400.0</c:v>
                </c:pt>
                <c:pt idx="132">
                  <c:v>52800.0</c:v>
                </c:pt>
                <c:pt idx="133">
                  <c:v>53200.0</c:v>
                </c:pt>
                <c:pt idx="134">
                  <c:v>53600.0</c:v>
                </c:pt>
                <c:pt idx="135">
                  <c:v>54000.0</c:v>
                </c:pt>
                <c:pt idx="136">
                  <c:v>54400.0</c:v>
                </c:pt>
                <c:pt idx="137">
                  <c:v>54800.0</c:v>
                </c:pt>
                <c:pt idx="138">
                  <c:v>55200.0</c:v>
                </c:pt>
                <c:pt idx="139">
                  <c:v>55600.0</c:v>
                </c:pt>
                <c:pt idx="140">
                  <c:v>56000.0</c:v>
                </c:pt>
                <c:pt idx="141">
                  <c:v>56400.0</c:v>
                </c:pt>
                <c:pt idx="142">
                  <c:v>56800.0</c:v>
                </c:pt>
              </c:numCache>
            </c:numRef>
          </c:cat>
          <c:val>
            <c:numRef>
              <c:f>[2]og_science_model_equil.gdat!$B$2:$B$144</c:f>
              <c:numCache>
                <c:formatCode>0.00E+00</c:formatCode>
                <c:ptCount val="143"/>
                <c:pt idx="0">
                  <c:v>240885.6</c:v>
                </c:pt>
                <c:pt idx="1">
                  <c:v>240885.6</c:v>
                </c:pt>
                <c:pt idx="2">
                  <c:v>240885.6</c:v>
                </c:pt>
                <c:pt idx="3">
                  <c:v>240885.6</c:v>
                </c:pt>
                <c:pt idx="4">
                  <c:v>240885.6</c:v>
                </c:pt>
                <c:pt idx="5">
                  <c:v>240885.6</c:v>
                </c:pt>
                <c:pt idx="6">
                  <c:v>240885.6</c:v>
                </c:pt>
                <c:pt idx="7">
                  <c:v>240885.6</c:v>
                </c:pt>
                <c:pt idx="8">
                  <c:v>240885.6</c:v>
                </c:pt>
                <c:pt idx="9">
                  <c:v>240885.6</c:v>
                </c:pt>
                <c:pt idx="10">
                  <c:v>240885.6</c:v>
                </c:pt>
                <c:pt idx="11">
                  <c:v>240885.6</c:v>
                </c:pt>
                <c:pt idx="12">
                  <c:v>240885.6</c:v>
                </c:pt>
                <c:pt idx="13">
                  <c:v>240885.6</c:v>
                </c:pt>
                <c:pt idx="14">
                  <c:v>240885.6</c:v>
                </c:pt>
                <c:pt idx="15">
                  <c:v>240885.6</c:v>
                </c:pt>
                <c:pt idx="16">
                  <c:v>240885.6</c:v>
                </c:pt>
                <c:pt idx="17">
                  <c:v>240885.6</c:v>
                </c:pt>
                <c:pt idx="18">
                  <c:v>240885.6</c:v>
                </c:pt>
                <c:pt idx="19">
                  <c:v>240885.6</c:v>
                </c:pt>
                <c:pt idx="20">
                  <c:v>240885.6</c:v>
                </c:pt>
                <c:pt idx="21">
                  <c:v>240885.6</c:v>
                </c:pt>
                <c:pt idx="22">
                  <c:v>240885.6</c:v>
                </c:pt>
                <c:pt idx="23">
                  <c:v>240885.6</c:v>
                </c:pt>
                <c:pt idx="24">
                  <c:v>240885.6</c:v>
                </c:pt>
                <c:pt idx="25">
                  <c:v>240885.6</c:v>
                </c:pt>
                <c:pt idx="26">
                  <c:v>240885.6</c:v>
                </c:pt>
                <c:pt idx="27">
                  <c:v>240885.6</c:v>
                </c:pt>
                <c:pt idx="28">
                  <c:v>240885.6</c:v>
                </c:pt>
                <c:pt idx="29">
                  <c:v>240885.6</c:v>
                </c:pt>
                <c:pt idx="30">
                  <c:v>240885.6</c:v>
                </c:pt>
                <c:pt idx="31">
                  <c:v>240885.6</c:v>
                </c:pt>
                <c:pt idx="32">
                  <c:v>240885.6</c:v>
                </c:pt>
                <c:pt idx="33">
                  <c:v>240885.6</c:v>
                </c:pt>
                <c:pt idx="34">
                  <c:v>240885.6</c:v>
                </c:pt>
                <c:pt idx="35">
                  <c:v>240885.6</c:v>
                </c:pt>
                <c:pt idx="36">
                  <c:v>240885.6</c:v>
                </c:pt>
                <c:pt idx="37">
                  <c:v>240885.6</c:v>
                </c:pt>
                <c:pt idx="38">
                  <c:v>240885.6</c:v>
                </c:pt>
                <c:pt idx="39">
                  <c:v>240885.6</c:v>
                </c:pt>
                <c:pt idx="40">
                  <c:v>240885.6</c:v>
                </c:pt>
                <c:pt idx="41">
                  <c:v>240885.6</c:v>
                </c:pt>
                <c:pt idx="42">
                  <c:v>240885.6</c:v>
                </c:pt>
                <c:pt idx="43">
                  <c:v>240885.6</c:v>
                </c:pt>
                <c:pt idx="44">
                  <c:v>240885.6</c:v>
                </c:pt>
                <c:pt idx="45">
                  <c:v>240885.6</c:v>
                </c:pt>
                <c:pt idx="46">
                  <c:v>240885.6</c:v>
                </c:pt>
                <c:pt idx="47">
                  <c:v>240885.6</c:v>
                </c:pt>
                <c:pt idx="48">
                  <c:v>240885.6</c:v>
                </c:pt>
                <c:pt idx="49">
                  <c:v>240885.6</c:v>
                </c:pt>
                <c:pt idx="50">
                  <c:v>240885.6</c:v>
                </c:pt>
                <c:pt idx="51">
                  <c:v>240885.6</c:v>
                </c:pt>
                <c:pt idx="52">
                  <c:v>240885.6</c:v>
                </c:pt>
                <c:pt idx="53">
                  <c:v>240885.6</c:v>
                </c:pt>
                <c:pt idx="54">
                  <c:v>240885.6</c:v>
                </c:pt>
                <c:pt idx="55">
                  <c:v>240885.6</c:v>
                </c:pt>
                <c:pt idx="56">
                  <c:v>240885.6</c:v>
                </c:pt>
                <c:pt idx="57">
                  <c:v>240885.6</c:v>
                </c:pt>
                <c:pt idx="58">
                  <c:v>240885.6</c:v>
                </c:pt>
                <c:pt idx="59">
                  <c:v>240885.6</c:v>
                </c:pt>
                <c:pt idx="60">
                  <c:v>240885.6</c:v>
                </c:pt>
                <c:pt idx="61">
                  <c:v>240885.6</c:v>
                </c:pt>
                <c:pt idx="62">
                  <c:v>240885.6</c:v>
                </c:pt>
                <c:pt idx="63">
                  <c:v>240885.6</c:v>
                </c:pt>
                <c:pt idx="64">
                  <c:v>240885.6</c:v>
                </c:pt>
                <c:pt idx="65">
                  <c:v>240885.6</c:v>
                </c:pt>
                <c:pt idx="66">
                  <c:v>240885.6</c:v>
                </c:pt>
                <c:pt idx="67">
                  <c:v>240885.6</c:v>
                </c:pt>
                <c:pt idx="68">
                  <c:v>240885.6</c:v>
                </c:pt>
                <c:pt idx="69">
                  <c:v>240885.6</c:v>
                </c:pt>
                <c:pt idx="70">
                  <c:v>240885.6</c:v>
                </c:pt>
                <c:pt idx="71">
                  <c:v>240885.6</c:v>
                </c:pt>
                <c:pt idx="72">
                  <c:v>240885.6</c:v>
                </c:pt>
                <c:pt idx="73">
                  <c:v>240885.6</c:v>
                </c:pt>
                <c:pt idx="74">
                  <c:v>240885.6</c:v>
                </c:pt>
                <c:pt idx="75">
                  <c:v>240885.6</c:v>
                </c:pt>
                <c:pt idx="76">
                  <c:v>240885.6</c:v>
                </c:pt>
                <c:pt idx="77">
                  <c:v>240885.6</c:v>
                </c:pt>
                <c:pt idx="78">
                  <c:v>240885.6</c:v>
                </c:pt>
                <c:pt idx="79">
                  <c:v>240885.6</c:v>
                </c:pt>
                <c:pt idx="80">
                  <c:v>240885.6</c:v>
                </c:pt>
                <c:pt idx="81">
                  <c:v>240885.6</c:v>
                </c:pt>
                <c:pt idx="82">
                  <c:v>240885.6</c:v>
                </c:pt>
                <c:pt idx="83">
                  <c:v>240885.6</c:v>
                </c:pt>
                <c:pt idx="84">
                  <c:v>240885.6</c:v>
                </c:pt>
                <c:pt idx="85">
                  <c:v>240885.6</c:v>
                </c:pt>
                <c:pt idx="86">
                  <c:v>240885.6</c:v>
                </c:pt>
                <c:pt idx="87">
                  <c:v>240885.6</c:v>
                </c:pt>
                <c:pt idx="88">
                  <c:v>240885.6</c:v>
                </c:pt>
                <c:pt idx="89">
                  <c:v>240885.6</c:v>
                </c:pt>
                <c:pt idx="90">
                  <c:v>240885.6</c:v>
                </c:pt>
                <c:pt idx="91">
                  <c:v>240885.6</c:v>
                </c:pt>
                <c:pt idx="92">
                  <c:v>240885.6</c:v>
                </c:pt>
                <c:pt idx="93">
                  <c:v>240885.6</c:v>
                </c:pt>
                <c:pt idx="94">
                  <c:v>240885.6</c:v>
                </c:pt>
                <c:pt idx="95">
                  <c:v>240885.6</c:v>
                </c:pt>
                <c:pt idx="96">
                  <c:v>240885.6</c:v>
                </c:pt>
                <c:pt idx="97">
                  <c:v>240885.6</c:v>
                </c:pt>
                <c:pt idx="98">
                  <c:v>240885.6</c:v>
                </c:pt>
                <c:pt idx="99">
                  <c:v>240885.6</c:v>
                </c:pt>
                <c:pt idx="100">
                  <c:v>240885.6</c:v>
                </c:pt>
                <c:pt idx="101">
                  <c:v>240885.6</c:v>
                </c:pt>
                <c:pt idx="102">
                  <c:v>240885.6</c:v>
                </c:pt>
                <c:pt idx="103">
                  <c:v>240885.6</c:v>
                </c:pt>
                <c:pt idx="104">
                  <c:v>240885.6</c:v>
                </c:pt>
                <c:pt idx="105">
                  <c:v>240885.6</c:v>
                </c:pt>
                <c:pt idx="106">
                  <c:v>240885.6</c:v>
                </c:pt>
                <c:pt idx="107">
                  <c:v>240885.6</c:v>
                </c:pt>
                <c:pt idx="108">
                  <c:v>240885.6</c:v>
                </c:pt>
                <c:pt idx="109">
                  <c:v>240885.6</c:v>
                </c:pt>
                <c:pt idx="110">
                  <c:v>240885.6</c:v>
                </c:pt>
                <c:pt idx="111">
                  <c:v>240885.6</c:v>
                </c:pt>
                <c:pt idx="112">
                  <c:v>240885.6</c:v>
                </c:pt>
                <c:pt idx="113">
                  <c:v>240885.6</c:v>
                </c:pt>
                <c:pt idx="114">
                  <c:v>240885.6</c:v>
                </c:pt>
                <c:pt idx="115">
                  <c:v>240885.6</c:v>
                </c:pt>
                <c:pt idx="116">
                  <c:v>240885.6</c:v>
                </c:pt>
                <c:pt idx="117">
                  <c:v>240885.6</c:v>
                </c:pt>
                <c:pt idx="118">
                  <c:v>240885.6</c:v>
                </c:pt>
                <c:pt idx="119">
                  <c:v>240885.6</c:v>
                </c:pt>
                <c:pt idx="120">
                  <c:v>240885.6</c:v>
                </c:pt>
                <c:pt idx="121">
                  <c:v>240885.6</c:v>
                </c:pt>
                <c:pt idx="122">
                  <c:v>240885.6</c:v>
                </c:pt>
                <c:pt idx="123">
                  <c:v>240885.6</c:v>
                </c:pt>
                <c:pt idx="124">
                  <c:v>240885.6</c:v>
                </c:pt>
                <c:pt idx="125">
                  <c:v>240885.6</c:v>
                </c:pt>
                <c:pt idx="126">
                  <c:v>240885.6</c:v>
                </c:pt>
                <c:pt idx="127">
                  <c:v>240885.6</c:v>
                </c:pt>
                <c:pt idx="128">
                  <c:v>240885.6</c:v>
                </c:pt>
                <c:pt idx="129">
                  <c:v>240885.6</c:v>
                </c:pt>
                <c:pt idx="130">
                  <c:v>240885.6</c:v>
                </c:pt>
                <c:pt idx="131">
                  <c:v>240885.6</c:v>
                </c:pt>
                <c:pt idx="132">
                  <c:v>240885.6</c:v>
                </c:pt>
                <c:pt idx="133">
                  <c:v>240885.6</c:v>
                </c:pt>
                <c:pt idx="134">
                  <c:v>240885.6</c:v>
                </c:pt>
                <c:pt idx="135">
                  <c:v>240885.6</c:v>
                </c:pt>
                <c:pt idx="136">
                  <c:v>240885.6</c:v>
                </c:pt>
                <c:pt idx="137">
                  <c:v>240885.6</c:v>
                </c:pt>
                <c:pt idx="138">
                  <c:v>240885.6</c:v>
                </c:pt>
                <c:pt idx="139">
                  <c:v>240885.6</c:v>
                </c:pt>
                <c:pt idx="140">
                  <c:v>240885.6</c:v>
                </c:pt>
                <c:pt idx="141">
                  <c:v>240885.6</c:v>
                </c:pt>
                <c:pt idx="142">
                  <c:v>240885.6</c:v>
                </c:pt>
              </c:numCache>
            </c:numRef>
          </c:val>
          <c:smooth val="0"/>
        </c:ser>
        <c:ser>
          <c:idx val="2"/>
          <c:order val="1"/>
          <c:tx>
            <c:strRef>
              <c:f>[2]og_science_model_equil.gdat!$C$1</c:f>
              <c:strCache>
                <c:ptCount val="1"/>
                <c:pt idx="0">
                  <c:v>KRAS_GTP_total</c:v>
                </c:pt>
              </c:strCache>
            </c:strRef>
          </c:tx>
          <c:marker>
            <c:symbol val="none"/>
          </c:marker>
          <c:cat>
            <c:numRef>
              <c:f>[2]og_science_model_equil.gdat!$A$2:$A$144</c:f>
              <c:numCache>
                <c:formatCode>0.00E+00</c:formatCode>
                <c:ptCount val="143"/>
                <c:pt idx="0">
                  <c:v>0.0</c:v>
                </c:pt>
                <c:pt idx="1">
                  <c:v>400.0</c:v>
                </c:pt>
                <c:pt idx="2">
                  <c:v>800.0</c:v>
                </c:pt>
                <c:pt idx="3">
                  <c:v>1200.0</c:v>
                </c:pt>
                <c:pt idx="4">
                  <c:v>1600.0</c:v>
                </c:pt>
                <c:pt idx="5">
                  <c:v>2000.0</c:v>
                </c:pt>
                <c:pt idx="6">
                  <c:v>2400.0</c:v>
                </c:pt>
                <c:pt idx="7">
                  <c:v>2800.0</c:v>
                </c:pt>
                <c:pt idx="8">
                  <c:v>3200.0</c:v>
                </c:pt>
                <c:pt idx="9">
                  <c:v>3600.0</c:v>
                </c:pt>
                <c:pt idx="10">
                  <c:v>4000.0</c:v>
                </c:pt>
                <c:pt idx="11">
                  <c:v>4400.0</c:v>
                </c:pt>
                <c:pt idx="12">
                  <c:v>4800.0</c:v>
                </c:pt>
                <c:pt idx="13">
                  <c:v>5200.0</c:v>
                </c:pt>
                <c:pt idx="14">
                  <c:v>5600.0</c:v>
                </c:pt>
                <c:pt idx="15">
                  <c:v>6000.0</c:v>
                </c:pt>
                <c:pt idx="16">
                  <c:v>6400.0</c:v>
                </c:pt>
                <c:pt idx="17">
                  <c:v>6800.0</c:v>
                </c:pt>
                <c:pt idx="18">
                  <c:v>7200.0</c:v>
                </c:pt>
                <c:pt idx="19">
                  <c:v>7600.0</c:v>
                </c:pt>
                <c:pt idx="20">
                  <c:v>8000.0</c:v>
                </c:pt>
                <c:pt idx="21">
                  <c:v>8400.0</c:v>
                </c:pt>
                <c:pt idx="22">
                  <c:v>8800.0</c:v>
                </c:pt>
                <c:pt idx="23">
                  <c:v>9200.0</c:v>
                </c:pt>
                <c:pt idx="24">
                  <c:v>9600.0</c:v>
                </c:pt>
                <c:pt idx="25">
                  <c:v>10000.0</c:v>
                </c:pt>
                <c:pt idx="26">
                  <c:v>10400.0</c:v>
                </c:pt>
                <c:pt idx="27">
                  <c:v>10800.0</c:v>
                </c:pt>
                <c:pt idx="28">
                  <c:v>11200.0</c:v>
                </c:pt>
                <c:pt idx="29">
                  <c:v>11600.0</c:v>
                </c:pt>
                <c:pt idx="30">
                  <c:v>12000.0</c:v>
                </c:pt>
                <c:pt idx="31">
                  <c:v>12400.0</c:v>
                </c:pt>
                <c:pt idx="32">
                  <c:v>12800.0</c:v>
                </c:pt>
                <c:pt idx="33">
                  <c:v>13200.0</c:v>
                </c:pt>
                <c:pt idx="34">
                  <c:v>13600.0</c:v>
                </c:pt>
                <c:pt idx="35">
                  <c:v>14000.0</c:v>
                </c:pt>
                <c:pt idx="36">
                  <c:v>14400.0</c:v>
                </c:pt>
                <c:pt idx="37">
                  <c:v>14800.0</c:v>
                </c:pt>
                <c:pt idx="38">
                  <c:v>15200.0</c:v>
                </c:pt>
                <c:pt idx="39">
                  <c:v>15600.0</c:v>
                </c:pt>
                <c:pt idx="40">
                  <c:v>16000.0</c:v>
                </c:pt>
                <c:pt idx="41">
                  <c:v>16400.0</c:v>
                </c:pt>
                <c:pt idx="42">
                  <c:v>16800.0</c:v>
                </c:pt>
                <c:pt idx="43">
                  <c:v>17200.0</c:v>
                </c:pt>
                <c:pt idx="44">
                  <c:v>17600.0</c:v>
                </c:pt>
                <c:pt idx="45">
                  <c:v>18000.0</c:v>
                </c:pt>
                <c:pt idx="46">
                  <c:v>18400.0</c:v>
                </c:pt>
                <c:pt idx="47">
                  <c:v>18800.0</c:v>
                </c:pt>
                <c:pt idx="48">
                  <c:v>19200.0</c:v>
                </c:pt>
                <c:pt idx="49">
                  <c:v>19600.0</c:v>
                </c:pt>
                <c:pt idx="50">
                  <c:v>20000.0</c:v>
                </c:pt>
                <c:pt idx="51">
                  <c:v>20400.0</c:v>
                </c:pt>
                <c:pt idx="52">
                  <c:v>20800.0</c:v>
                </c:pt>
                <c:pt idx="53">
                  <c:v>21200.0</c:v>
                </c:pt>
                <c:pt idx="54">
                  <c:v>21600.0</c:v>
                </c:pt>
                <c:pt idx="55">
                  <c:v>22000.0</c:v>
                </c:pt>
                <c:pt idx="56">
                  <c:v>22400.0</c:v>
                </c:pt>
                <c:pt idx="57">
                  <c:v>22800.0</c:v>
                </c:pt>
                <c:pt idx="58">
                  <c:v>23200.0</c:v>
                </c:pt>
                <c:pt idx="59">
                  <c:v>23600.0</c:v>
                </c:pt>
                <c:pt idx="60">
                  <c:v>24000.0</c:v>
                </c:pt>
                <c:pt idx="61">
                  <c:v>24400.0</c:v>
                </c:pt>
                <c:pt idx="62">
                  <c:v>24800.0</c:v>
                </c:pt>
                <c:pt idx="63">
                  <c:v>25200.0</c:v>
                </c:pt>
                <c:pt idx="64">
                  <c:v>25600.0</c:v>
                </c:pt>
                <c:pt idx="65">
                  <c:v>26000.0</c:v>
                </c:pt>
                <c:pt idx="66">
                  <c:v>26400.0</c:v>
                </c:pt>
                <c:pt idx="67">
                  <c:v>26800.0</c:v>
                </c:pt>
                <c:pt idx="68">
                  <c:v>27200.0</c:v>
                </c:pt>
                <c:pt idx="69">
                  <c:v>27600.0</c:v>
                </c:pt>
                <c:pt idx="70">
                  <c:v>28000.0</c:v>
                </c:pt>
                <c:pt idx="71">
                  <c:v>28400.0</c:v>
                </c:pt>
                <c:pt idx="72">
                  <c:v>28800.0</c:v>
                </c:pt>
                <c:pt idx="73">
                  <c:v>29200.0</c:v>
                </c:pt>
                <c:pt idx="74">
                  <c:v>29600.0</c:v>
                </c:pt>
                <c:pt idx="75">
                  <c:v>30000.0</c:v>
                </c:pt>
                <c:pt idx="76">
                  <c:v>30400.0</c:v>
                </c:pt>
                <c:pt idx="77">
                  <c:v>30800.0</c:v>
                </c:pt>
                <c:pt idx="78">
                  <c:v>31200.0</c:v>
                </c:pt>
                <c:pt idx="79">
                  <c:v>31600.0</c:v>
                </c:pt>
                <c:pt idx="80">
                  <c:v>32000.0</c:v>
                </c:pt>
                <c:pt idx="81">
                  <c:v>32400.0</c:v>
                </c:pt>
                <c:pt idx="82">
                  <c:v>32800.0</c:v>
                </c:pt>
                <c:pt idx="83">
                  <c:v>33200.0</c:v>
                </c:pt>
                <c:pt idx="84">
                  <c:v>33600.0</c:v>
                </c:pt>
                <c:pt idx="85">
                  <c:v>34000.0</c:v>
                </c:pt>
                <c:pt idx="86">
                  <c:v>34400.0</c:v>
                </c:pt>
                <c:pt idx="87">
                  <c:v>34800.0</c:v>
                </c:pt>
                <c:pt idx="88">
                  <c:v>35200.0</c:v>
                </c:pt>
                <c:pt idx="89">
                  <c:v>35600.0</c:v>
                </c:pt>
                <c:pt idx="90">
                  <c:v>36000.0</c:v>
                </c:pt>
                <c:pt idx="91">
                  <c:v>36400.0</c:v>
                </c:pt>
                <c:pt idx="92">
                  <c:v>36800.0</c:v>
                </c:pt>
                <c:pt idx="93">
                  <c:v>37200.0</c:v>
                </c:pt>
                <c:pt idx="94">
                  <c:v>37600.0</c:v>
                </c:pt>
                <c:pt idx="95">
                  <c:v>38000.0</c:v>
                </c:pt>
                <c:pt idx="96">
                  <c:v>38400.0</c:v>
                </c:pt>
                <c:pt idx="97">
                  <c:v>38800.0</c:v>
                </c:pt>
                <c:pt idx="98">
                  <c:v>39200.0</c:v>
                </c:pt>
                <c:pt idx="99">
                  <c:v>39600.0</c:v>
                </c:pt>
                <c:pt idx="100">
                  <c:v>40000.0</c:v>
                </c:pt>
                <c:pt idx="101">
                  <c:v>40400.0</c:v>
                </c:pt>
                <c:pt idx="102">
                  <c:v>40800.0</c:v>
                </c:pt>
                <c:pt idx="103">
                  <c:v>41200.0</c:v>
                </c:pt>
                <c:pt idx="104">
                  <c:v>41600.0</c:v>
                </c:pt>
                <c:pt idx="105">
                  <c:v>42000.0</c:v>
                </c:pt>
                <c:pt idx="106">
                  <c:v>42400.0</c:v>
                </c:pt>
                <c:pt idx="107">
                  <c:v>42800.0</c:v>
                </c:pt>
                <c:pt idx="108">
                  <c:v>43200.0</c:v>
                </c:pt>
                <c:pt idx="109">
                  <c:v>43600.0</c:v>
                </c:pt>
                <c:pt idx="110">
                  <c:v>44000.0</c:v>
                </c:pt>
                <c:pt idx="111">
                  <c:v>44400.0</c:v>
                </c:pt>
                <c:pt idx="112">
                  <c:v>44800.0</c:v>
                </c:pt>
                <c:pt idx="113">
                  <c:v>45200.0</c:v>
                </c:pt>
                <c:pt idx="114">
                  <c:v>45600.0</c:v>
                </c:pt>
                <c:pt idx="115">
                  <c:v>46000.0</c:v>
                </c:pt>
                <c:pt idx="116">
                  <c:v>46400.0</c:v>
                </c:pt>
                <c:pt idx="117">
                  <c:v>46800.0</c:v>
                </c:pt>
                <c:pt idx="118">
                  <c:v>47200.0</c:v>
                </c:pt>
                <c:pt idx="119">
                  <c:v>47600.0</c:v>
                </c:pt>
                <c:pt idx="120">
                  <c:v>48000.0</c:v>
                </c:pt>
                <c:pt idx="121">
                  <c:v>48400.0</c:v>
                </c:pt>
                <c:pt idx="122">
                  <c:v>48800.0</c:v>
                </c:pt>
                <c:pt idx="123">
                  <c:v>49200.0</c:v>
                </c:pt>
                <c:pt idx="124">
                  <c:v>49600.0</c:v>
                </c:pt>
                <c:pt idx="125">
                  <c:v>50000.0</c:v>
                </c:pt>
                <c:pt idx="126">
                  <c:v>50400.0</c:v>
                </c:pt>
                <c:pt idx="127">
                  <c:v>50800.0</c:v>
                </c:pt>
                <c:pt idx="128">
                  <c:v>51200.0</c:v>
                </c:pt>
                <c:pt idx="129">
                  <c:v>51600.0</c:v>
                </c:pt>
                <c:pt idx="130">
                  <c:v>52000.0</c:v>
                </c:pt>
                <c:pt idx="131">
                  <c:v>52400.0</c:v>
                </c:pt>
                <c:pt idx="132">
                  <c:v>52800.0</c:v>
                </c:pt>
                <c:pt idx="133">
                  <c:v>53200.0</c:v>
                </c:pt>
                <c:pt idx="134">
                  <c:v>53600.0</c:v>
                </c:pt>
                <c:pt idx="135">
                  <c:v>54000.0</c:v>
                </c:pt>
                <c:pt idx="136">
                  <c:v>54400.0</c:v>
                </c:pt>
                <c:pt idx="137">
                  <c:v>54800.0</c:v>
                </c:pt>
                <c:pt idx="138">
                  <c:v>55200.0</c:v>
                </c:pt>
                <c:pt idx="139">
                  <c:v>55600.0</c:v>
                </c:pt>
                <c:pt idx="140">
                  <c:v>56000.0</c:v>
                </c:pt>
                <c:pt idx="141">
                  <c:v>56400.0</c:v>
                </c:pt>
                <c:pt idx="142">
                  <c:v>56800.0</c:v>
                </c:pt>
              </c:numCache>
            </c:numRef>
          </c:cat>
          <c:val>
            <c:numRef>
              <c:f>[2]og_science_model_equil.gdat!$C$2:$C$144</c:f>
              <c:numCache>
                <c:formatCode>0.00E+00</c:formatCode>
                <c:ptCount val="143"/>
                <c:pt idx="0">
                  <c:v>0.0</c:v>
                </c:pt>
                <c:pt idx="1">
                  <c:v>42576.80773091</c:v>
                </c:pt>
                <c:pt idx="2">
                  <c:v>75627.1989999</c:v>
                </c:pt>
                <c:pt idx="3">
                  <c:v>101366.6442412</c:v>
                </c:pt>
                <c:pt idx="4">
                  <c:v>121462.3467458</c:v>
                </c:pt>
                <c:pt idx="5">
                  <c:v>137181.7917434</c:v>
                </c:pt>
                <c:pt idx="6">
                  <c:v>149496.1537736</c:v>
                </c:pt>
                <c:pt idx="7">
                  <c:v>159154.0686152</c:v>
                </c:pt>
                <c:pt idx="8">
                  <c:v>166735.3266925993</c:v>
                </c:pt>
                <c:pt idx="9">
                  <c:v>172690.5854811</c:v>
                </c:pt>
                <c:pt idx="10">
                  <c:v>177371.1218319</c:v>
                </c:pt>
                <c:pt idx="11">
                  <c:v>181051.3528306</c:v>
                </c:pt>
                <c:pt idx="12">
                  <c:v>183946.023379</c:v>
                </c:pt>
                <c:pt idx="13">
                  <c:v>186223.4095212</c:v>
                </c:pt>
                <c:pt idx="14">
                  <c:v>188015.5139293</c:v>
                </c:pt>
                <c:pt idx="15">
                  <c:v>189425.97127</c:v>
                </c:pt>
                <c:pt idx="16">
                  <c:v>190536.1979038</c:v>
                </c:pt>
                <c:pt idx="17">
                  <c:v>191410.1882013</c:v>
                </c:pt>
                <c:pt idx="18">
                  <c:v>192098.262966</c:v>
                </c:pt>
                <c:pt idx="19">
                  <c:v>192640.0036353</c:v>
                </c:pt>
                <c:pt idx="20">
                  <c:v>193066.5520515</c:v>
                </c:pt>
                <c:pt idx="21">
                  <c:v>193402.414788</c:v>
                </c:pt>
                <c:pt idx="22">
                  <c:v>193666.8798911</c:v>
                </c:pt>
                <c:pt idx="23">
                  <c:v>193875.1299867</c:v>
                </c:pt>
                <c:pt idx="24">
                  <c:v>194039.1172586</c:v>
                </c:pt>
                <c:pt idx="25">
                  <c:v>194168.2515097</c:v>
                </c:pt>
                <c:pt idx="26">
                  <c:v>194269.941399</c:v>
                </c:pt>
                <c:pt idx="27">
                  <c:v>194350.0202907</c:v>
                </c:pt>
                <c:pt idx="28">
                  <c:v>194413.0813766</c:v>
                </c:pt>
                <c:pt idx="29">
                  <c:v>194462.741442</c:v>
                </c:pt>
                <c:pt idx="30">
                  <c:v>194501.8484921</c:v>
                </c:pt>
                <c:pt idx="31">
                  <c:v>194532.645204</c:v>
                </c:pt>
                <c:pt idx="32">
                  <c:v>194556.8976104</c:v>
                </c:pt>
                <c:pt idx="33">
                  <c:v>194575.9964187</c:v>
                </c:pt>
                <c:pt idx="34">
                  <c:v>194591.0367859</c:v>
                </c:pt>
                <c:pt idx="35">
                  <c:v>194602.8811347</c:v>
                </c:pt>
                <c:pt idx="36">
                  <c:v>194612.2086165</c:v>
                </c:pt>
                <c:pt idx="37">
                  <c:v>194619.5540595</c:v>
                </c:pt>
                <c:pt idx="38">
                  <c:v>194625.3386399</c:v>
                </c:pt>
                <c:pt idx="39">
                  <c:v>194629.894034</c:v>
                </c:pt>
                <c:pt idx="40">
                  <c:v>194633.4814374</c:v>
                </c:pt>
                <c:pt idx="41">
                  <c:v>194636.3065426</c:v>
                </c:pt>
                <c:pt idx="42">
                  <c:v>194638.5313332</c:v>
                </c:pt>
                <c:pt idx="43">
                  <c:v>194640.2833721</c:v>
                </c:pt>
                <c:pt idx="44">
                  <c:v>194641.6631159</c:v>
                </c:pt>
                <c:pt idx="45">
                  <c:v>194642.7496743</c:v>
                </c:pt>
                <c:pt idx="46">
                  <c:v>194643.6053474</c:v>
                </c:pt>
                <c:pt idx="47">
                  <c:v>194644.2791966</c:v>
                </c:pt>
                <c:pt idx="48">
                  <c:v>194644.809858</c:v>
                </c:pt>
                <c:pt idx="49">
                  <c:v>194645.227758</c:v>
                </c:pt>
                <c:pt idx="50">
                  <c:v>194645.5568576</c:v>
                </c:pt>
                <c:pt idx="51">
                  <c:v>194645.816026</c:v>
                </c:pt>
                <c:pt idx="52">
                  <c:v>194646.0201232</c:v>
                </c:pt>
                <c:pt idx="53">
                  <c:v>194646.1808514</c:v>
                </c:pt>
                <c:pt idx="54">
                  <c:v>194646.3074261</c:v>
                </c:pt>
                <c:pt idx="55">
                  <c:v>194646.4071047</c:v>
                </c:pt>
                <c:pt idx="56">
                  <c:v>194646.4856022</c:v>
                </c:pt>
                <c:pt idx="57">
                  <c:v>194646.5474197</c:v>
                </c:pt>
                <c:pt idx="58">
                  <c:v>194646.5961015</c:v>
                </c:pt>
                <c:pt idx="59">
                  <c:v>194646.6344388</c:v>
                </c:pt>
                <c:pt idx="60">
                  <c:v>194646.6646297</c:v>
                </c:pt>
                <c:pt idx="61">
                  <c:v>194646.6884053</c:v>
                </c:pt>
                <c:pt idx="62">
                  <c:v>194646.7071288</c:v>
                </c:pt>
                <c:pt idx="63">
                  <c:v>194646.7218737</c:v>
                </c:pt>
                <c:pt idx="64">
                  <c:v>194646.7334854</c:v>
                </c:pt>
                <c:pt idx="65">
                  <c:v>194646.7426298</c:v>
                </c:pt>
                <c:pt idx="66">
                  <c:v>194646.749831</c:v>
                </c:pt>
                <c:pt idx="67">
                  <c:v>194646.7555019</c:v>
                </c:pt>
                <c:pt idx="68">
                  <c:v>194646.7599679</c:v>
                </c:pt>
                <c:pt idx="69">
                  <c:v>194646.7634849</c:v>
                </c:pt>
                <c:pt idx="70">
                  <c:v>194646.7662546</c:v>
                </c:pt>
                <c:pt idx="71">
                  <c:v>194646.7684357</c:v>
                </c:pt>
                <c:pt idx="72">
                  <c:v>194646.7701534</c:v>
                </c:pt>
                <c:pt idx="73">
                  <c:v>194646.771506</c:v>
                </c:pt>
                <c:pt idx="74">
                  <c:v>194646.7725713</c:v>
                </c:pt>
                <c:pt idx="75">
                  <c:v>194646.7734102</c:v>
                </c:pt>
                <c:pt idx="76">
                  <c:v>194646.7740708</c:v>
                </c:pt>
                <c:pt idx="77">
                  <c:v>194646.7745911</c:v>
                </c:pt>
                <c:pt idx="78">
                  <c:v>194646.7750008</c:v>
                </c:pt>
                <c:pt idx="79">
                  <c:v>194646.7753234</c:v>
                </c:pt>
                <c:pt idx="80">
                  <c:v>194646.7755775</c:v>
                </c:pt>
                <c:pt idx="81">
                  <c:v>194646.7757776</c:v>
                </c:pt>
                <c:pt idx="82">
                  <c:v>194646.7759351</c:v>
                </c:pt>
                <c:pt idx="83">
                  <c:v>194646.7760592</c:v>
                </c:pt>
                <c:pt idx="84">
                  <c:v>194646.776157</c:v>
                </c:pt>
                <c:pt idx="85">
                  <c:v>194646.7762339</c:v>
                </c:pt>
                <c:pt idx="86">
                  <c:v>194646.7762946</c:v>
                </c:pt>
                <c:pt idx="87">
                  <c:v>194646.7763423</c:v>
                </c:pt>
                <c:pt idx="88">
                  <c:v>194646.7763799</c:v>
                </c:pt>
                <c:pt idx="89">
                  <c:v>194646.7764095</c:v>
                </c:pt>
                <c:pt idx="90">
                  <c:v>194646.7764328</c:v>
                </c:pt>
                <c:pt idx="91">
                  <c:v>194646.7764511</c:v>
                </c:pt>
                <c:pt idx="92">
                  <c:v>194646.7764656</c:v>
                </c:pt>
                <c:pt idx="93">
                  <c:v>194646.776477</c:v>
                </c:pt>
                <c:pt idx="94">
                  <c:v>194646.7764859</c:v>
                </c:pt>
                <c:pt idx="95">
                  <c:v>194646.776493</c:v>
                </c:pt>
                <c:pt idx="96">
                  <c:v>194646.7764986</c:v>
                </c:pt>
                <c:pt idx="97">
                  <c:v>194646.776503</c:v>
                </c:pt>
                <c:pt idx="98">
                  <c:v>194646.7765064</c:v>
                </c:pt>
                <c:pt idx="99">
                  <c:v>194646.7765091</c:v>
                </c:pt>
                <c:pt idx="100">
                  <c:v>194646.7765112</c:v>
                </c:pt>
                <c:pt idx="101">
                  <c:v>194646.7765129</c:v>
                </c:pt>
                <c:pt idx="102">
                  <c:v>194646.7765142</c:v>
                </c:pt>
                <c:pt idx="103">
                  <c:v>194646.7765152</c:v>
                </c:pt>
                <c:pt idx="104">
                  <c:v>194646.7765161</c:v>
                </c:pt>
                <c:pt idx="105">
                  <c:v>194646.7765167</c:v>
                </c:pt>
                <c:pt idx="106">
                  <c:v>194646.7765173</c:v>
                </c:pt>
                <c:pt idx="107">
                  <c:v>194646.7765177</c:v>
                </c:pt>
                <c:pt idx="108">
                  <c:v>194646.776518</c:v>
                </c:pt>
                <c:pt idx="109">
                  <c:v>194646.7765183</c:v>
                </c:pt>
                <c:pt idx="110">
                  <c:v>194646.7765185</c:v>
                </c:pt>
                <c:pt idx="111">
                  <c:v>194646.7765186</c:v>
                </c:pt>
                <c:pt idx="112">
                  <c:v>194646.7765187</c:v>
                </c:pt>
                <c:pt idx="113">
                  <c:v>194646.7765188</c:v>
                </c:pt>
                <c:pt idx="114">
                  <c:v>194646.7765188</c:v>
                </c:pt>
                <c:pt idx="115">
                  <c:v>194646.7765189</c:v>
                </c:pt>
                <c:pt idx="116">
                  <c:v>194646.7765189</c:v>
                </c:pt>
                <c:pt idx="117">
                  <c:v>194646.7765189</c:v>
                </c:pt>
                <c:pt idx="118">
                  <c:v>194646.776519</c:v>
                </c:pt>
                <c:pt idx="119">
                  <c:v>194646.776519</c:v>
                </c:pt>
                <c:pt idx="120">
                  <c:v>194646.776519</c:v>
                </c:pt>
                <c:pt idx="121">
                  <c:v>194646.7765191</c:v>
                </c:pt>
                <c:pt idx="122">
                  <c:v>194646.7765191</c:v>
                </c:pt>
                <c:pt idx="123">
                  <c:v>194646.7765191</c:v>
                </c:pt>
                <c:pt idx="124">
                  <c:v>194646.7765192</c:v>
                </c:pt>
                <c:pt idx="125">
                  <c:v>194646.7765192</c:v>
                </c:pt>
                <c:pt idx="126">
                  <c:v>194646.7765192</c:v>
                </c:pt>
                <c:pt idx="127">
                  <c:v>194646.7765193</c:v>
                </c:pt>
                <c:pt idx="128">
                  <c:v>194646.7765193</c:v>
                </c:pt>
                <c:pt idx="129">
                  <c:v>194646.7765193</c:v>
                </c:pt>
                <c:pt idx="130">
                  <c:v>194646.7765193</c:v>
                </c:pt>
                <c:pt idx="131">
                  <c:v>194646.7765193</c:v>
                </c:pt>
                <c:pt idx="132">
                  <c:v>194646.7765193</c:v>
                </c:pt>
                <c:pt idx="133">
                  <c:v>194646.7765193</c:v>
                </c:pt>
                <c:pt idx="134">
                  <c:v>194646.7765193</c:v>
                </c:pt>
                <c:pt idx="135">
                  <c:v>194646.7765193</c:v>
                </c:pt>
                <c:pt idx="136">
                  <c:v>194646.7765193</c:v>
                </c:pt>
                <c:pt idx="137">
                  <c:v>194646.7765193</c:v>
                </c:pt>
                <c:pt idx="138">
                  <c:v>194646.7765193</c:v>
                </c:pt>
                <c:pt idx="139">
                  <c:v>194646.7765193</c:v>
                </c:pt>
                <c:pt idx="140">
                  <c:v>194646.7765193</c:v>
                </c:pt>
                <c:pt idx="141">
                  <c:v>194646.7765192</c:v>
                </c:pt>
                <c:pt idx="142">
                  <c:v>194646.7765192</c:v>
                </c:pt>
              </c:numCache>
            </c:numRef>
          </c:val>
          <c:smooth val="0"/>
        </c:ser>
        <c:ser>
          <c:idx val="6"/>
          <c:order val="2"/>
          <c:tx>
            <c:strRef>
              <c:f>[2]og_science_model_equil.gdat!$G$1</c:f>
              <c:strCache>
                <c:ptCount val="1"/>
                <c:pt idx="0">
                  <c:v>KRAS_GDP_total</c:v>
                </c:pt>
              </c:strCache>
            </c:strRef>
          </c:tx>
          <c:marker>
            <c:symbol val="none"/>
          </c:marker>
          <c:cat>
            <c:numRef>
              <c:f>[2]og_science_model_equil.gdat!$A$2:$A$144</c:f>
              <c:numCache>
                <c:formatCode>0.00E+00</c:formatCode>
                <c:ptCount val="143"/>
                <c:pt idx="0">
                  <c:v>0.0</c:v>
                </c:pt>
                <c:pt idx="1">
                  <c:v>400.0</c:v>
                </c:pt>
                <c:pt idx="2">
                  <c:v>800.0</c:v>
                </c:pt>
                <c:pt idx="3">
                  <c:v>1200.0</c:v>
                </c:pt>
                <c:pt idx="4">
                  <c:v>1600.0</c:v>
                </c:pt>
                <c:pt idx="5">
                  <c:v>2000.0</c:v>
                </c:pt>
                <c:pt idx="6">
                  <c:v>2400.0</c:v>
                </c:pt>
                <c:pt idx="7">
                  <c:v>2800.0</c:v>
                </c:pt>
                <c:pt idx="8">
                  <c:v>3200.0</c:v>
                </c:pt>
                <c:pt idx="9">
                  <c:v>3600.0</c:v>
                </c:pt>
                <c:pt idx="10">
                  <c:v>4000.0</c:v>
                </c:pt>
                <c:pt idx="11">
                  <c:v>4400.0</c:v>
                </c:pt>
                <c:pt idx="12">
                  <c:v>4800.0</c:v>
                </c:pt>
                <c:pt idx="13">
                  <c:v>5200.0</c:v>
                </c:pt>
                <c:pt idx="14">
                  <c:v>5600.0</c:v>
                </c:pt>
                <c:pt idx="15">
                  <c:v>6000.0</c:v>
                </c:pt>
                <c:pt idx="16">
                  <c:v>6400.0</c:v>
                </c:pt>
                <c:pt idx="17">
                  <c:v>6800.0</c:v>
                </c:pt>
                <c:pt idx="18">
                  <c:v>7200.0</c:v>
                </c:pt>
                <c:pt idx="19">
                  <c:v>7600.0</c:v>
                </c:pt>
                <c:pt idx="20">
                  <c:v>8000.0</c:v>
                </c:pt>
                <c:pt idx="21">
                  <c:v>8400.0</c:v>
                </c:pt>
                <c:pt idx="22">
                  <c:v>8800.0</c:v>
                </c:pt>
                <c:pt idx="23">
                  <c:v>9200.0</c:v>
                </c:pt>
                <c:pt idx="24">
                  <c:v>9600.0</c:v>
                </c:pt>
                <c:pt idx="25">
                  <c:v>10000.0</c:v>
                </c:pt>
                <c:pt idx="26">
                  <c:v>10400.0</c:v>
                </c:pt>
                <c:pt idx="27">
                  <c:v>10800.0</c:v>
                </c:pt>
                <c:pt idx="28">
                  <c:v>11200.0</c:v>
                </c:pt>
                <c:pt idx="29">
                  <c:v>11600.0</c:v>
                </c:pt>
                <c:pt idx="30">
                  <c:v>12000.0</c:v>
                </c:pt>
                <c:pt idx="31">
                  <c:v>12400.0</c:v>
                </c:pt>
                <c:pt idx="32">
                  <c:v>12800.0</c:v>
                </c:pt>
                <c:pt idx="33">
                  <c:v>13200.0</c:v>
                </c:pt>
                <c:pt idx="34">
                  <c:v>13600.0</c:v>
                </c:pt>
                <c:pt idx="35">
                  <c:v>14000.0</c:v>
                </c:pt>
                <c:pt idx="36">
                  <c:v>14400.0</c:v>
                </c:pt>
                <c:pt idx="37">
                  <c:v>14800.0</c:v>
                </c:pt>
                <c:pt idx="38">
                  <c:v>15200.0</c:v>
                </c:pt>
                <c:pt idx="39">
                  <c:v>15600.0</c:v>
                </c:pt>
                <c:pt idx="40">
                  <c:v>16000.0</c:v>
                </c:pt>
                <c:pt idx="41">
                  <c:v>16400.0</c:v>
                </c:pt>
                <c:pt idx="42">
                  <c:v>16800.0</c:v>
                </c:pt>
                <c:pt idx="43">
                  <c:v>17200.0</c:v>
                </c:pt>
                <c:pt idx="44">
                  <c:v>17600.0</c:v>
                </c:pt>
                <c:pt idx="45">
                  <c:v>18000.0</c:v>
                </c:pt>
                <c:pt idx="46">
                  <c:v>18400.0</c:v>
                </c:pt>
                <c:pt idx="47">
                  <c:v>18800.0</c:v>
                </c:pt>
                <c:pt idx="48">
                  <c:v>19200.0</c:v>
                </c:pt>
                <c:pt idx="49">
                  <c:v>19600.0</c:v>
                </c:pt>
                <c:pt idx="50">
                  <c:v>20000.0</c:v>
                </c:pt>
                <c:pt idx="51">
                  <c:v>20400.0</c:v>
                </c:pt>
                <c:pt idx="52">
                  <c:v>20800.0</c:v>
                </c:pt>
                <c:pt idx="53">
                  <c:v>21200.0</c:v>
                </c:pt>
                <c:pt idx="54">
                  <c:v>21600.0</c:v>
                </c:pt>
                <c:pt idx="55">
                  <c:v>22000.0</c:v>
                </c:pt>
                <c:pt idx="56">
                  <c:v>22400.0</c:v>
                </c:pt>
                <c:pt idx="57">
                  <c:v>22800.0</c:v>
                </c:pt>
                <c:pt idx="58">
                  <c:v>23200.0</c:v>
                </c:pt>
                <c:pt idx="59">
                  <c:v>23600.0</c:v>
                </c:pt>
                <c:pt idx="60">
                  <c:v>24000.0</c:v>
                </c:pt>
                <c:pt idx="61">
                  <c:v>24400.0</c:v>
                </c:pt>
                <c:pt idx="62">
                  <c:v>24800.0</c:v>
                </c:pt>
                <c:pt idx="63">
                  <c:v>25200.0</c:v>
                </c:pt>
                <c:pt idx="64">
                  <c:v>25600.0</c:v>
                </c:pt>
                <c:pt idx="65">
                  <c:v>26000.0</c:v>
                </c:pt>
                <c:pt idx="66">
                  <c:v>26400.0</c:v>
                </c:pt>
                <c:pt idx="67">
                  <c:v>26800.0</c:v>
                </c:pt>
                <c:pt idx="68">
                  <c:v>27200.0</c:v>
                </c:pt>
                <c:pt idx="69">
                  <c:v>27600.0</c:v>
                </c:pt>
                <c:pt idx="70">
                  <c:v>28000.0</c:v>
                </c:pt>
                <c:pt idx="71">
                  <c:v>28400.0</c:v>
                </c:pt>
                <c:pt idx="72">
                  <c:v>28800.0</c:v>
                </c:pt>
                <c:pt idx="73">
                  <c:v>29200.0</c:v>
                </c:pt>
                <c:pt idx="74">
                  <c:v>29600.0</c:v>
                </c:pt>
                <c:pt idx="75">
                  <c:v>30000.0</c:v>
                </c:pt>
                <c:pt idx="76">
                  <c:v>30400.0</c:v>
                </c:pt>
                <c:pt idx="77">
                  <c:v>30800.0</c:v>
                </c:pt>
                <c:pt idx="78">
                  <c:v>31200.0</c:v>
                </c:pt>
                <c:pt idx="79">
                  <c:v>31600.0</c:v>
                </c:pt>
                <c:pt idx="80">
                  <c:v>32000.0</c:v>
                </c:pt>
                <c:pt idx="81">
                  <c:v>32400.0</c:v>
                </c:pt>
                <c:pt idx="82">
                  <c:v>32800.0</c:v>
                </c:pt>
                <c:pt idx="83">
                  <c:v>33200.0</c:v>
                </c:pt>
                <c:pt idx="84">
                  <c:v>33600.0</c:v>
                </c:pt>
                <c:pt idx="85">
                  <c:v>34000.0</c:v>
                </c:pt>
                <c:pt idx="86">
                  <c:v>34400.0</c:v>
                </c:pt>
                <c:pt idx="87">
                  <c:v>34800.0</c:v>
                </c:pt>
                <c:pt idx="88">
                  <c:v>35200.0</c:v>
                </c:pt>
                <c:pt idx="89">
                  <c:v>35600.0</c:v>
                </c:pt>
                <c:pt idx="90">
                  <c:v>36000.0</c:v>
                </c:pt>
                <c:pt idx="91">
                  <c:v>36400.0</c:v>
                </c:pt>
                <c:pt idx="92">
                  <c:v>36800.0</c:v>
                </c:pt>
                <c:pt idx="93">
                  <c:v>37200.0</c:v>
                </c:pt>
                <c:pt idx="94">
                  <c:v>37600.0</c:v>
                </c:pt>
                <c:pt idx="95">
                  <c:v>38000.0</c:v>
                </c:pt>
                <c:pt idx="96">
                  <c:v>38400.0</c:v>
                </c:pt>
                <c:pt idx="97">
                  <c:v>38800.0</c:v>
                </c:pt>
                <c:pt idx="98">
                  <c:v>39200.0</c:v>
                </c:pt>
                <c:pt idx="99">
                  <c:v>39600.0</c:v>
                </c:pt>
                <c:pt idx="100">
                  <c:v>40000.0</c:v>
                </c:pt>
                <c:pt idx="101">
                  <c:v>40400.0</c:v>
                </c:pt>
                <c:pt idx="102">
                  <c:v>40800.0</c:v>
                </c:pt>
                <c:pt idx="103">
                  <c:v>41200.0</c:v>
                </c:pt>
                <c:pt idx="104">
                  <c:v>41600.0</c:v>
                </c:pt>
                <c:pt idx="105">
                  <c:v>42000.0</c:v>
                </c:pt>
                <c:pt idx="106">
                  <c:v>42400.0</c:v>
                </c:pt>
                <c:pt idx="107">
                  <c:v>42800.0</c:v>
                </c:pt>
                <c:pt idx="108">
                  <c:v>43200.0</c:v>
                </c:pt>
                <c:pt idx="109">
                  <c:v>43600.0</c:v>
                </c:pt>
                <c:pt idx="110">
                  <c:v>44000.0</c:v>
                </c:pt>
                <c:pt idx="111">
                  <c:v>44400.0</c:v>
                </c:pt>
                <c:pt idx="112">
                  <c:v>44800.0</c:v>
                </c:pt>
                <c:pt idx="113">
                  <c:v>45200.0</c:v>
                </c:pt>
                <c:pt idx="114">
                  <c:v>45600.0</c:v>
                </c:pt>
                <c:pt idx="115">
                  <c:v>46000.0</c:v>
                </c:pt>
                <c:pt idx="116">
                  <c:v>46400.0</c:v>
                </c:pt>
                <c:pt idx="117">
                  <c:v>46800.0</c:v>
                </c:pt>
                <c:pt idx="118">
                  <c:v>47200.0</c:v>
                </c:pt>
                <c:pt idx="119">
                  <c:v>47600.0</c:v>
                </c:pt>
                <c:pt idx="120">
                  <c:v>48000.0</c:v>
                </c:pt>
                <c:pt idx="121">
                  <c:v>48400.0</c:v>
                </c:pt>
                <c:pt idx="122">
                  <c:v>48800.0</c:v>
                </c:pt>
                <c:pt idx="123">
                  <c:v>49200.0</c:v>
                </c:pt>
                <c:pt idx="124">
                  <c:v>49600.0</c:v>
                </c:pt>
                <c:pt idx="125">
                  <c:v>50000.0</c:v>
                </c:pt>
                <c:pt idx="126">
                  <c:v>50400.0</c:v>
                </c:pt>
                <c:pt idx="127">
                  <c:v>50800.0</c:v>
                </c:pt>
                <c:pt idx="128">
                  <c:v>51200.0</c:v>
                </c:pt>
                <c:pt idx="129">
                  <c:v>51600.0</c:v>
                </c:pt>
                <c:pt idx="130">
                  <c:v>52000.0</c:v>
                </c:pt>
                <c:pt idx="131">
                  <c:v>52400.0</c:v>
                </c:pt>
                <c:pt idx="132">
                  <c:v>52800.0</c:v>
                </c:pt>
                <c:pt idx="133">
                  <c:v>53200.0</c:v>
                </c:pt>
                <c:pt idx="134">
                  <c:v>53600.0</c:v>
                </c:pt>
                <c:pt idx="135">
                  <c:v>54000.0</c:v>
                </c:pt>
                <c:pt idx="136">
                  <c:v>54400.0</c:v>
                </c:pt>
                <c:pt idx="137">
                  <c:v>54800.0</c:v>
                </c:pt>
                <c:pt idx="138">
                  <c:v>55200.0</c:v>
                </c:pt>
                <c:pt idx="139">
                  <c:v>55600.0</c:v>
                </c:pt>
                <c:pt idx="140">
                  <c:v>56000.0</c:v>
                </c:pt>
                <c:pt idx="141">
                  <c:v>56400.0</c:v>
                </c:pt>
                <c:pt idx="142">
                  <c:v>56800.0</c:v>
                </c:pt>
              </c:numCache>
            </c:numRef>
          </c:cat>
          <c:val>
            <c:numRef>
              <c:f>[2]og_science_model_equil.gdat!$G$2:$G$144</c:f>
              <c:numCache>
                <c:formatCode>0.00E+00</c:formatCode>
                <c:ptCount val="143"/>
                <c:pt idx="0">
                  <c:v>240885.6</c:v>
                </c:pt>
                <c:pt idx="1">
                  <c:v>198308.7180621</c:v>
                </c:pt>
                <c:pt idx="2">
                  <c:v>165258.3162146</c:v>
                </c:pt>
                <c:pt idx="3">
                  <c:v>139518.8627348</c:v>
                </c:pt>
                <c:pt idx="4">
                  <c:v>119423.1537981</c:v>
                </c:pt>
                <c:pt idx="5">
                  <c:v>103703.703769</c:v>
                </c:pt>
                <c:pt idx="6">
                  <c:v>91389.33779732994</c:v>
                </c:pt>
                <c:pt idx="7">
                  <c:v>81731.41986456997</c:v>
                </c:pt>
                <c:pt idx="8">
                  <c:v>74150.15936062</c:v>
                </c:pt>
                <c:pt idx="9">
                  <c:v>68194.8986659</c:v>
                </c:pt>
                <c:pt idx="10">
                  <c:v>63514.36081706</c:v>
                </c:pt>
                <c:pt idx="11">
                  <c:v>59834.12864037</c:v>
                </c:pt>
                <c:pt idx="12">
                  <c:v>56939.45716552</c:v>
                </c:pt>
                <c:pt idx="13">
                  <c:v>54662.07029438</c:v>
                </c:pt>
                <c:pt idx="14">
                  <c:v>52869.96531268</c:v>
                </c:pt>
                <c:pt idx="15">
                  <c:v>51459.50752049</c:v>
                </c:pt>
                <c:pt idx="16">
                  <c:v>50349.28053132</c:v>
                </c:pt>
                <c:pt idx="17">
                  <c:v>49475.28995405</c:v>
                </c:pt>
                <c:pt idx="18">
                  <c:v>48787.2149692</c:v>
                </c:pt>
                <c:pt idx="19">
                  <c:v>48245.47412644</c:v>
                </c:pt>
                <c:pt idx="20">
                  <c:v>47818.92557379</c:v>
                </c:pt>
                <c:pt idx="21">
                  <c:v>47483.06272975999</c:v>
                </c:pt>
                <c:pt idx="22">
                  <c:v>47218.59754197999</c:v>
                </c:pt>
                <c:pt idx="23">
                  <c:v>47010.34737971</c:v>
                </c:pt>
                <c:pt idx="24">
                  <c:v>46846.36005532</c:v>
                </c:pt>
                <c:pt idx="25">
                  <c:v>46717.22576293992</c:v>
                </c:pt>
                <c:pt idx="26">
                  <c:v>46615.53584105</c:v>
                </c:pt>
                <c:pt idx="27">
                  <c:v>46535.45692374</c:v>
                </c:pt>
                <c:pt idx="28">
                  <c:v>46472.39581765</c:v>
                </c:pt>
                <c:pt idx="29">
                  <c:v>46422.7357364</c:v>
                </c:pt>
                <c:pt idx="30">
                  <c:v>46383.62867372</c:v>
                </c:pt>
                <c:pt idx="31">
                  <c:v>46352.83195199</c:v>
                </c:pt>
                <c:pt idx="32">
                  <c:v>46328.57953779</c:v>
                </c:pt>
                <c:pt idx="33">
                  <c:v>46309.48072343</c:v>
                </c:pt>
                <c:pt idx="34">
                  <c:v>46294.44035144</c:v>
                </c:pt>
                <c:pt idx="35">
                  <c:v>46282.59599877</c:v>
                </c:pt>
                <c:pt idx="36">
                  <c:v>46273.26851397</c:v>
                </c:pt>
                <c:pt idx="37">
                  <c:v>46265.92306862999</c:v>
                </c:pt>
                <c:pt idx="38">
                  <c:v>46260.13848642</c:v>
                </c:pt>
                <c:pt idx="39">
                  <c:v>46255.5830909</c:v>
                </c:pt>
                <c:pt idx="40">
                  <c:v>46251.99568632</c:v>
                </c:pt>
                <c:pt idx="41">
                  <c:v>46249.1705802</c:v>
                </c:pt>
                <c:pt idx="42">
                  <c:v>46246.94578887</c:v>
                </c:pt>
                <c:pt idx="43">
                  <c:v>46245.19374939</c:v>
                </c:pt>
                <c:pt idx="44">
                  <c:v>46243.81400524</c:v>
                </c:pt>
                <c:pt idx="45">
                  <c:v>46242.72744644</c:v>
                </c:pt>
                <c:pt idx="46">
                  <c:v>46241.87177307</c:v>
                </c:pt>
                <c:pt idx="47">
                  <c:v>46241.19792369998</c:v>
                </c:pt>
                <c:pt idx="48">
                  <c:v>46240.66726209</c:v>
                </c:pt>
                <c:pt idx="49">
                  <c:v>46240.24936192999</c:v>
                </c:pt>
                <c:pt idx="50">
                  <c:v>46239.92026228</c:v>
                </c:pt>
                <c:pt idx="51">
                  <c:v>46239.66109372998</c:v>
                </c:pt>
                <c:pt idx="52">
                  <c:v>46239.45699645</c:v>
                </c:pt>
                <c:pt idx="53">
                  <c:v>46239.29626824</c:v>
                </c:pt>
                <c:pt idx="54">
                  <c:v>46239.1696935</c:v>
                </c:pt>
                <c:pt idx="55">
                  <c:v>46239.07001491</c:v>
                </c:pt>
                <c:pt idx="56">
                  <c:v>46238.99151734</c:v>
                </c:pt>
                <c:pt idx="57">
                  <c:v>46238.92969981</c:v>
                </c:pt>
                <c:pt idx="58">
                  <c:v>46238.88101802</c:v>
                </c:pt>
                <c:pt idx="59">
                  <c:v>46238.84268071</c:v>
                </c:pt>
                <c:pt idx="60">
                  <c:v>46238.81248976</c:v>
                </c:pt>
                <c:pt idx="61">
                  <c:v>46238.78871415</c:v>
                </c:pt>
                <c:pt idx="62">
                  <c:v>46238.76999065997</c:v>
                </c:pt>
                <c:pt idx="63">
                  <c:v>46238.75524576</c:v>
                </c:pt>
                <c:pt idx="64">
                  <c:v>46238.74363402</c:v>
                </c:pt>
                <c:pt idx="65">
                  <c:v>46238.73448969</c:v>
                </c:pt>
                <c:pt idx="66">
                  <c:v>46238.72728847</c:v>
                </c:pt>
                <c:pt idx="67">
                  <c:v>46238.72161751993</c:v>
                </c:pt>
                <c:pt idx="68">
                  <c:v>46238.71715155998</c:v>
                </c:pt>
                <c:pt idx="69">
                  <c:v>46238.71363455999</c:v>
                </c:pt>
                <c:pt idx="70">
                  <c:v>46238.7108649</c:v>
                </c:pt>
                <c:pt idx="71">
                  <c:v>46238.70868375999</c:v>
                </c:pt>
                <c:pt idx="72">
                  <c:v>46238.70696609</c:v>
                </c:pt>
                <c:pt idx="73">
                  <c:v>46238.70561341</c:v>
                </c:pt>
                <c:pt idx="74">
                  <c:v>46238.70454816</c:v>
                </c:pt>
                <c:pt idx="75">
                  <c:v>46238.70370925999</c:v>
                </c:pt>
                <c:pt idx="76">
                  <c:v>46238.70304861997</c:v>
                </c:pt>
                <c:pt idx="77">
                  <c:v>46238.70252837</c:v>
                </c:pt>
                <c:pt idx="78">
                  <c:v>46238.70211869</c:v>
                </c:pt>
                <c:pt idx="79">
                  <c:v>46238.70179607999</c:v>
                </c:pt>
                <c:pt idx="80">
                  <c:v>46238.701542</c:v>
                </c:pt>
                <c:pt idx="81">
                  <c:v>46238.70134189998</c:v>
                </c:pt>
                <c:pt idx="82">
                  <c:v>46238.70118430998</c:v>
                </c:pt>
                <c:pt idx="83">
                  <c:v>46238.70106020998</c:v>
                </c:pt>
                <c:pt idx="84">
                  <c:v>46238.70096248</c:v>
                </c:pt>
                <c:pt idx="85">
                  <c:v>46238.70088550998</c:v>
                </c:pt>
                <c:pt idx="86">
                  <c:v>46238.70082489</c:v>
                </c:pt>
                <c:pt idx="87">
                  <c:v>46238.70077715</c:v>
                </c:pt>
                <c:pt idx="88">
                  <c:v>46238.70073955999</c:v>
                </c:pt>
                <c:pt idx="89">
                  <c:v>46238.70070995999</c:v>
                </c:pt>
                <c:pt idx="90">
                  <c:v>46238.70068664999</c:v>
                </c:pt>
                <c:pt idx="91">
                  <c:v>46238.70066831</c:v>
                </c:pt>
                <c:pt idx="92">
                  <c:v>46238.70065387</c:v>
                </c:pt>
                <c:pt idx="93">
                  <c:v>46238.70064249</c:v>
                </c:pt>
                <c:pt idx="94">
                  <c:v>46238.70063352</c:v>
                </c:pt>
                <c:pt idx="95">
                  <c:v>46238.70062645</c:v>
                </c:pt>
                <c:pt idx="96">
                  <c:v>46238.70062087999</c:v>
                </c:pt>
                <c:pt idx="97">
                  <c:v>46238.70061649</c:v>
                </c:pt>
                <c:pt idx="98">
                  <c:v>46238.70061305</c:v>
                </c:pt>
                <c:pt idx="99">
                  <c:v>46238.70061034</c:v>
                </c:pt>
                <c:pt idx="100">
                  <c:v>46238.70060824</c:v>
                </c:pt>
                <c:pt idx="101">
                  <c:v>46238.70060655999</c:v>
                </c:pt>
                <c:pt idx="102">
                  <c:v>46238.70060526</c:v>
                </c:pt>
                <c:pt idx="103">
                  <c:v>46238.70060422</c:v>
                </c:pt>
                <c:pt idx="104">
                  <c:v>46238.70060339</c:v>
                </c:pt>
                <c:pt idx="105">
                  <c:v>46238.70060272999</c:v>
                </c:pt>
                <c:pt idx="106">
                  <c:v>46238.7006022</c:v>
                </c:pt>
                <c:pt idx="107">
                  <c:v>46238.70060177999</c:v>
                </c:pt>
                <c:pt idx="108">
                  <c:v>46238.70060145</c:v>
                </c:pt>
                <c:pt idx="109">
                  <c:v>46238.70060119</c:v>
                </c:pt>
                <c:pt idx="110">
                  <c:v>46238.70060099</c:v>
                </c:pt>
                <c:pt idx="111">
                  <c:v>46238.70060085</c:v>
                </c:pt>
                <c:pt idx="112">
                  <c:v>46238.70060074</c:v>
                </c:pt>
                <c:pt idx="113">
                  <c:v>46238.70060065998</c:v>
                </c:pt>
                <c:pt idx="114">
                  <c:v>46238.70060060998</c:v>
                </c:pt>
                <c:pt idx="115">
                  <c:v>46238.70060057998</c:v>
                </c:pt>
                <c:pt idx="116">
                  <c:v>46238.70060052998</c:v>
                </c:pt>
                <c:pt idx="117">
                  <c:v>46238.70060050998</c:v>
                </c:pt>
                <c:pt idx="118">
                  <c:v>46238.70060048</c:v>
                </c:pt>
                <c:pt idx="119">
                  <c:v>46238.70060044</c:v>
                </c:pt>
                <c:pt idx="120">
                  <c:v>46238.70060041</c:v>
                </c:pt>
                <c:pt idx="121">
                  <c:v>46238.70060038</c:v>
                </c:pt>
                <c:pt idx="122">
                  <c:v>46238.70060035</c:v>
                </c:pt>
                <c:pt idx="123">
                  <c:v>46238.70060031</c:v>
                </c:pt>
                <c:pt idx="124">
                  <c:v>46238.70060027</c:v>
                </c:pt>
                <c:pt idx="125">
                  <c:v>46238.70060024</c:v>
                </c:pt>
                <c:pt idx="126">
                  <c:v>46238.70060021</c:v>
                </c:pt>
                <c:pt idx="127">
                  <c:v>46238.70060019</c:v>
                </c:pt>
                <c:pt idx="128">
                  <c:v>46238.70060018</c:v>
                </c:pt>
                <c:pt idx="129">
                  <c:v>46238.70060015999</c:v>
                </c:pt>
                <c:pt idx="130">
                  <c:v>46238.70060014</c:v>
                </c:pt>
                <c:pt idx="131">
                  <c:v>46238.70060013</c:v>
                </c:pt>
                <c:pt idx="132">
                  <c:v>46238.70060014</c:v>
                </c:pt>
                <c:pt idx="133">
                  <c:v>46238.70060014</c:v>
                </c:pt>
                <c:pt idx="134">
                  <c:v>46238.70060015</c:v>
                </c:pt>
                <c:pt idx="135">
                  <c:v>46238.70060015</c:v>
                </c:pt>
                <c:pt idx="136">
                  <c:v>46238.70060015999</c:v>
                </c:pt>
                <c:pt idx="137">
                  <c:v>46238.70060017</c:v>
                </c:pt>
                <c:pt idx="138">
                  <c:v>46238.70060018</c:v>
                </c:pt>
                <c:pt idx="139">
                  <c:v>46238.70060019</c:v>
                </c:pt>
                <c:pt idx="140">
                  <c:v>46238.7006002</c:v>
                </c:pt>
                <c:pt idx="141">
                  <c:v>46238.70060021</c:v>
                </c:pt>
                <c:pt idx="142">
                  <c:v>46238.70060022</c:v>
                </c:pt>
              </c:numCache>
            </c:numRef>
          </c:val>
          <c:smooth val="0"/>
        </c:ser>
        <c:dLbls>
          <c:showLegendKey val="0"/>
          <c:showVal val="0"/>
          <c:showCatName val="0"/>
          <c:showSerName val="0"/>
          <c:showPercent val="0"/>
          <c:showBubbleSize val="0"/>
        </c:dLbls>
        <c:marker val="1"/>
        <c:smooth val="0"/>
        <c:axId val="-2079632312"/>
        <c:axId val="-2079390856"/>
      </c:lineChart>
      <c:catAx>
        <c:axId val="-2079632312"/>
        <c:scaling>
          <c:orientation val="minMax"/>
        </c:scaling>
        <c:delete val="0"/>
        <c:axPos val="b"/>
        <c:title>
          <c:tx>
            <c:rich>
              <a:bodyPr/>
              <a:lstStyle/>
              <a:p>
                <a:pPr>
                  <a:defRPr/>
                </a:pPr>
                <a:r>
                  <a:rPr lang="en-US"/>
                  <a:t>Time</a:t>
                </a:r>
              </a:p>
            </c:rich>
          </c:tx>
          <c:layout/>
          <c:overlay val="0"/>
        </c:title>
        <c:numFmt formatCode="0.00E+00" sourceLinked="1"/>
        <c:majorTickMark val="out"/>
        <c:minorTickMark val="none"/>
        <c:tickLblPos val="nextTo"/>
        <c:crossAx val="-2079390856"/>
        <c:crosses val="autoZero"/>
        <c:auto val="1"/>
        <c:lblAlgn val="ctr"/>
        <c:lblOffset val="100"/>
        <c:noMultiLvlLbl val="0"/>
      </c:catAx>
      <c:valAx>
        <c:axId val="-2079390856"/>
        <c:scaling>
          <c:orientation val="minMax"/>
        </c:scaling>
        <c:delete val="0"/>
        <c:axPos val="l"/>
        <c:majorGridlines>
          <c:spPr>
            <a:ln w="9525" cap="flat" cmpd="sng" algn="ctr">
              <a:solidFill>
                <a:schemeClr val="accent2">
                  <a:shade val="95000"/>
                  <a:satMod val="105000"/>
                </a:schemeClr>
              </a:solidFill>
              <a:prstDash val="solid"/>
            </a:ln>
            <a:effectLst/>
          </c:spPr>
        </c:majorGridlines>
        <c:title>
          <c:tx>
            <c:rich>
              <a:bodyPr rot="-5400000" vert="horz"/>
              <a:lstStyle/>
              <a:p>
                <a:pPr>
                  <a:defRPr/>
                </a:pPr>
                <a:r>
                  <a:rPr lang="en-US"/>
                  <a:t>Paticles</a:t>
                </a:r>
              </a:p>
            </c:rich>
          </c:tx>
          <c:layout/>
          <c:overlay val="0"/>
        </c:title>
        <c:numFmt formatCode="0.00E+00" sourceLinked="1"/>
        <c:majorTickMark val="out"/>
        <c:minorTickMark val="none"/>
        <c:tickLblPos val="nextTo"/>
        <c:crossAx val="-2079632312"/>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1F1A3-D99B-8F4A-8A6D-CB10AC23A357}" type="datetimeFigureOut">
              <a:rPr lang="en-US" smtClean="0"/>
              <a:t>1/23/14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9A7B0-A70C-4F48-8896-7C51CA00B44E}" type="slidenum">
              <a:rPr lang="en-US" smtClean="0"/>
              <a:t>‹#›</a:t>
            </a:fld>
            <a:endParaRPr lang="en-US"/>
          </a:p>
        </p:txBody>
      </p:sp>
    </p:spTree>
    <p:extLst>
      <p:ext uri="{BB962C8B-B14F-4D97-AF65-F5344CB8AC3E}">
        <p14:creationId xmlns:p14="http://schemas.microsoft.com/office/powerpoint/2010/main" val="38271354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9A7B0-A70C-4F48-8896-7C51CA00B44E}" type="slidenum">
              <a:rPr lang="en-US" smtClean="0"/>
              <a:t>1</a:t>
            </a:fld>
            <a:endParaRPr lang="en-US"/>
          </a:p>
        </p:txBody>
      </p:sp>
    </p:spTree>
    <p:extLst>
      <p:ext uri="{BB962C8B-B14F-4D97-AF65-F5344CB8AC3E}">
        <p14:creationId xmlns:p14="http://schemas.microsoft.com/office/powerpoint/2010/main" val="3231912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problem occurs</a:t>
            </a:r>
            <a:r>
              <a:rPr lang="en-US" baseline="0" dirty="0" smtClean="0"/>
              <a:t> with the positive feedback model at very high concentrations of SOS. Because we have no mechanism through which RAS can unbind from the allosteric site of SOS, at very high concentrations of SOS, a lot of the RASGTP ends up being “trapped” by the allosteric pocket of the </a:t>
            </a:r>
            <a:r>
              <a:rPr lang="en-US" baseline="0" dirty="0" err="1" smtClean="0"/>
              <a:t>sos</a:t>
            </a:r>
            <a:r>
              <a:rPr lang="en-US" baseline="0" dirty="0" smtClean="0"/>
              <a:t>. You can see this in the graph where the amount of RASGTP and RASGDP does not add up to total RAS.</a:t>
            </a:r>
          </a:p>
          <a:p>
            <a:r>
              <a:rPr lang="en-US" baseline="0" dirty="0" smtClean="0"/>
              <a:t>At lower concentrations of SOS this is </a:t>
            </a:r>
            <a:r>
              <a:rPr lang="en-US" baseline="0" smtClean="0"/>
              <a:t>less relevant. </a:t>
            </a:r>
            <a:endParaRPr lang="en-US" dirty="0" smtClean="0"/>
          </a:p>
        </p:txBody>
      </p:sp>
      <p:sp>
        <p:nvSpPr>
          <p:cNvPr id="4" name="Slide Number Placeholder 3"/>
          <p:cNvSpPr>
            <a:spLocks noGrp="1"/>
          </p:cNvSpPr>
          <p:nvPr>
            <p:ph type="sldNum" sz="quarter" idx="10"/>
          </p:nvPr>
        </p:nvSpPr>
        <p:spPr/>
        <p:txBody>
          <a:bodyPr/>
          <a:lstStyle/>
          <a:p>
            <a:fld id="{8619DE6E-2B6E-F34F-8A15-6DE6A4D5D02C}" type="slidenum">
              <a:rPr lang="en-US" smtClean="0"/>
              <a:t>10</a:t>
            </a:fld>
            <a:endParaRPr lang="en-US"/>
          </a:p>
        </p:txBody>
      </p:sp>
    </p:spTree>
    <p:extLst>
      <p:ext uri="{BB962C8B-B14F-4D97-AF65-F5344CB8AC3E}">
        <p14:creationId xmlns:p14="http://schemas.microsoft.com/office/powerpoint/2010/main" val="2216097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cell when it has not been</a:t>
            </a:r>
            <a:r>
              <a:rPr lang="en-US" baseline="0" dirty="0" smtClean="0"/>
              <a:t> turned on; the </a:t>
            </a:r>
            <a:r>
              <a:rPr lang="en-US" baseline="0" dirty="0" err="1" smtClean="0"/>
              <a:t>sos</a:t>
            </a:r>
            <a:r>
              <a:rPr lang="en-US" baseline="0" dirty="0" smtClean="0"/>
              <a:t> level is very low and so you see that no </a:t>
            </a:r>
            <a:r>
              <a:rPr lang="en-US" baseline="0" dirty="0" err="1" smtClean="0"/>
              <a:t>rasgtp</a:t>
            </a:r>
            <a:r>
              <a:rPr lang="en-US" baseline="0" dirty="0" smtClean="0"/>
              <a:t> is being produced.</a:t>
            </a:r>
            <a:endParaRPr lang="en-US" dirty="0"/>
          </a:p>
        </p:txBody>
      </p:sp>
      <p:sp>
        <p:nvSpPr>
          <p:cNvPr id="4" name="Slide Number Placeholder 3"/>
          <p:cNvSpPr>
            <a:spLocks noGrp="1"/>
          </p:cNvSpPr>
          <p:nvPr>
            <p:ph type="sldNum" sz="quarter" idx="10"/>
          </p:nvPr>
        </p:nvSpPr>
        <p:spPr/>
        <p:txBody>
          <a:bodyPr/>
          <a:lstStyle/>
          <a:p>
            <a:fld id="{8619DE6E-2B6E-F34F-8A15-6DE6A4D5D02C}" type="slidenum">
              <a:rPr lang="en-US" smtClean="0"/>
              <a:t>11</a:t>
            </a:fld>
            <a:endParaRPr lang="en-US"/>
          </a:p>
        </p:txBody>
      </p:sp>
    </p:spTree>
    <p:extLst>
      <p:ext uri="{BB962C8B-B14F-4D97-AF65-F5344CB8AC3E}">
        <p14:creationId xmlns:p14="http://schemas.microsoft.com/office/powerpoint/2010/main" val="772744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9A7B0-A70C-4F48-8896-7C51CA00B44E}" type="slidenum">
              <a:rPr lang="en-US" smtClean="0"/>
              <a:t>12</a:t>
            </a:fld>
            <a:endParaRPr lang="en-US"/>
          </a:p>
        </p:txBody>
      </p:sp>
    </p:spTree>
    <p:extLst>
      <p:ext uri="{BB962C8B-B14F-4D97-AF65-F5344CB8AC3E}">
        <p14:creationId xmlns:p14="http://schemas.microsoft.com/office/powerpoint/2010/main" val="1331895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9A7B0-A70C-4F48-8896-7C51CA00B44E}" type="slidenum">
              <a:rPr lang="en-US" smtClean="0"/>
              <a:t>13</a:t>
            </a:fld>
            <a:endParaRPr lang="en-US"/>
          </a:p>
        </p:txBody>
      </p:sp>
    </p:spTree>
    <p:extLst>
      <p:ext uri="{BB962C8B-B14F-4D97-AF65-F5344CB8AC3E}">
        <p14:creationId xmlns:p14="http://schemas.microsoft.com/office/powerpoint/2010/main" val="3881441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apparently</a:t>
            </a:r>
            <a:r>
              <a:rPr lang="en-US" baseline="0" dirty="0" smtClean="0"/>
              <a:t> an alternate way for activating </a:t>
            </a:r>
            <a:r>
              <a:rPr lang="en-US" baseline="0" dirty="0" err="1" smtClean="0"/>
              <a:t>cekk</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619DE6E-2B6E-F34F-8A15-6DE6A4D5D02C}" type="slidenum">
              <a:rPr lang="en-US" smtClean="0"/>
              <a:t>14</a:t>
            </a:fld>
            <a:endParaRPr lang="en-US"/>
          </a:p>
        </p:txBody>
      </p:sp>
    </p:spTree>
    <p:extLst>
      <p:ext uri="{BB962C8B-B14F-4D97-AF65-F5344CB8AC3E}">
        <p14:creationId xmlns:p14="http://schemas.microsoft.com/office/powerpoint/2010/main" val="2619019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At every level of a</a:t>
            </a:r>
            <a:r>
              <a:rPr lang="en-US" baseline="0" dirty="0" smtClean="0"/>
              <a:t> cellular signaling pathway, molecular interactions lead to conformational changes that activate molecules within the pathway, giving rise to a specific process in the cell.</a:t>
            </a:r>
          </a:p>
          <a:p>
            <a:pPr marL="171450" indent="-171450">
              <a:buFont typeface="Arial"/>
              <a:buChar char="•"/>
            </a:pPr>
            <a:r>
              <a:rPr lang="en-US" baseline="0" dirty="0" smtClean="0"/>
              <a:t>The signaling pathway shown is a simplified model of the </a:t>
            </a:r>
            <a:r>
              <a:rPr lang="en-US" baseline="0" dirty="0" err="1" smtClean="0"/>
              <a:t>Ras</a:t>
            </a:r>
            <a:r>
              <a:rPr lang="en-US" baseline="0" dirty="0" smtClean="0"/>
              <a:t> mediated signaling pathway. </a:t>
            </a:r>
          </a:p>
          <a:p>
            <a:pPr marL="685800" lvl="1" indent="-228600">
              <a:buFont typeface="+mj-lt"/>
              <a:buAutoNum type="arabicPeriod"/>
            </a:pPr>
            <a:r>
              <a:rPr lang="en-US" baseline="0" dirty="0" smtClean="0"/>
              <a:t>An Epithelial Growth Factor molecule, known generically as a ligand binds to a receptor which it has specificity for and causes a conformational change in the receptor allowing it to produce a signal that the cell will respond to.</a:t>
            </a:r>
          </a:p>
          <a:p>
            <a:pPr marL="685800" lvl="1" indent="-228600">
              <a:buFont typeface="+mj-lt"/>
              <a:buAutoNum type="arabicPeriod"/>
            </a:pPr>
            <a:r>
              <a:rPr lang="en-US" baseline="0" dirty="0" smtClean="0"/>
              <a:t>The receptor, in this case a membrane-bound enzyme Receptor Tyrosine Kinase (RTK), changes conformation through the binding of its ligand and is activated when two RTK’s join together to form a dimer. </a:t>
            </a:r>
          </a:p>
          <a:p>
            <a:pPr marL="1143000" lvl="2" indent="-228600">
              <a:buFont typeface="+mj-lt"/>
              <a:buAutoNum type="arabicPeriod"/>
            </a:pPr>
            <a:r>
              <a:rPr lang="en-US" baseline="0" dirty="0" smtClean="0"/>
              <a:t>Kinases are enzymes which catalyze the transfer of phosphate groups from other molecules. </a:t>
            </a:r>
          </a:p>
          <a:p>
            <a:pPr marL="1143000" lvl="2" indent="-228600">
              <a:buFont typeface="+mj-lt"/>
              <a:buAutoNum type="arabicPeriod"/>
            </a:pPr>
            <a:r>
              <a:rPr lang="en-US" baseline="0" dirty="0" smtClean="0"/>
              <a:t>Once active, the RTK dimer is able to accept a phosphate group from ATP onto Tyrosine residues in the Tyrosine Kinase domain of the molecule.</a:t>
            </a:r>
          </a:p>
          <a:p>
            <a:pPr marL="1143000" lvl="2" indent="-228600">
              <a:buFont typeface="+mj-lt"/>
              <a:buAutoNum type="arabicPeriod"/>
            </a:pPr>
            <a:r>
              <a:rPr lang="en-US" baseline="0" dirty="0" smtClean="0"/>
              <a:t>The RTK is now able to activate relay proteins that begins a phosphorylation cascade and leads to a cellular response.</a:t>
            </a:r>
          </a:p>
          <a:p>
            <a:pPr marL="685800" lvl="1" indent="-228600">
              <a:buFont typeface="+mj-lt"/>
              <a:buAutoNum type="arabicPeriod"/>
            </a:pPr>
            <a:r>
              <a:rPr lang="en-US" baseline="0" dirty="0" smtClean="0"/>
              <a:t>One of the important relay molecules in the Cell cycle stimulating pathway is the </a:t>
            </a:r>
            <a:r>
              <a:rPr lang="en-US" baseline="0" dirty="0" err="1" smtClean="0"/>
              <a:t>Ras</a:t>
            </a:r>
            <a:r>
              <a:rPr lang="en-US" baseline="0" dirty="0" smtClean="0"/>
              <a:t> G protein. Produced from the highly conserved Rat Sarcoma proto-oncogene, </a:t>
            </a:r>
            <a:r>
              <a:rPr lang="en-US" baseline="0" dirty="0" err="1" smtClean="0"/>
              <a:t>Ras</a:t>
            </a:r>
            <a:r>
              <a:rPr lang="en-US" baseline="0" dirty="0" smtClean="0"/>
              <a:t> is key not only to organism development, but can also be mutated to form an oncogene which can lead to uncontrolled cell growth and the formation of cancer in a multicellular organism.</a:t>
            </a:r>
          </a:p>
          <a:p>
            <a:pPr marL="1143000" lvl="2" indent="-228600">
              <a:buFont typeface="+mj-lt"/>
              <a:buAutoNum type="arabicPeriod"/>
            </a:pPr>
            <a:r>
              <a:rPr lang="en-US" baseline="0" dirty="0" smtClean="0"/>
              <a:t>Like all G Proteins </a:t>
            </a:r>
            <a:r>
              <a:rPr lang="en-US" baseline="0" dirty="0" err="1" smtClean="0"/>
              <a:t>Ras</a:t>
            </a:r>
            <a:r>
              <a:rPr lang="en-US" baseline="0" dirty="0" smtClean="0"/>
              <a:t> has an inactive state where it is bound to the Guanosine </a:t>
            </a:r>
            <a:r>
              <a:rPr lang="en-US" baseline="0" dirty="0" err="1" smtClean="0"/>
              <a:t>diphosphate</a:t>
            </a:r>
            <a:r>
              <a:rPr lang="en-US" baseline="0" dirty="0" smtClean="0"/>
              <a:t> nucleotide or an active state where it is bound to the Guanosine triphosphate nucleotide.</a:t>
            </a:r>
          </a:p>
          <a:p>
            <a:pPr marL="685800" lvl="1" indent="-228600">
              <a:buFont typeface="+mj-lt"/>
              <a:buAutoNum type="arabicPeriod"/>
            </a:pPr>
            <a:r>
              <a:rPr lang="en-US" baseline="0" dirty="0" smtClean="0"/>
              <a:t>In its active form, </a:t>
            </a:r>
            <a:r>
              <a:rPr lang="en-US" baseline="0" dirty="0" err="1" smtClean="0"/>
              <a:t>Ras</a:t>
            </a:r>
            <a:r>
              <a:rPr lang="en-US" baseline="0" dirty="0" smtClean="0"/>
              <a:t> is capable of activating other protein kinases, which will activate transcription factors leading to the transcription of genes which encode for proteins that stimulate the cell cycle.</a:t>
            </a:r>
          </a:p>
          <a:p>
            <a:pPr marL="171450" indent="-171450">
              <a:buFont typeface="Arial"/>
              <a:buChar char="•"/>
            </a:pPr>
            <a:r>
              <a:rPr lang="en-US" baseline="0" dirty="0" smtClean="0"/>
              <a:t>This pathway is important because activation of the </a:t>
            </a:r>
            <a:r>
              <a:rPr lang="en-US" baseline="0" dirty="0" err="1" smtClean="0"/>
              <a:t>Ras</a:t>
            </a:r>
            <a:r>
              <a:rPr lang="en-US" baseline="0" dirty="0" smtClean="0"/>
              <a:t> pathway will induce the cell to enter into the cell cycle. When critical mass is reached at each stage of the cell cycle, it will proceed to the next step in the cycle, eventually replicating through division.</a:t>
            </a:r>
          </a:p>
          <a:p>
            <a:pPr marL="171450" indent="-171450">
              <a:buFont typeface="Arial"/>
              <a:buChar char="•"/>
            </a:pPr>
            <a:r>
              <a:rPr lang="en-US" baseline="0" dirty="0" smtClean="0"/>
              <a:t> When the </a:t>
            </a:r>
            <a:r>
              <a:rPr lang="en-US" baseline="0" dirty="0" err="1" smtClean="0"/>
              <a:t>Ras</a:t>
            </a:r>
            <a:r>
              <a:rPr lang="en-US" baseline="0" dirty="0" smtClean="0"/>
              <a:t> pathway is working properly, it is vital for organism development and tissue repair through activation of the the cell cycle.</a:t>
            </a:r>
          </a:p>
          <a:p>
            <a:pPr marL="171450" indent="-171450">
              <a:buFont typeface="Arial"/>
              <a:buChar char="•"/>
            </a:pPr>
            <a:r>
              <a:rPr lang="en-US" baseline="0" dirty="0" smtClean="0"/>
              <a:t>When the </a:t>
            </a:r>
            <a:r>
              <a:rPr lang="en-US" baseline="0" dirty="0" err="1" smtClean="0"/>
              <a:t>Ras</a:t>
            </a:r>
            <a:r>
              <a:rPr lang="en-US" baseline="0" dirty="0" smtClean="0"/>
              <a:t> pathway is broken, as is the case with mutations that affect the ability of </a:t>
            </a:r>
            <a:r>
              <a:rPr lang="en-US" baseline="0" dirty="0" err="1" smtClean="0"/>
              <a:t>Ras</a:t>
            </a:r>
            <a:r>
              <a:rPr lang="en-US" baseline="0" dirty="0" smtClean="0"/>
              <a:t> to bind to </a:t>
            </a:r>
            <a:r>
              <a:rPr lang="en-US" baseline="0" dirty="0" err="1" smtClean="0"/>
              <a:t>GTPase</a:t>
            </a:r>
            <a:r>
              <a:rPr lang="en-US" baseline="0" dirty="0" smtClean="0"/>
              <a:t>-Activating Proteins (GAPs), it greatly reduces the rate at which </a:t>
            </a:r>
            <a:r>
              <a:rPr lang="en-US" baseline="0" dirty="0" err="1" smtClean="0"/>
              <a:t>Ras</a:t>
            </a:r>
            <a:r>
              <a:rPr lang="en-US" baseline="0" dirty="0" smtClean="0"/>
              <a:t> is able to Hydrolyze a phosphate group from GTP in order to deactivate itself. The hyperactive form of </a:t>
            </a:r>
            <a:r>
              <a:rPr lang="en-US" baseline="0" dirty="0" err="1" smtClean="0"/>
              <a:t>Ras</a:t>
            </a:r>
            <a:r>
              <a:rPr lang="en-US" baseline="0" dirty="0" smtClean="0"/>
              <a:t> can cause the overproduction of proteins leading to the cell entering into the cell cycle</a:t>
            </a:r>
            <a:endParaRPr lang="en-US" dirty="0"/>
          </a:p>
        </p:txBody>
      </p:sp>
      <p:sp>
        <p:nvSpPr>
          <p:cNvPr id="4" name="Slide Number Placeholder 3"/>
          <p:cNvSpPr>
            <a:spLocks noGrp="1"/>
          </p:cNvSpPr>
          <p:nvPr>
            <p:ph type="sldNum" sz="quarter" idx="10"/>
          </p:nvPr>
        </p:nvSpPr>
        <p:spPr/>
        <p:txBody>
          <a:bodyPr/>
          <a:lstStyle/>
          <a:p>
            <a:fld id="{2C99A7B0-A70C-4F48-8896-7C51CA00B44E}" type="slidenum">
              <a:rPr lang="en-US" smtClean="0"/>
              <a:t>15</a:t>
            </a:fld>
            <a:endParaRPr lang="en-US"/>
          </a:p>
        </p:txBody>
      </p:sp>
    </p:spTree>
    <p:extLst>
      <p:ext uri="{BB962C8B-B14F-4D97-AF65-F5344CB8AC3E}">
        <p14:creationId xmlns:p14="http://schemas.microsoft.com/office/powerpoint/2010/main" val="2968857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list of things we weren’t too sure about in the</a:t>
            </a:r>
            <a:r>
              <a:rPr lang="en-US" baseline="0" dirty="0" smtClean="0"/>
              <a:t> model. If in the future you are looking at the model and encounter some issues, these possible bugs would be a good place to start.</a:t>
            </a:r>
            <a:endParaRPr lang="en-US" dirty="0"/>
          </a:p>
        </p:txBody>
      </p:sp>
      <p:sp>
        <p:nvSpPr>
          <p:cNvPr id="4" name="Slide Number Placeholder 3"/>
          <p:cNvSpPr>
            <a:spLocks noGrp="1"/>
          </p:cNvSpPr>
          <p:nvPr>
            <p:ph type="sldNum" sz="quarter" idx="10"/>
          </p:nvPr>
        </p:nvSpPr>
        <p:spPr/>
        <p:txBody>
          <a:bodyPr/>
          <a:lstStyle/>
          <a:p>
            <a:fld id="{2C99A7B0-A70C-4F48-8896-7C51CA00B44E}" type="slidenum">
              <a:rPr lang="en-US" smtClean="0"/>
              <a:t>16</a:t>
            </a:fld>
            <a:endParaRPr lang="en-US"/>
          </a:p>
        </p:txBody>
      </p:sp>
    </p:spTree>
    <p:extLst>
      <p:ext uri="{BB962C8B-B14F-4D97-AF65-F5344CB8AC3E}">
        <p14:creationId xmlns:p14="http://schemas.microsoft.com/office/powerpoint/2010/main" val="299665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In</a:t>
            </a:r>
            <a:r>
              <a:rPr lang="en-US" baseline="0" dirty="0" smtClean="0"/>
              <a:t> Biological systems, form often determines the function of a given structure. </a:t>
            </a:r>
          </a:p>
          <a:p>
            <a:pPr marL="171450" indent="-171450">
              <a:buFont typeface="Arial"/>
              <a:buChar char="•"/>
            </a:pPr>
            <a:r>
              <a:rPr lang="en-US" baseline="0" dirty="0" smtClean="0"/>
              <a:t>The shape, or conformation that a Molecule takes will often determine whether or not it can participate in a given reaction or the rate at which the reaction will proceed.</a:t>
            </a:r>
          </a:p>
          <a:p>
            <a:pPr marL="171450" indent="-171450">
              <a:buFont typeface="Arial"/>
              <a:buChar char="•"/>
            </a:pPr>
            <a:r>
              <a:rPr lang="en-US" baseline="0" dirty="0" smtClean="0"/>
              <a:t>A molecular interaction which causes a change in the shape of a molecule will often alter the functionality of that molecule.</a:t>
            </a:r>
          </a:p>
          <a:p>
            <a:pPr marL="628650" lvl="1" indent="-171450">
              <a:buFont typeface="Arial"/>
              <a:buChar char="•"/>
            </a:pPr>
            <a:r>
              <a:rPr lang="en-US" baseline="0" dirty="0" smtClean="0"/>
              <a:t>Molecules such as enzymes which were inactive can be activated by the binding of another molecule, which alters the enzymes shape to its active form.</a:t>
            </a:r>
          </a:p>
        </p:txBody>
      </p:sp>
      <p:sp>
        <p:nvSpPr>
          <p:cNvPr id="4" name="Slide Number Placeholder 3"/>
          <p:cNvSpPr>
            <a:spLocks noGrp="1"/>
          </p:cNvSpPr>
          <p:nvPr>
            <p:ph type="sldNum" sz="quarter" idx="10"/>
          </p:nvPr>
        </p:nvSpPr>
        <p:spPr/>
        <p:txBody>
          <a:bodyPr/>
          <a:lstStyle/>
          <a:p>
            <a:fld id="{2C99A7B0-A70C-4F48-8896-7C51CA00B44E}" type="slidenum">
              <a:rPr lang="en-US" smtClean="0"/>
              <a:t>2</a:t>
            </a:fld>
            <a:endParaRPr lang="en-US"/>
          </a:p>
        </p:txBody>
      </p:sp>
    </p:spTree>
    <p:extLst>
      <p:ext uri="{BB962C8B-B14F-4D97-AF65-F5344CB8AC3E}">
        <p14:creationId xmlns:p14="http://schemas.microsoft.com/office/powerpoint/2010/main" val="242378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a:t>
            </a:r>
            <a:r>
              <a:rPr lang="en-US" baseline="0" dirty="0" smtClean="0"/>
              <a:t> schematic on the left shows a hypothetical negative feedback loop. </a:t>
            </a:r>
          </a:p>
          <a:p>
            <a:pPr marL="171450" indent="-171450">
              <a:buFont typeface="Arial"/>
              <a:buChar char="•"/>
            </a:pPr>
            <a:r>
              <a:rPr lang="en-US" baseline="0" dirty="0" smtClean="0"/>
              <a:t>A negative feedback loop works by slowing down or inhibiting the process taking place within the cell, usually as a response to an accumulation on of one of the products within the system.</a:t>
            </a:r>
          </a:p>
          <a:p>
            <a:pPr marL="171450" indent="-171450">
              <a:buFont typeface="Arial"/>
              <a:buChar char="•"/>
            </a:pPr>
            <a:r>
              <a:rPr lang="en-US" baseline="0" dirty="0" smtClean="0"/>
              <a:t>In the hypothetical model, we see that the accumulation of the product of the process, D limits enzyme 1 from transforming the starting substrate, A, into product B.</a:t>
            </a:r>
          </a:p>
          <a:p>
            <a:pPr marL="171450" indent="-171450">
              <a:buFont typeface="Arial"/>
              <a:buChar char="•"/>
            </a:pPr>
            <a:r>
              <a:rPr lang="en-US" baseline="0" dirty="0" smtClean="0"/>
              <a:t>This results in the process being turned off so that D is not produced,</a:t>
            </a:r>
          </a:p>
          <a:p>
            <a:pPr marL="171450" indent="-171450">
              <a:buFont typeface="Arial"/>
              <a:buChar char="•"/>
            </a:pPr>
            <a:r>
              <a:rPr lang="en-US" baseline="0" dirty="0" smtClean="0"/>
              <a:t>Negative feedback mechanisms tend to be the most prevalent form of the feedback model in biological systems.</a:t>
            </a:r>
          </a:p>
          <a:p>
            <a:pPr marL="171450" indent="-171450">
              <a:buFont typeface="Arial"/>
              <a:buChar char="•"/>
            </a:pPr>
            <a:r>
              <a:rPr lang="en-US" baseline="0" dirty="0" smtClean="0"/>
              <a:t>The schematic on the right represents a positive feedback loop.</a:t>
            </a:r>
          </a:p>
          <a:p>
            <a:pPr marL="171450" indent="-171450">
              <a:buFont typeface="Arial"/>
              <a:buChar char="•"/>
            </a:pPr>
            <a:r>
              <a:rPr lang="en-US" baseline="0" dirty="0" smtClean="0"/>
              <a:t>A positive feedback loop works by speeding up the production of its end product. </a:t>
            </a:r>
          </a:p>
          <a:p>
            <a:pPr marL="171450" indent="-171450">
              <a:buFont typeface="Arial"/>
              <a:buChar char="•"/>
            </a:pPr>
            <a:r>
              <a:rPr lang="en-US" baseline="0" dirty="0" smtClean="0"/>
              <a:t>It is this type of mechanism that we see at work when either </a:t>
            </a:r>
            <a:r>
              <a:rPr lang="en-US" baseline="0" dirty="0" err="1" smtClean="0"/>
              <a:t>RasGDP</a:t>
            </a:r>
            <a:r>
              <a:rPr lang="en-US" baseline="0" dirty="0" smtClean="0"/>
              <a:t> or </a:t>
            </a:r>
            <a:r>
              <a:rPr lang="en-US" baseline="0" dirty="0" err="1" smtClean="0"/>
              <a:t>RasGTP</a:t>
            </a:r>
            <a:r>
              <a:rPr lang="en-US" baseline="0" dirty="0" smtClean="0"/>
              <a:t> binds to the allosteric pocket of the the </a:t>
            </a:r>
            <a:r>
              <a:rPr lang="en-US" baseline="0" dirty="0" err="1" smtClean="0"/>
              <a:t>Sos</a:t>
            </a:r>
            <a:r>
              <a:rPr lang="en-US" baseline="0" dirty="0" smtClean="0"/>
              <a:t> complex, which then binds to a separate free </a:t>
            </a:r>
            <a:r>
              <a:rPr lang="en-US" baseline="0" dirty="0" err="1" smtClean="0"/>
              <a:t>RasGDP</a:t>
            </a:r>
            <a:r>
              <a:rPr lang="en-US" baseline="0" dirty="0" smtClean="0"/>
              <a:t> molecule to catalyze the reaction that replaces GDP with GTP</a:t>
            </a:r>
            <a:endParaRPr lang="en-US" dirty="0"/>
          </a:p>
        </p:txBody>
      </p:sp>
      <p:sp>
        <p:nvSpPr>
          <p:cNvPr id="4" name="Slide Number Placeholder 3"/>
          <p:cNvSpPr>
            <a:spLocks noGrp="1"/>
          </p:cNvSpPr>
          <p:nvPr>
            <p:ph type="sldNum" sz="quarter" idx="10"/>
          </p:nvPr>
        </p:nvSpPr>
        <p:spPr/>
        <p:txBody>
          <a:bodyPr/>
          <a:lstStyle/>
          <a:p>
            <a:fld id="{2C99A7B0-A70C-4F48-8896-7C51CA00B44E}" type="slidenum">
              <a:rPr lang="en-US" smtClean="0"/>
              <a:t>3</a:t>
            </a:fld>
            <a:endParaRPr lang="en-US"/>
          </a:p>
        </p:txBody>
      </p:sp>
    </p:spTree>
    <p:extLst>
      <p:ext uri="{BB962C8B-B14F-4D97-AF65-F5344CB8AC3E}">
        <p14:creationId xmlns:p14="http://schemas.microsoft.com/office/powerpoint/2010/main" val="689144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This illustration of the SOS Guanine</a:t>
            </a:r>
            <a:r>
              <a:rPr lang="en-US" baseline="0" dirty="0" smtClean="0"/>
              <a:t> </a:t>
            </a:r>
            <a:r>
              <a:rPr lang="en-US" baseline="0" dirty="0" err="1" smtClean="0"/>
              <a:t>Nucleiotide</a:t>
            </a:r>
            <a:r>
              <a:rPr lang="en-US" baseline="0" dirty="0" smtClean="0"/>
              <a:t> Exchange Factor complex </a:t>
            </a:r>
            <a:r>
              <a:rPr lang="en-US" dirty="0" smtClean="0"/>
              <a:t>shows the three</a:t>
            </a:r>
            <a:r>
              <a:rPr lang="en-US" baseline="0" dirty="0" smtClean="0"/>
              <a:t> possible states which SOS can bind to </a:t>
            </a:r>
            <a:r>
              <a:rPr lang="en-US" baseline="0" dirty="0" err="1" smtClean="0"/>
              <a:t>Ras</a:t>
            </a:r>
            <a:r>
              <a:rPr lang="en-US" baseline="0" dirty="0" smtClean="0"/>
              <a:t> GDP to catalyze the GDP to GTP transfer reaction.</a:t>
            </a:r>
          </a:p>
          <a:p>
            <a:pPr marL="171450" indent="-171450">
              <a:buFont typeface="Arial"/>
              <a:buChar char="•"/>
            </a:pPr>
            <a:r>
              <a:rPr lang="en-US" baseline="0" dirty="0" smtClean="0"/>
              <a:t>The First Reaction type, </a:t>
            </a:r>
            <a:r>
              <a:rPr lang="en-US" baseline="0" dirty="0" err="1" smtClean="0"/>
              <a:t>SOScat</a:t>
            </a:r>
            <a:r>
              <a:rPr lang="en-US" baseline="0" dirty="0" smtClean="0"/>
              <a:t> is where </a:t>
            </a:r>
            <a:r>
              <a:rPr lang="en-US" baseline="0" dirty="0" err="1" smtClean="0"/>
              <a:t>Ras</a:t>
            </a:r>
            <a:r>
              <a:rPr lang="en-US" baseline="0" dirty="0" smtClean="0"/>
              <a:t>, bound to a Guanosine </a:t>
            </a:r>
            <a:r>
              <a:rPr lang="en-US" baseline="0" dirty="0" err="1" smtClean="0"/>
              <a:t>Diphosphate</a:t>
            </a:r>
            <a:r>
              <a:rPr lang="en-US" baseline="0" dirty="0" smtClean="0"/>
              <a:t> nucleotide binds to the Guanine Nucleotide Exchange Factor pocket with an empty allosteric pocket. </a:t>
            </a:r>
          </a:p>
          <a:p>
            <a:pPr marL="628650" lvl="1" indent="-171450">
              <a:buFont typeface="Arial"/>
              <a:buChar char="•"/>
            </a:pPr>
            <a:r>
              <a:rPr lang="en-US" baseline="0" dirty="0" smtClean="0"/>
              <a:t>Experimental data shows us that the rate of </a:t>
            </a:r>
            <a:r>
              <a:rPr lang="en-US" baseline="0" dirty="0" err="1" smtClean="0"/>
              <a:t>catalyzation</a:t>
            </a:r>
            <a:r>
              <a:rPr lang="en-US" baseline="0" dirty="0" smtClean="0"/>
              <a:t> is very slow for this reaction, to the point where the reaction does not produce appreciable levels of active </a:t>
            </a:r>
            <a:r>
              <a:rPr lang="en-US" baseline="0" dirty="0" err="1" smtClean="0"/>
              <a:t>RasGTP</a:t>
            </a:r>
            <a:r>
              <a:rPr lang="en-US" baseline="0" dirty="0" smtClean="0"/>
              <a:t> from the </a:t>
            </a:r>
            <a:r>
              <a:rPr lang="en-US" baseline="0" dirty="0" err="1" smtClean="0"/>
              <a:t>RasGDP</a:t>
            </a:r>
            <a:r>
              <a:rPr lang="en-US" baseline="0" dirty="0" smtClean="0"/>
              <a:t> substrate.</a:t>
            </a:r>
          </a:p>
          <a:p>
            <a:pPr marL="171450" lvl="0" indent="-171450">
              <a:buFont typeface="Arial"/>
              <a:buChar char="•"/>
            </a:pPr>
            <a:r>
              <a:rPr lang="en-US" baseline="0" dirty="0" smtClean="0"/>
              <a:t>The second conformation, </a:t>
            </a:r>
            <a:r>
              <a:rPr lang="en-US" baseline="0" dirty="0" err="1" smtClean="0"/>
              <a:t>SOScatGDP</a:t>
            </a:r>
            <a:r>
              <a:rPr lang="en-US" baseline="0" dirty="0" smtClean="0"/>
              <a:t>, is where a </a:t>
            </a:r>
            <a:r>
              <a:rPr lang="en-US" baseline="0" dirty="0" err="1" smtClean="0"/>
              <a:t>RasGDP</a:t>
            </a:r>
            <a:r>
              <a:rPr lang="en-US" baseline="0" dirty="0" smtClean="0"/>
              <a:t> molecule binds to the allosteric pocket of the SOS complex, causing a shape change and allowing the SOS + </a:t>
            </a:r>
            <a:r>
              <a:rPr lang="en-US" baseline="0" dirty="0" err="1" smtClean="0"/>
              <a:t>RasGDP</a:t>
            </a:r>
            <a:r>
              <a:rPr lang="en-US" baseline="0" dirty="0" smtClean="0"/>
              <a:t> complex to catalyze the Exchange reaction at a rate five times faster than the SOS enzyme not </a:t>
            </a:r>
            <a:r>
              <a:rPr lang="en-US" baseline="0" dirty="0" err="1" smtClean="0"/>
              <a:t>allosterically</a:t>
            </a:r>
            <a:r>
              <a:rPr lang="en-US" baseline="0" dirty="0" smtClean="0"/>
              <a:t> bound to a </a:t>
            </a:r>
            <a:r>
              <a:rPr lang="en-US" baseline="0" dirty="0" err="1" smtClean="0"/>
              <a:t>RasGDP</a:t>
            </a:r>
            <a:r>
              <a:rPr lang="en-US" baseline="0" dirty="0" smtClean="0"/>
              <a:t> molecule.</a:t>
            </a:r>
          </a:p>
          <a:p>
            <a:pPr marL="171450" lvl="0" indent="-171450">
              <a:buFont typeface="Arial"/>
              <a:buChar char="•"/>
            </a:pPr>
            <a:r>
              <a:rPr lang="en-US" baseline="0" dirty="0" smtClean="0"/>
              <a:t>In the case where the SOS complex is able to bind </a:t>
            </a:r>
            <a:r>
              <a:rPr lang="en-US" baseline="0" dirty="0" err="1" smtClean="0"/>
              <a:t>allosterically</a:t>
            </a:r>
            <a:r>
              <a:rPr lang="en-US" baseline="0" dirty="0" smtClean="0"/>
              <a:t> to an active </a:t>
            </a:r>
            <a:r>
              <a:rPr lang="en-US" baseline="0" dirty="0" err="1" smtClean="0"/>
              <a:t>RasGTP</a:t>
            </a:r>
            <a:r>
              <a:rPr lang="en-US" baseline="0" dirty="0" smtClean="0"/>
              <a:t> molecule, a 75 fold increase in the rate at which the SOS GEF complex can catalyze the exchange of GDP to GTP in an inactive </a:t>
            </a:r>
            <a:r>
              <a:rPr lang="en-US" baseline="0" dirty="0" err="1" smtClean="0"/>
              <a:t>Ras</a:t>
            </a:r>
            <a:r>
              <a:rPr lang="en-US" baseline="0" dirty="0" smtClean="0"/>
              <a:t> molecule. </a:t>
            </a:r>
          </a:p>
          <a:p>
            <a:pPr marL="171450" lvl="0" indent="-171450">
              <a:buFont typeface="Arial"/>
              <a:buChar char="•"/>
            </a:pPr>
            <a:r>
              <a:rPr lang="en-US" baseline="0" dirty="0" smtClean="0"/>
              <a:t>This increase in the rate at which SOS GEF Catalyzes the exchange reaction is an example of a positive feedback loop.</a:t>
            </a:r>
          </a:p>
          <a:p>
            <a:pPr marL="628650" lvl="1" indent="-171450">
              <a:buFont typeface="Arial"/>
              <a:buChar char="•"/>
            </a:pPr>
            <a:r>
              <a:rPr lang="en-US" baseline="0" dirty="0" smtClean="0"/>
              <a:t>SOS bound </a:t>
            </a:r>
            <a:r>
              <a:rPr lang="en-US" baseline="0" dirty="0" err="1" smtClean="0"/>
              <a:t>allosterically</a:t>
            </a:r>
            <a:r>
              <a:rPr lang="en-US" baseline="0" dirty="0" smtClean="0"/>
              <a:t> to a </a:t>
            </a:r>
            <a:r>
              <a:rPr lang="en-US" baseline="0" dirty="0" err="1" smtClean="0"/>
              <a:t>RasGTP</a:t>
            </a:r>
            <a:r>
              <a:rPr lang="en-US" baseline="0" dirty="0" smtClean="0"/>
              <a:t> is more efficient at catalyzing the exchange reaction</a:t>
            </a:r>
          </a:p>
          <a:p>
            <a:pPr marL="628650" lvl="1" indent="-171450">
              <a:buFont typeface="Arial"/>
              <a:buChar char="•"/>
            </a:pPr>
            <a:r>
              <a:rPr lang="en-US" baseline="0" dirty="0" smtClean="0"/>
              <a:t>The increased reaction rate means that </a:t>
            </a:r>
            <a:r>
              <a:rPr lang="en-US" baseline="0" dirty="0" err="1" smtClean="0"/>
              <a:t>RasGTP</a:t>
            </a:r>
            <a:r>
              <a:rPr lang="en-US" baseline="0" dirty="0" smtClean="0"/>
              <a:t> is able to be produced more quickly that when SOS is in the other two conformations.</a:t>
            </a:r>
          </a:p>
          <a:p>
            <a:pPr marL="628650" lvl="1" indent="-171450">
              <a:buFont typeface="Arial"/>
              <a:buChar char="•"/>
            </a:pPr>
            <a:r>
              <a:rPr lang="en-US" baseline="0" dirty="0" smtClean="0"/>
              <a:t>As </a:t>
            </a:r>
            <a:r>
              <a:rPr lang="en-US" baseline="0" dirty="0" err="1" smtClean="0"/>
              <a:t>RasGTP</a:t>
            </a:r>
            <a:r>
              <a:rPr lang="en-US" baseline="0" dirty="0" smtClean="0"/>
              <a:t> is produced more quickly, there are more active </a:t>
            </a:r>
            <a:r>
              <a:rPr lang="en-US" baseline="0" dirty="0" err="1" smtClean="0"/>
              <a:t>RasGTP</a:t>
            </a:r>
            <a:r>
              <a:rPr lang="en-US" baseline="0" dirty="0" smtClean="0"/>
              <a:t> molecules available to Complex </a:t>
            </a:r>
            <a:r>
              <a:rPr lang="en-US" baseline="0" dirty="0" err="1" smtClean="0"/>
              <a:t>allosterically</a:t>
            </a:r>
            <a:r>
              <a:rPr lang="en-US" baseline="0" dirty="0" smtClean="0"/>
              <a:t> with SOS , allowing for the production of </a:t>
            </a:r>
            <a:r>
              <a:rPr lang="en-US" baseline="0" dirty="0" err="1" smtClean="0"/>
              <a:t>RasGTP</a:t>
            </a:r>
            <a:r>
              <a:rPr lang="en-US" baseline="0" dirty="0" smtClean="0"/>
              <a:t> more quickly.</a:t>
            </a:r>
          </a:p>
          <a:p>
            <a:pPr marL="628650" lvl="1" indent="-171450">
              <a:buFont typeface="Arial"/>
              <a:buChar char="•"/>
            </a:pPr>
            <a:r>
              <a:rPr lang="en-US" baseline="0" dirty="0" smtClean="0"/>
              <a:t>Eventually either a saturation point will be reached or a steady state with the degradation of </a:t>
            </a:r>
            <a:r>
              <a:rPr lang="en-US" baseline="0" dirty="0" err="1" smtClean="0"/>
              <a:t>RasGTP</a:t>
            </a:r>
            <a:r>
              <a:rPr lang="en-US" baseline="0" dirty="0" smtClean="0"/>
              <a:t> will be achieved.</a:t>
            </a:r>
            <a:endParaRPr lang="en-US" dirty="0"/>
          </a:p>
        </p:txBody>
      </p:sp>
      <p:sp>
        <p:nvSpPr>
          <p:cNvPr id="4" name="Slide Number Placeholder 3"/>
          <p:cNvSpPr>
            <a:spLocks noGrp="1"/>
          </p:cNvSpPr>
          <p:nvPr>
            <p:ph type="sldNum" sz="quarter" idx="10"/>
          </p:nvPr>
        </p:nvSpPr>
        <p:spPr/>
        <p:txBody>
          <a:bodyPr/>
          <a:lstStyle/>
          <a:p>
            <a:fld id="{2C99A7B0-A70C-4F48-8896-7C51CA00B44E}" type="slidenum">
              <a:rPr lang="en-US" smtClean="0"/>
              <a:t>4</a:t>
            </a:fld>
            <a:endParaRPr lang="en-US"/>
          </a:p>
        </p:txBody>
      </p:sp>
    </p:spTree>
    <p:extLst>
      <p:ext uri="{BB962C8B-B14F-4D97-AF65-F5344CB8AC3E}">
        <p14:creationId xmlns:p14="http://schemas.microsoft.com/office/powerpoint/2010/main" val="71509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9A7B0-A70C-4F48-8896-7C51CA00B44E}" type="slidenum">
              <a:rPr lang="en-US" smtClean="0"/>
              <a:t>5</a:t>
            </a:fld>
            <a:endParaRPr lang="en-US"/>
          </a:p>
        </p:txBody>
      </p:sp>
    </p:spTree>
    <p:extLst>
      <p:ext uri="{BB962C8B-B14F-4D97-AF65-F5344CB8AC3E}">
        <p14:creationId xmlns:p14="http://schemas.microsoft.com/office/powerpoint/2010/main" val="303860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can be seen in the graph, most of the SOS is allosterically bound to either </a:t>
            </a:r>
            <a:r>
              <a:rPr lang="en-US" baseline="0" dirty="0" err="1" smtClean="0"/>
              <a:t>RasGDP</a:t>
            </a:r>
            <a:r>
              <a:rPr lang="en-US" baseline="0" dirty="0" smtClean="0"/>
              <a:t> or </a:t>
            </a:r>
            <a:r>
              <a:rPr lang="en-US" baseline="0" dirty="0" err="1" smtClean="0"/>
              <a:t>RasGTP</a:t>
            </a:r>
            <a:r>
              <a:rPr lang="en-US" baseline="0" dirty="0" smtClean="0"/>
              <a:t>. Very little of it remains “free” and not-allosterically bound. You can see that there is apparently a preference for SOS to allosterically bind to </a:t>
            </a:r>
            <a:r>
              <a:rPr lang="en-US" baseline="0" dirty="0" err="1" smtClean="0"/>
              <a:t>RasGTP</a:t>
            </a:r>
            <a:r>
              <a:rPr lang="en-US" baseline="0" dirty="0" smtClean="0"/>
              <a:t> over </a:t>
            </a:r>
            <a:r>
              <a:rPr lang="en-US" baseline="0" dirty="0" err="1" smtClean="0"/>
              <a:t>RasGDP</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619DE6E-2B6E-F34F-8A15-6DE6A4D5D02C}" type="slidenum">
              <a:rPr lang="en-US" smtClean="0"/>
              <a:t>6</a:t>
            </a:fld>
            <a:endParaRPr lang="en-US"/>
          </a:p>
        </p:txBody>
      </p:sp>
    </p:spTree>
    <p:extLst>
      <p:ext uri="{BB962C8B-B14F-4D97-AF65-F5344CB8AC3E}">
        <p14:creationId xmlns:p14="http://schemas.microsoft.com/office/powerpoint/2010/main" val="3969179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 to the  next slide</a:t>
            </a:r>
          </a:p>
          <a:p>
            <a:endParaRPr lang="en-US" dirty="0" smtClean="0"/>
          </a:p>
          <a:p>
            <a:r>
              <a:rPr lang="en-US" dirty="0" smtClean="0"/>
              <a:t>ALESSANDRO NOTE: NOT THRILLED WITH THE CHANGES I MADE TO THIS SLIDE… IT IS TOO WORDY.</a:t>
            </a:r>
            <a:r>
              <a:rPr lang="en-US" baseline="0" dirty="0" smtClean="0"/>
              <a:t> ANY SUGGESTIONS ON WHERE TO CUT?</a:t>
            </a:r>
            <a:endParaRPr lang="en-US" dirty="0"/>
          </a:p>
        </p:txBody>
      </p:sp>
      <p:sp>
        <p:nvSpPr>
          <p:cNvPr id="4" name="Slide Number Placeholder 3"/>
          <p:cNvSpPr>
            <a:spLocks noGrp="1"/>
          </p:cNvSpPr>
          <p:nvPr>
            <p:ph type="sldNum" sz="quarter" idx="10"/>
          </p:nvPr>
        </p:nvSpPr>
        <p:spPr/>
        <p:txBody>
          <a:bodyPr/>
          <a:lstStyle/>
          <a:p>
            <a:fld id="{8619DE6E-2B6E-F34F-8A15-6DE6A4D5D02C}" type="slidenum">
              <a:rPr lang="en-US" smtClean="0"/>
              <a:t>7</a:t>
            </a:fld>
            <a:endParaRPr lang="en-US"/>
          </a:p>
        </p:txBody>
      </p:sp>
    </p:spTree>
    <p:extLst>
      <p:ext uri="{BB962C8B-B14F-4D97-AF65-F5344CB8AC3E}">
        <p14:creationId xmlns:p14="http://schemas.microsoft.com/office/powerpoint/2010/main" val="208526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as we noted before with regards</a:t>
            </a:r>
            <a:r>
              <a:rPr lang="en-US" baseline="0" dirty="0" smtClean="0"/>
              <a:t> to the difference models; we see more pronounced in these graphs.</a:t>
            </a:r>
          </a:p>
          <a:p>
            <a:endParaRPr lang="en-US" baseline="0" dirty="0" smtClean="0"/>
          </a:p>
          <a:p>
            <a:pPr marL="171450" indent="-171450">
              <a:buFontTx/>
              <a:buChar char="-"/>
            </a:pPr>
            <a:r>
              <a:rPr lang="en-US" baseline="0" dirty="0" smtClean="0"/>
              <a:t>Due to the fact that initially when we have the </a:t>
            </a:r>
            <a:r>
              <a:rPr lang="en-US" baseline="0" dirty="0" err="1" smtClean="0"/>
              <a:t>rasGTP</a:t>
            </a:r>
            <a:r>
              <a:rPr lang="en-US" baseline="0" dirty="0" smtClean="0"/>
              <a:t>/ </a:t>
            </a:r>
            <a:r>
              <a:rPr lang="en-US" baseline="0" dirty="0" err="1" smtClean="0"/>
              <a:t>ras</a:t>
            </a:r>
            <a:r>
              <a:rPr lang="en-US" baseline="0" dirty="0" smtClean="0"/>
              <a:t> GDP conversion, the rate for the SOS/</a:t>
            </a:r>
            <a:r>
              <a:rPr lang="en-US" baseline="0" dirty="0" err="1" smtClean="0"/>
              <a:t>Ras</a:t>
            </a:r>
            <a:r>
              <a:rPr lang="en-US" baseline="0" dirty="0" smtClean="0"/>
              <a:t> GDP catalyzes as a slower rate than the SOS/RDP </a:t>
            </a:r>
            <a:r>
              <a:rPr lang="en-US" baseline="0" dirty="0" err="1" smtClean="0"/>
              <a:t>rxn</a:t>
            </a:r>
            <a:r>
              <a:rPr lang="en-US" baseline="0" dirty="0" smtClean="0"/>
              <a:t>.</a:t>
            </a:r>
          </a:p>
          <a:p>
            <a:pPr marL="171450" indent="-171450">
              <a:buFontTx/>
              <a:buChar char="-"/>
            </a:pPr>
            <a:endParaRPr lang="en-US" baseline="0" dirty="0" smtClean="0"/>
          </a:p>
          <a:p>
            <a:pPr marL="171450" indent="-171450">
              <a:buFontTx/>
              <a:buChar char="-"/>
            </a:pPr>
            <a:r>
              <a:rPr lang="en-US" baseline="0" dirty="0" smtClean="0"/>
              <a:t>So for the first graph as we increased the amount of SOS,  then </a:t>
            </a:r>
          </a:p>
          <a:p>
            <a:pPr marL="171450" indent="-171450">
              <a:buFontTx/>
              <a:buChar char="-"/>
            </a:pPr>
            <a:r>
              <a:rPr lang="en-US" baseline="0" dirty="0" smtClean="0"/>
              <a:t>The purpose of this </a:t>
            </a:r>
            <a:r>
              <a:rPr lang="en-US" baseline="0" dirty="0" err="1" smtClean="0"/>
              <a:t>paramteter</a:t>
            </a:r>
            <a:r>
              <a:rPr lang="en-US" baseline="0" dirty="0" smtClean="0"/>
              <a:t> scan is to show the effect of increasing the concentration of SOS in the cell system. As you can see from the results, at 0 or very low concentrations of SOS, the pathway is essentially inactive; almost all of the RAS in the system is in the inactivated form, where it is bound to GDP rather than GTP. As the concentration of SOS increases, you can see the pathway of RAS becoming more active, and after a certain point, the amount of activated RAS (RASGTP) is much higher than the amount of inactivated RAS (RASGDP). This trend is the same for both the original model that did not model the positive feedback loop, and for our new model, although the SOS seems to have less of an effect on the positive feedback model. Apparently much less SOS is necessary to activate the </a:t>
            </a:r>
            <a:r>
              <a:rPr lang="en-US" baseline="0" dirty="0" err="1" smtClean="0"/>
              <a:t>nonpositive</a:t>
            </a:r>
            <a:r>
              <a:rPr lang="en-US" baseline="0" dirty="0" smtClean="0"/>
              <a:t> feedback loop.</a:t>
            </a:r>
            <a:endParaRPr lang="en-US" dirty="0"/>
          </a:p>
        </p:txBody>
      </p:sp>
      <p:sp>
        <p:nvSpPr>
          <p:cNvPr id="4" name="Slide Number Placeholder 3"/>
          <p:cNvSpPr>
            <a:spLocks noGrp="1"/>
          </p:cNvSpPr>
          <p:nvPr>
            <p:ph type="sldNum" sz="quarter" idx="10"/>
          </p:nvPr>
        </p:nvSpPr>
        <p:spPr/>
        <p:txBody>
          <a:bodyPr/>
          <a:lstStyle/>
          <a:p>
            <a:fld id="{8619DE6E-2B6E-F34F-8A15-6DE6A4D5D02C}" type="slidenum">
              <a:rPr lang="en-US" smtClean="0"/>
              <a:t>8</a:t>
            </a:fld>
            <a:endParaRPr lang="en-US"/>
          </a:p>
        </p:txBody>
      </p:sp>
    </p:spTree>
    <p:extLst>
      <p:ext uri="{BB962C8B-B14F-4D97-AF65-F5344CB8AC3E}">
        <p14:creationId xmlns:p14="http://schemas.microsoft.com/office/powerpoint/2010/main" val="1789601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9A7B0-A70C-4F48-8896-7C51CA00B44E}" type="slidenum">
              <a:rPr lang="en-US" smtClean="0"/>
              <a:t>9</a:t>
            </a:fld>
            <a:endParaRPr lang="en-US"/>
          </a:p>
        </p:txBody>
      </p:sp>
    </p:spTree>
    <p:extLst>
      <p:ext uri="{BB962C8B-B14F-4D97-AF65-F5344CB8AC3E}">
        <p14:creationId xmlns:p14="http://schemas.microsoft.com/office/powerpoint/2010/main" val="1042976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02C3FD-F8EB-C247-979A-037A3A1C4C5A}"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0C2A0-9A71-9F4A-A135-719E1BBCE96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02C3FD-F8EB-C247-979A-037A3A1C4C5A}"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0C2A0-9A71-9F4A-A135-719E1BBCE96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102C3FD-F8EB-C247-979A-037A3A1C4C5A}"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0C2A0-9A71-9F4A-A135-719E1BBCE967}"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02C3FD-F8EB-C247-979A-037A3A1C4C5A}"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0C2A0-9A71-9F4A-A135-719E1BBCE967}"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02C3FD-F8EB-C247-979A-037A3A1C4C5A}"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0C2A0-9A71-9F4A-A135-719E1BBCE96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102C3FD-F8EB-C247-979A-037A3A1C4C5A}" type="datetimeFigureOut">
              <a:rPr lang="en-US" smtClean="0"/>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0C2A0-9A71-9F4A-A135-719E1BBCE967}"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02C3FD-F8EB-C247-979A-037A3A1C4C5A}" type="datetimeFigureOut">
              <a:rPr lang="en-US" smtClean="0"/>
              <a:t>1/23/14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50C2A0-9A71-9F4A-A135-719E1BBCE96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02C3FD-F8EB-C247-979A-037A3A1C4C5A}" type="datetimeFigureOut">
              <a:rPr lang="en-US" smtClean="0"/>
              <a:t>1/23/14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50C2A0-9A71-9F4A-A135-719E1BBCE96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102C3FD-F8EB-C247-979A-037A3A1C4C5A}" type="datetimeFigureOut">
              <a:rPr lang="en-US" smtClean="0"/>
              <a:t>1/23/14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50C2A0-9A71-9F4A-A135-719E1BBCE96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102C3FD-F8EB-C247-979A-037A3A1C4C5A}" type="datetimeFigureOut">
              <a:rPr lang="en-US" smtClean="0"/>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0C2A0-9A71-9F4A-A135-719E1BBCE967}"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2C3FD-F8EB-C247-979A-037A3A1C4C5A}" type="datetimeFigureOut">
              <a:rPr lang="en-US" smtClean="0"/>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0C2A0-9A71-9F4A-A135-719E1BBCE967}"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102C3FD-F8EB-C247-979A-037A3A1C4C5A}" type="datetimeFigureOut">
              <a:rPr lang="en-US" smtClean="0"/>
              <a:t>1/23/14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850C2A0-9A71-9F4A-A135-719E1BBCE967}"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94105" y="2474947"/>
            <a:ext cx="8582527" cy="3450696"/>
          </a:xfrm>
        </p:spPr>
        <p:txBody>
          <a:bodyPr>
            <a:normAutofit fontScale="47500" lnSpcReduction="20000"/>
          </a:bodyPr>
          <a:lstStyle/>
          <a:p>
            <a:pPr marL="0" indent="0" algn="ctr">
              <a:lnSpc>
                <a:spcPct val="120000"/>
              </a:lnSpc>
              <a:buNone/>
            </a:pPr>
            <a:r>
              <a:rPr lang="en-US" sz="4400" dirty="0"/>
              <a:t>Extending The </a:t>
            </a:r>
            <a:r>
              <a:rPr lang="en-US" sz="4400" u="sng" dirty="0"/>
              <a:t>Network Analysis of Oncogenic </a:t>
            </a:r>
            <a:r>
              <a:rPr lang="en-US" sz="4400" u="sng" dirty="0" err="1"/>
              <a:t>Ras</a:t>
            </a:r>
            <a:r>
              <a:rPr lang="en-US" sz="4400" u="sng" dirty="0"/>
              <a:t> Activation In Cancer</a:t>
            </a:r>
            <a:r>
              <a:rPr lang="en-US" sz="4400" dirty="0"/>
              <a:t> (</a:t>
            </a:r>
            <a:r>
              <a:rPr lang="en-US" sz="4400" dirty="0" err="1"/>
              <a:t>Stites</a:t>
            </a:r>
            <a:r>
              <a:rPr lang="en-US" sz="4400" dirty="0"/>
              <a:t>, </a:t>
            </a:r>
            <a:r>
              <a:rPr lang="en-US" sz="4400" dirty="0" err="1"/>
              <a:t>et.al</a:t>
            </a:r>
            <a:r>
              <a:rPr lang="en-US" sz="4400" dirty="0"/>
              <a:t>.) Model With Positive Feedback From The Allosteric Binding Of </a:t>
            </a:r>
            <a:r>
              <a:rPr lang="en-US" sz="4400" dirty="0" err="1"/>
              <a:t>Ras</a:t>
            </a:r>
            <a:r>
              <a:rPr lang="en-US" sz="4400" dirty="0"/>
              <a:t> To The SOS GEF Complex.</a:t>
            </a:r>
            <a:endParaRPr lang="en-US" sz="3600" dirty="0"/>
          </a:p>
          <a:p>
            <a:pPr marL="0" indent="0" algn="ctr">
              <a:lnSpc>
                <a:spcPct val="120000"/>
              </a:lnSpc>
              <a:buNone/>
            </a:pPr>
            <a:endParaRPr lang="en-US" sz="2900" dirty="0" smtClean="0"/>
          </a:p>
          <a:p>
            <a:pPr marL="0" indent="0" algn="ctr">
              <a:lnSpc>
                <a:spcPct val="120000"/>
              </a:lnSpc>
              <a:buNone/>
            </a:pPr>
            <a:endParaRPr lang="en-US" sz="2900" dirty="0"/>
          </a:p>
          <a:p>
            <a:pPr marL="0" indent="0" algn="ctr">
              <a:lnSpc>
                <a:spcPct val="120000"/>
              </a:lnSpc>
              <a:buNone/>
            </a:pPr>
            <a:r>
              <a:rPr lang="en-US" sz="4200" dirty="0"/>
              <a:t>Group DAN</a:t>
            </a:r>
          </a:p>
          <a:p>
            <a:pPr marL="0" indent="0" algn="ctr">
              <a:lnSpc>
                <a:spcPct val="120000"/>
              </a:lnSpc>
              <a:buNone/>
            </a:pPr>
            <a:endParaRPr lang="en-US" sz="3300" dirty="0"/>
          </a:p>
          <a:p>
            <a:pPr marL="6510338" indent="0">
              <a:lnSpc>
                <a:spcPct val="120000"/>
              </a:lnSpc>
              <a:buNone/>
            </a:pPr>
            <a:r>
              <a:rPr lang="en-US" sz="4200" dirty="0"/>
              <a:t>Dylan Sun</a:t>
            </a:r>
          </a:p>
          <a:p>
            <a:pPr marL="6510338" indent="0">
              <a:lnSpc>
                <a:spcPct val="120000"/>
              </a:lnSpc>
              <a:buNone/>
            </a:pPr>
            <a:r>
              <a:rPr lang="en-US" sz="4200" dirty="0"/>
              <a:t>Alessandro Rosa</a:t>
            </a:r>
          </a:p>
          <a:p>
            <a:pPr marL="6510338" indent="0">
              <a:lnSpc>
                <a:spcPct val="120000"/>
              </a:lnSpc>
              <a:buNone/>
            </a:pPr>
            <a:r>
              <a:rPr lang="en-US" sz="4200" dirty="0" err="1"/>
              <a:t>Neno</a:t>
            </a:r>
            <a:r>
              <a:rPr lang="en-US" sz="4200" dirty="0"/>
              <a:t> Fuller</a:t>
            </a:r>
          </a:p>
        </p:txBody>
      </p:sp>
      <p:sp>
        <p:nvSpPr>
          <p:cNvPr id="2" name="Title 1"/>
          <p:cNvSpPr>
            <a:spLocks noGrp="1"/>
          </p:cNvSpPr>
          <p:nvPr>
            <p:ph type="title"/>
          </p:nvPr>
        </p:nvSpPr>
        <p:spPr/>
        <p:txBody>
          <a:bodyPr>
            <a:normAutofit fontScale="90000"/>
          </a:bodyPr>
          <a:lstStyle/>
          <a:p>
            <a:r>
              <a:rPr lang="en-US" dirty="0">
                <a:effectLst>
                  <a:outerShdw blurRad="50800" dist="38100" dir="2700000" algn="tl" rotWithShape="0">
                    <a:prstClr val="black">
                      <a:alpha val="40000"/>
                    </a:prstClr>
                  </a:outerShdw>
                </a:effectLst>
              </a:rPr>
              <a:t>2014 NSF-CMACS Workshop on Cellular Signaling Pathways</a:t>
            </a:r>
            <a:endParaRPr lang="en-US" dirty="0"/>
          </a:p>
        </p:txBody>
      </p:sp>
      <p:pic>
        <p:nvPicPr>
          <p:cNvPr id="3" name="Picture 2" descr="Hras_surface_colored_by_conserv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00" y="3573159"/>
            <a:ext cx="3366117" cy="3200400"/>
          </a:xfrm>
          <a:prstGeom prst="rect">
            <a:avLst/>
          </a:prstGeom>
        </p:spPr>
      </p:pic>
      <p:sp>
        <p:nvSpPr>
          <p:cNvPr id="5" name="TextBox 4"/>
          <p:cNvSpPr txBox="1"/>
          <p:nvPr/>
        </p:nvSpPr>
        <p:spPr>
          <a:xfrm>
            <a:off x="415667" y="6581834"/>
            <a:ext cx="609161" cy="215444"/>
          </a:xfrm>
          <a:prstGeom prst="rect">
            <a:avLst/>
          </a:prstGeom>
          <a:noFill/>
        </p:spPr>
        <p:txBody>
          <a:bodyPr wrap="none" rtlCol="0">
            <a:spAutoFit/>
          </a:bodyPr>
          <a:lstStyle/>
          <a:p>
            <a:r>
              <a:rPr lang="en-US" sz="800" dirty="0" smtClean="0">
                <a:solidFill>
                  <a:schemeClr val="bg1">
                    <a:lumMod val="75000"/>
                  </a:schemeClr>
                </a:solidFill>
              </a:rPr>
              <a:t>Wikipedia</a:t>
            </a:r>
            <a:endParaRPr lang="en-US" sz="800" dirty="0">
              <a:solidFill>
                <a:schemeClr val="bg1">
                  <a:lumMod val="75000"/>
                </a:schemeClr>
              </a:solidFill>
            </a:endParaRPr>
          </a:p>
        </p:txBody>
      </p:sp>
    </p:spTree>
    <p:extLst>
      <p:ext uri="{BB962C8B-B14F-4D97-AF65-F5344CB8AC3E}">
        <p14:creationId xmlns:p14="http://schemas.microsoft.com/office/powerpoint/2010/main" val="3944948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Issues Of High SOS Concentrations On Positive Feedback Model</a:t>
            </a:r>
            <a:endParaRPr lang="en-US" sz="3600" dirty="0"/>
          </a:p>
        </p:txBody>
      </p:sp>
      <p:pic>
        <p:nvPicPr>
          <p:cNvPr id="4" name="Picture 3" descr="Macintosh HD:Users:Admin:Desktop:Screen Shot 2014-01-22 at 1.50.40 PM.png"/>
          <p:cNvPicPr/>
          <p:nvPr/>
        </p:nvPicPr>
        <p:blipFill>
          <a:blip r:embed="rId3">
            <a:extLst>
              <a:ext uri="{28A0092B-C50C-407E-A947-70E740481C1C}">
                <a14:useLocalDpi xmlns:a14="http://schemas.microsoft.com/office/drawing/2010/main" val="0"/>
              </a:ext>
            </a:extLst>
          </a:blip>
          <a:srcRect/>
          <a:stretch>
            <a:fillRect/>
          </a:stretch>
        </p:blipFill>
        <p:spPr bwMode="auto">
          <a:xfrm>
            <a:off x="417096" y="3084048"/>
            <a:ext cx="8300720" cy="2057082"/>
          </a:xfrm>
          <a:prstGeom prst="rect">
            <a:avLst/>
          </a:prstGeom>
          <a:noFill/>
          <a:ln>
            <a:noFill/>
          </a:ln>
        </p:spPr>
      </p:pic>
    </p:spTree>
    <p:extLst>
      <p:ext uri="{BB962C8B-B14F-4D97-AF65-F5344CB8AC3E}">
        <p14:creationId xmlns:p14="http://schemas.microsoft.com/office/powerpoint/2010/main" val="42376746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062212831"/>
              </p:ext>
            </p:extLst>
          </p:nvPr>
        </p:nvGraphicFramePr>
        <p:xfrm>
          <a:off x="4573588" y="320307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912611223"/>
              </p:ext>
            </p:extLst>
          </p:nvPr>
        </p:nvGraphicFramePr>
        <p:xfrm>
          <a:off x="0" y="2973204"/>
          <a:ext cx="4759960" cy="297307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p:cNvSpPr>
            <a:spLocks noGrp="1"/>
          </p:cNvSpPr>
          <p:nvPr>
            <p:ph type="title"/>
          </p:nvPr>
        </p:nvSpPr>
        <p:spPr>
          <a:xfrm>
            <a:off x="457200" y="338328"/>
            <a:ext cx="8229600" cy="1252728"/>
          </a:xfrm>
        </p:spPr>
        <p:txBody>
          <a:bodyPr>
            <a:normAutofit/>
          </a:bodyPr>
          <a:lstStyle/>
          <a:p>
            <a:r>
              <a:rPr lang="en-US" sz="3600" dirty="0" smtClean="0"/>
              <a:t>Comparison of Model Runs Based On </a:t>
            </a:r>
            <a:br>
              <a:rPr lang="en-US" sz="3600" dirty="0" smtClean="0"/>
            </a:br>
            <a:r>
              <a:rPr lang="en-US" sz="3600" dirty="0" smtClean="0"/>
              <a:t>Wild Type </a:t>
            </a:r>
            <a:r>
              <a:rPr lang="en-US" sz="3600" dirty="0" err="1" smtClean="0"/>
              <a:t>Ras</a:t>
            </a:r>
            <a:r>
              <a:rPr lang="en-US" sz="3600" dirty="0" smtClean="0"/>
              <a:t> Gene</a:t>
            </a:r>
            <a:endParaRPr lang="en-US" sz="3600" dirty="0"/>
          </a:p>
        </p:txBody>
      </p:sp>
    </p:spTree>
    <p:extLst>
      <p:ext uri="{BB962C8B-B14F-4D97-AF65-F5344CB8AC3E}">
        <p14:creationId xmlns:p14="http://schemas.microsoft.com/office/powerpoint/2010/main" val="21107854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GAP – Insensitivity Mutant RAS to Positive Feedback Model</a:t>
            </a:r>
            <a:endParaRPr lang="en-US" dirty="0"/>
          </a:p>
        </p:txBody>
      </p:sp>
      <p:sp>
        <p:nvSpPr>
          <p:cNvPr id="3" name="Content Placeholder 2"/>
          <p:cNvSpPr>
            <a:spLocks noGrp="1"/>
          </p:cNvSpPr>
          <p:nvPr>
            <p:ph idx="1"/>
          </p:nvPr>
        </p:nvSpPr>
        <p:spPr/>
        <p:txBody>
          <a:bodyPr/>
          <a:lstStyle/>
          <a:p>
            <a:pPr>
              <a:buFont typeface="Wingdings" charset="2"/>
              <a:buChar char="Ø"/>
            </a:pPr>
            <a:r>
              <a:rPr lang="en-US" dirty="0" smtClean="0"/>
              <a:t>A relatively common form of mutant is G12V RAS </a:t>
            </a:r>
          </a:p>
          <a:p>
            <a:pPr lvl="1">
              <a:buFont typeface="Wingdings" charset="2"/>
              <a:buChar char="Ø"/>
            </a:pPr>
            <a:r>
              <a:rPr lang="en-US" dirty="0" err="1" smtClean="0"/>
              <a:t>Ras</a:t>
            </a:r>
            <a:r>
              <a:rPr lang="en-US" dirty="0" smtClean="0"/>
              <a:t> binds to GAP but GTP is not hydrolyzed</a:t>
            </a:r>
          </a:p>
          <a:p>
            <a:pPr lvl="1">
              <a:buFont typeface="Wingdings" charset="2"/>
              <a:buChar char="Ø"/>
            </a:pPr>
            <a:r>
              <a:rPr lang="en-US" dirty="0" smtClean="0"/>
              <a:t>This mutation cause </a:t>
            </a:r>
            <a:r>
              <a:rPr lang="en-US" dirty="0" err="1" smtClean="0"/>
              <a:t>Ras</a:t>
            </a:r>
            <a:r>
              <a:rPr lang="en-US" dirty="0" smtClean="0"/>
              <a:t> to remain in its active form when it is activated and leads to the overproduction of proteins which lead the cell into mitotic division</a:t>
            </a:r>
          </a:p>
          <a:p>
            <a:pPr>
              <a:buFont typeface="Wingdings" charset="2"/>
              <a:buChar char="Ø"/>
            </a:pPr>
            <a:r>
              <a:rPr lang="en-US" dirty="0" smtClean="0"/>
              <a:t>The loss of regulatory control of </a:t>
            </a:r>
            <a:r>
              <a:rPr lang="en-US" dirty="0" err="1" smtClean="0"/>
              <a:t>Ras</a:t>
            </a:r>
            <a:r>
              <a:rPr lang="en-US" dirty="0" smtClean="0"/>
              <a:t> activity is one of the steps which leads a cell towards cancer.</a:t>
            </a:r>
            <a:endParaRPr lang="en-US" dirty="0"/>
          </a:p>
        </p:txBody>
      </p:sp>
    </p:spTree>
    <p:extLst>
      <p:ext uri="{BB962C8B-B14F-4D97-AF65-F5344CB8AC3E}">
        <p14:creationId xmlns:p14="http://schemas.microsoft.com/office/powerpoint/2010/main" val="5835369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10798"/>
            <a:ext cx="8077200" cy="406082"/>
          </a:xfrm>
        </p:spPr>
        <p:txBody>
          <a:bodyPr>
            <a:normAutofit fontScale="90000"/>
          </a:bodyPr>
          <a:lstStyle/>
          <a:p>
            <a:r>
              <a:rPr lang="en-US" dirty="0" smtClean="0"/>
              <a:t>SOS level arbitrarily chosen: 5000</a:t>
            </a:r>
            <a:endParaRPr lang="en-US" dirty="0"/>
          </a:p>
        </p:txBody>
      </p:sp>
      <p:pic>
        <p:nvPicPr>
          <p:cNvPr id="4" name="Picture 3" descr="Macintosh HD:Users:Admin:Desktop:Screen Shot 2014-01-22 at 3.17.29 PM.png"/>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94209"/>
            <a:ext cx="7735570" cy="2416810"/>
          </a:xfrm>
          <a:prstGeom prst="rect">
            <a:avLst/>
          </a:prstGeom>
          <a:noFill/>
          <a:ln>
            <a:noFill/>
          </a:ln>
        </p:spPr>
      </p:pic>
      <p:sp>
        <p:nvSpPr>
          <p:cNvPr id="6" name="Title 1"/>
          <p:cNvSpPr txBox="1">
            <a:spLocks/>
          </p:cNvSpPr>
          <p:nvPr/>
        </p:nvSpPr>
        <p:spPr>
          <a:xfrm>
            <a:off x="457200" y="338328"/>
            <a:ext cx="8229600" cy="1252728"/>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Parameter Scan of Effects of GAP Insensitivity Mutation </a:t>
            </a:r>
            <a:endParaRPr lang="en-US" dirty="0"/>
          </a:p>
        </p:txBody>
      </p:sp>
      <p:sp>
        <p:nvSpPr>
          <p:cNvPr id="7" name="Rectangle 6"/>
          <p:cNvSpPr/>
          <p:nvPr/>
        </p:nvSpPr>
        <p:spPr>
          <a:xfrm>
            <a:off x="3044793" y="5476790"/>
            <a:ext cx="3068268" cy="338554"/>
          </a:xfrm>
          <a:prstGeom prst="rect">
            <a:avLst/>
          </a:prstGeom>
        </p:spPr>
        <p:txBody>
          <a:bodyPr wrap="none">
            <a:spAutoFit/>
          </a:bodyPr>
          <a:lstStyle/>
          <a:p>
            <a:r>
              <a:rPr lang="en-US" sz="1600" dirty="0">
                <a:solidFill>
                  <a:schemeClr val="tx2"/>
                </a:solidFill>
              </a:rPr>
              <a:t>SOS level arbitrarily chosen: 5000</a:t>
            </a:r>
          </a:p>
        </p:txBody>
      </p:sp>
    </p:spTree>
    <p:extLst>
      <p:ext uri="{BB962C8B-B14F-4D97-AF65-F5344CB8AC3E}">
        <p14:creationId xmlns:p14="http://schemas.microsoft.com/office/powerpoint/2010/main" val="37317775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273991968"/>
              </p:ext>
            </p:extLst>
          </p:nvPr>
        </p:nvGraphicFramePr>
        <p:xfrm>
          <a:off x="4572000" y="289051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174211125"/>
              </p:ext>
            </p:extLst>
          </p:nvPr>
        </p:nvGraphicFramePr>
        <p:xfrm>
          <a:off x="0" y="263652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t>Comparison of Model Runs Turning Off </a:t>
            </a:r>
            <a:br>
              <a:rPr lang="en-US" sz="3600" dirty="0" smtClean="0"/>
            </a:br>
            <a:r>
              <a:rPr lang="en-US" sz="3600" dirty="0" smtClean="0"/>
              <a:t>GAP – Mediated </a:t>
            </a:r>
            <a:r>
              <a:rPr lang="en-US" sz="3600" dirty="0"/>
              <a:t>Hydrolysis</a:t>
            </a:r>
          </a:p>
        </p:txBody>
      </p:sp>
      <p:sp>
        <p:nvSpPr>
          <p:cNvPr id="8" name="TextBox 7"/>
          <p:cNvSpPr txBox="1"/>
          <p:nvPr/>
        </p:nvSpPr>
        <p:spPr>
          <a:xfrm>
            <a:off x="457200" y="5831123"/>
            <a:ext cx="8229600" cy="584776"/>
          </a:xfrm>
          <a:prstGeom prst="rect">
            <a:avLst/>
          </a:prstGeom>
          <a:noFill/>
        </p:spPr>
        <p:txBody>
          <a:bodyPr wrap="square" rtlCol="0">
            <a:spAutoFit/>
          </a:bodyPr>
          <a:lstStyle/>
          <a:p>
            <a:pPr algn="ctr" defTabSz="914400">
              <a:spcBef>
                <a:spcPct val="20000"/>
              </a:spcBef>
              <a:buClr>
                <a:schemeClr val="accent1"/>
              </a:buClr>
              <a:buSzPct val="100000"/>
            </a:pPr>
            <a:r>
              <a:rPr lang="en-US" sz="1600" dirty="0">
                <a:solidFill>
                  <a:schemeClr val="tx2"/>
                </a:solidFill>
              </a:rPr>
              <a:t>Turning off GAP – Mediated Hydrolysis in the models is similar in effect to the GAP Insensitivity Mutation of the </a:t>
            </a:r>
            <a:r>
              <a:rPr lang="en-US" sz="1600" dirty="0" err="1">
                <a:solidFill>
                  <a:schemeClr val="tx2"/>
                </a:solidFill>
              </a:rPr>
              <a:t>Ras</a:t>
            </a:r>
            <a:r>
              <a:rPr lang="en-US" sz="1600" dirty="0">
                <a:solidFill>
                  <a:schemeClr val="tx2"/>
                </a:solidFill>
              </a:rPr>
              <a:t> </a:t>
            </a:r>
            <a:r>
              <a:rPr lang="en-US" sz="1600" dirty="0" smtClean="0">
                <a:solidFill>
                  <a:schemeClr val="tx2"/>
                </a:solidFill>
              </a:rPr>
              <a:t>gene; </a:t>
            </a:r>
            <a:r>
              <a:rPr lang="en-US" sz="1600" dirty="0">
                <a:solidFill>
                  <a:schemeClr val="tx2"/>
                </a:solidFill>
              </a:rPr>
              <a:t>a key mutation that turns </a:t>
            </a:r>
            <a:r>
              <a:rPr lang="en-US" sz="1600" dirty="0" err="1">
                <a:solidFill>
                  <a:schemeClr val="tx2"/>
                </a:solidFill>
              </a:rPr>
              <a:t>Ras</a:t>
            </a:r>
            <a:r>
              <a:rPr lang="en-US" sz="1600" dirty="0">
                <a:solidFill>
                  <a:schemeClr val="tx2"/>
                </a:solidFill>
              </a:rPr>
              <a:t> into an Oncogene</a:t>
            </a:r>
          </a:p>
        </p:txBody>
      </p:sp>
    </p:spTree>
    <p:extLst>
      <p:ext uri="{BB962C8B-B14F-4D97-AF65-F5344CB8AC3E}">
        <p14:creationId xmlns:p14="http://schemas.microsoft.com/office/powerpoint/2010/main" val="6798402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6088" y="140086"/>
            <a:ext cx="8229600" cy="628901"/>
          </a:xfrm>
        </p:spPr>
        <p:txBody>
          <a:bodyPr>
            <a:noAutofit/>
          </a:bodyPr>
          <a:lstStyle/>
          <a:p>
            <a:r>
              <a:rPr lang="en-US" sz="3600" dirty="0" smtClean="0"/>
              <a:t>The </a:t>
            </a:r>
            <a:r>
              <a:rPr lang="en-US" sz="3600" dirty="0" err="1" smtClean="0"/>
              <a:t>Ras</a:t>
            </a:r>
            <a:r>
              <a:rPr lang="en-US" sz="3600" dirty="0" smtClean="0"/>
              <a:t> Signaling Pathway</a:t>
            </a:r>
            <a:endParaRPr lang="en-US" sz="3600" dirty="0"/>
          </a:p>
        </p:txBody>
      </p:sp>
      <p:pic>
        <p:nvPicPr>
          <p:cNvPr id="4" name="Content Placeholder 3" descr="18_24aCellCycleReg-L.jpg"/>
          <p:cNvPicPr>
            <a:picLocks noGrp="1" noChangeAspect="1"/>
          </p:cNvPicPr>
          <p:nvPr>
            <p:ph idx="4294967295"/>
          </p:nvPr>
        </p:nvPicPr>
        <p:blipFill>
          <a:blip r:embed="rId3">
            <a:extLst>
              <a:ext uri="{28A0092B-C50C-407E-A947-70E740481C1C}">
                <a14:useLocalDpi xmlns:a14="http://schemas.microsoft.com/office/drawing/2010/main" val="0"/>
              </a:ext>
            </a:extLst>
          </a:blip>
          <a:srcRect l="-26352" r="-26352"/>
          <a:stretch>
            <a:fillRect/>
          </a:stretch>
        </p:blipFill>
        <p:spPr>
          <a:xfrm>
            <a:off x="446088" y="1698370"/>
            <a:ext cx="8229600" cy="4525962"/>
          </a:xfrm>
        </p:spPr>
      </p:pic>
    </p:spTree>
    <p:extLst>
      <p:ext uri="{BB962C8B-B14F-4D97-AF65-F5344CB8AC3E}">
        <p14:creationId xmlns:p14="http://schemas.microsoft.com/office/powerpoint/2010/main" val="15593909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2512438"/>
            <a:ext cx="8229600" cy="3998013"/>
          </a:xfrm>
        </p:spPr>
        <p:txBody>
          <a:bodyPr>
            <a:normAutofit/>
          </a:bodyPr>
          <a:lstStyle/>
          <a:p>
            <a:pPr>
              <a:buFont typeface="Wingdings" charset="2"/>
              <a:buChar char="Ø"/>
            </a:pPr>
            <a:r>
              <a:rPr lang="en-US" dirty="0" smtClean="0"/>
              <a:t>Rate units and conversions</a:t>
            </a:r>
          </a:p>
          <a:p>
            <a:pPr lvl="1">
              <a:buFont typeface="Wingdings" charset="2"/>
              <a:buChar char="Ø"/>
            </a:pPr>
            <a:r>
              <a:rPr lang="en-US" dirty="0" smtClean="0"/>
              <a:t>Model uses particles rather than concentrations</a:t>
            </a:r>
          </a:p>
          <a:p>
            <a:pPr lvl="1">
              <a:buFont typeface="Wingdings" charset="2"/>
              <a:buChar char="Ø"/>
            </a:pPr>
            <a:r>
              <a:rPr lang="en-US" dirty="0" smtClean="0"/>
              <a:t>Rates taken from a variety of papers</a:t>
            </a:r>
          </a:p>
          <a:p>
            <a:pPr>
              <a:buFont typeface="Wingdings" charset="2"/>
              <a:buChar char="Ø"/>
            </a:pPr>
            <a:r>
              <a:rPr lang="en-US" dirty="0" smtClean="0"/>
              <a:t>Assumptions made</a:t>
            </a:r>
          </a:p>
          <a:p>
            <a:pPr lvl="1">
              <a:buFont typeface="Wingdings" charset="2"/>
              <a:buChar char="Ø"/>
            </a:pPr>
            <a:r>
              <a:rPr lang="en-US" dirty="0" smtClean="0"/>
              <a:t>Concentration of SOS must be much lower than the concentration of </a:t>
            </a:r>
            <a:r>
              <a:rPr lang="en-US" dirty="0" err="1" smtClean="0"/>
              <a:t>Ras</a:t>
            </a:r>
            <a:r>
              <a:rPr lang="en-US" dirty="0" smtClean="0"/>
              <a:t> for </a:t>
            </a:r>
            <a:r>
              <a:rPr lang="en-US" dirty="0" err="1" smtClean="0"/>
              <a:t>Michaelis-Mentin</a:t>
            </a:r>
            <a:r>
              <a:rPr lang="en-US" dirty="0" smtClean="0"/>
              <a:t> equations to work</a:t>
            </a:r>
          </a:p>
          <a:p>
            <a:pPr lvl="1">
              <a:buFont typeface="Wingdings" charset="2"/>
              <a:buChar char="Ø"/>
            </a:pPr>
            <a:r>
              <a:rPr lang="en-US" dirty="0" err="1" smtClean="0"/>
              <a:t>Unactivated</a:t>
            </a:r>
            <a:r>
              <a:rPr lang="en-US" dirty="0" smtClean="0"/>
              <a:t> SOS has no rate for converting </a:t>
            </a:r>
            <a:r>
              <a:rPr lang="en-US" dirty="0" err="1" smtClean="0"/>
              <a:t>RasGDP</a:t>
            </a:r>
            <a:r>
              <a:rPr lang="en-US" dirty="0" smtClean="0"/>
              <a:t> to </a:t>
            </a:r>
            <a:r>
              <a:rPr lang="en-US" dirty="0" err="1" smtClean="0"/>
              <a:t>RasGTP</a:t>
            </a:r>
            <a:endParaRPr lang="en-US" dirty="0" smtClean="0"/>
          </a:p>
          <a:p>
            <a:pPr lvl="1">
              <a:buFont typeface="Wingdings" charset="2"/>
              <a:buChar char="Ø"/>
            </a:pPr>
            <a:r>
              <a:rPr lang="en-US" dirty="0" smtClean="0"/>
              <a:t>SOS is equally likely to be activated by mutant </a:t>
            </a:r>
            <a:r>
              <a:rPr lang="en-US" dirty="0" err="1" smtClean="0"/>
              <a:t>Ras</a:t>
            </a:r>
            <a:endParaRPr lang="en-US" dirty="0" smtClean="0"/>
          </a:p>
          <a:p>
            <a:pPr lvl="1"/>
            <a:endParaRPr lang="en-US" dirty="0" smtClean="0"/>
          </a:p>
          <a:p>
            <a:pPr lvl="1"/>
            <a:endParaRPr lang="en-US" dirty="0" smtClean="0"/>
          </a:p>
          <a:p>
            <a:endParaRPr lang="en-US" dirty="0" smtClean="0"/>
          </a:p>
          <a:p>
            <a:endParaRPr lang="en-US" dirty="0" smtClean="0"/>
          </a:p>
        </p:txBody>
      </p:sp>
      <p:sp>
        <p:nvSpPr>
          <p:cNvPr id="3" name="Title 2"/>
          <p:cNvSpPr>
            <a:spLocks noGrp="1"/>
          </p:cNvSpPr>
          <p:nvPr>
            <p:ph type="title"/>
          </p:nvPr>
        </p:nvSpPr>
        <p:spPr/>
        <p:txBody>
          <a:bodyPr/>
          <a:lstStyle/>
          <a:p>
            <a:r>
              <a:rPr lang="en-US" dirty="0" smtClean="0"/>
              <a:t>Possible Bugs</a:t>
            </a:r>
            <a:endParaRPr lang="en-US" dirty="0"/>
          </a:p>
        </p:txBody>
      </p:sp>
    </p:spTree>
    <p:extLst>
      <p:ext uri="{BB962C8B-B14F-4D97-AF65-F5344CB8AC3E}">
        <p14:creationId xmlns:p14="http://schemas.microsoft.com/office/powerpoint/2010/main" val="1303622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1" y="2540000"/>
            <a:ext cx="8229600" cy="4130842"/>
          </a:xfrm>
        </p:spPr>
        <p:txBody>
          <a:bodyPr>
            <a:normAutofit fontScale="92500"/>
          </a:bodyPr>
          <a:lstStyle/>
          <a:p>
            <a:pPr>
              <a:buFont typeface="Wingdings" charset="2"/>
              <a:buChar char="Ø"/>
            </a:pPr>
            <a:r>
              <a:rPr lang="en-US" dirty="0" smtClean="0"/>
              <a:t>Modeling specific components of a Signal Transduction Pathway provides insights into how a particular biological process works</a:t>
            </a:r>
          </a:p>
          <a:p>
            <a:pPr>
              <a:buFont typeface="Wingdings" charset="2"/>
              <a:buChar char="Ø"/>
            </a:pPr>
            <a:r>
              <a:rPr lang="en-US" dirty="0" smtClean="0"/>
              <a:t>A basic model of the process being investigated provides a foundation from which more detailed evaluation can be added onto, providing a more detailed view of the process</a:t>
            </a:r>
          </a:p>
          <a:p>
            <a:pPr>
              <a:buFont typeface="Wingdings" charset="2"/>
              <a:buChar char="Ø"/>
            </a:pPr>
            <a:r>
              <a:rPr lang="en-US" dirty="0" smtClean="0"/>
              <a:t>It is important to validate model results with experimental data to ensure that the model accurately reflects the modeled system</a:t>
            </a:r>
          </a:p>
          <a:p>
            <a:pPr>
              <a:buFont typeface="Wingdings" charset="2"/>
              <a:buChar char="Ø"/>
            </a:pPr>
            <a:r>
              <a:rPr lang="en-US" dirty="0" smtClean="0"/>
              <a:t>Different molecular interactions within the same pathway affect the efficiency of a molecules ability to catalyze downstream reactions</a:t>
            </a:r>
            <a:endParaRPr lang="en-US" dirty="0"/>
          </a:p>
        </p:txBody>
      </p:sp>
      <p:sp>
        <p:nvSpPr>
          <p:cNvPr id="3" name="Title 2"/>
          <p:cNvSpPr>
            <a:spLocks noGrp="1"/>
          </p:cNvSpPr>
          <p:nvPr>
            <p:ph type="title"/>
          </p:nvPr>
        </p:nvSpPr>
        <p:spPr/>
        <p:txBody>
          <a:bodyPr/>
          <a:lstStyle/>
          <a:p>
            <a:r>
              <a:rPr lang="en-US" sz="3600" dirty="0" smtClean="0"/>
              <a:t>Conclusions</a:t>
            </a:r>
            <a:endParaRPr lang="en-US" sz="3600" dirty="0"/>
          </a:p>
        </p:txBody>
      </p:sp>
    </p:spTree>
    <p:extLst>
      <p:ext uri="{BB962C8B-B14F-4D97-AF65-F5344CB8AC3E}">
        <p14:creationId xmlns:p14="http://schemas.microsoft.com/office/powerpoint/2010/main" val="4029017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1" y="2540000"/>
            <a:ext cx="8229600" cy="4130842"/>
          </a:xfrm>
        </p:spPr>
        <p:txBody>
          <a:bodyPr>
            <a:normAutofit/>
          </a:bodyPr>
          <a:lstStyle/>
          <a:p>
            <a:pPr>
              <a:buFont typeface="Wingdings" charset="2"/>
              <a:buChar char="Ø"/>
            </a:pPr>
            <a:r>
              <a:rPr lang="en-US" dirty="0" smtClean="0"/>
              <a:t>By not simulating the activation of the signal transduction pathway the model does not seem to accurately representing the signaling of a healthy cell</a:t>
            </a:r>
          </a:p>
          <a:p>
            <a:pPr lvl="1">
              <a:buFont typeface="Wingdings" charset="2"/>
              <a:buChar char="Ø"/>
            </a:pPr>
            <a:r>
              <a:rPr lang="en-US" dirty="0" smtClean="0"/>
              <a:t>When Epithelial Growth Factor concentration decrease in the biological system, it is possible that the ligand would release from Receptor Tyrosine Kinase, deactivating it and shutting down the pathway</a:t>
            </a:r>
          </a:p>
          <a:p>
            <a:pPr lvl="1">
              <a:buFont typeface="Wingdings" charset="2"/>
              <a:buChar char="Ø"/>
            </a:pPr>
            <a:r>
              <a:rPr lang="en-US" dirty="0" smtClean="0"/>
              <a:t>The cell can also </a:t>
            </a:r>
            <a:r>
              <a:rPr lang="en-US" dirty="0" err="1" smtClean="0"/>
              <a:t>endocytose</a:t>
            </a:r>
            <a:r>
              <a:rPr lang="en-US" dirty="0" smtClean="0"/>
              <a:t> the Receptor Tyrosine Kinase, turning off the signal transduction pathway</a:t>
            </a:r>
          </a:p>
          <a:p>
            <a:pPr lvl="1">
              <a:buFont typeface="Wingdings" charset="2"/>
              <a:buChar char="Ø"/>
            </a:pPr>
            <a:r>
              <a:rPr lang="en-US" dirty="0"/>
              <a:t>SOS inactivation/</a:t>
            </a:r>
            <a:r>
              <a:rPr lang="en-US" dirty="0" smtClean="0"/>
              <a:t>degradation will effect the concentrations of active </a:t>
            </a:r>
            <a:r>
              <a:rPr lang="en-US" dirty="0" err="1" smtClean="0"/>
              <a:t>Ras</a:t>
            </a:r>
            <a:r>
              <a:rPr lang="en-US" dirty="0" smtClean="0"/>
              <a:t> and thus the production of </a:t>
            </a:r>
            <a:r>
              <a:rPr lang="en-US" dirty="0" err="1" smtClean="0"/>
              <a:t>cyclins</a:t>
            </a:r>
            <a:endParaRPr lang="en-US" dirty="0" smtClean="0"/>
          </a:p>
        </p:txBody>
      </p:sp>
      <p:sp>
        <p:nvSpPr>
          <p:cNvPr id="3" name="Title 2"/>
          <p:cNvSpPr>
            <a:spLocks noGrp="1"/>
          </p:cNvSpPr>
          <p:nvPr>
            <p:ph type="title"/>
          </p:nvPr>
        </p:nvSpPr>
        <p:spPr/>
        <p:txBody>
          <a:bodyPr/>
          <a:lstStyle/>
          <a:p>
            <a:r>
              <a:rPr lang="en-US" sz="3600" dirty="0" smtClean="0"/>
              <a:t>Conclusions</a:t>
            </a:r>
            <a:endParaRPr lang="en-US" sz="3600" dirty="0"/>
          </a:p>
        </p:txBody>
      </p:sp>
    </p:spTree>
    <p:extLst>
      <p:ext uri="{BB962C8B-B14F-4D97-AF65-F5344CB8AC3E}">
        <p14:creationId xmlns:p14="http://schemas.microsoft.com/office/powerpoint/2010/main" val="749869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1" y="2540000"/>
            <a:ext cx="8229600" cy="4130842"/>
          </a:xfrm>
        </p:spPr>
        <p:txBody>
          <a:bodyPr>
            <a:normAutofit fontScale="92500" lnSpcReduction="10000"/>
          </a:bodyPr>
          <a:lstStyle/>
          <a:p>
            <a:pPr>
              <a:buFont typeface="Wingdings" charset="2"/>
              <a:buChar char="Ø"/>
            </a:pPr>
            <a:r>
              <a:rPr lang="en-US" dirty="0" smtClean="0"/>
              <a:t>While modeling </a:t>
            </a:r>
            <a:r>
              <a:rPr lang="en-US" dirty="0" err="1" smtClean="0"/>
              <a:t>Ras</a:t>
            </a:r>
            <a:r>
              <a:rPr lang="en-US" dirty="0" smtClean="0"/>
              <a:t> activation and degradation allows us to see the change in </a:t>
            </a:r>
            <a:r>
              <a:rPr lang="en-US" dirty="0" err="1" smtClean="0"/>
              <a:t>Ras</a:t>
            </a:r>
            <a:r>
              <a:rPr lang="en-US" dirty="0" smtClean="0"/>
              <a:t> concentration over time, the model does not take into account the activity of Tumor Suppressor molecules and their role in mediating the cell cycle</a:t>
            </a:r>
          </a:p>
          <a:p>
            <a:pPr lvl="1">
              <a:buFont typeface="Wingdings" charset="2"/>
              <a:buChar char="Ø"/>
            </a:pPr>
            <a:r>
              <a:rPr lang="en-US" dirty="0" smtClean="0"/>
              <a:t>As </a:t>
            </a:r>
            <a:r>
              <a:rPr lang="en-US" u="sng" dirty="0" smtClean="0"/>
              <a:t>The Hallmarks of Cancer</a:t>
            </a:r>
            <a:r>
              <a:rPr lang="en-US" dirty="0" smtClean="0"/>
              <a:t> paper by </a:t>
            </a:r>
            <a:r>
              <a:rPr lang="en-US" dirty="0" err="1" smtClean="0"/>
              <a:t>Hanahan</a:t>
            </a:r>
            <a:r>
              <a:rPr lang="en-US" dirty="0" smtClean="0"/>
              <a:t> and Weinberg shows, multiple errors need to occur within a cell in order for it to proceed towards cancer</a:t>
            </a:r>
          </a:p>
          <a:p>
            <a:pPr lvl="1">
              <a:buFont typeface="Wingdings" charset="2"/>
              <a:buChar char="Ø"/>
            </a:pPr>
            <a:r>
              <a:rPr lang="en-US" dirty="0" smtClean="0"/>
              <a:t>While valuable in understanding one aspect of a cells journey down the path to cancer, modeling one aspect does not give the complete picture of the disease process within the cell</a:t>
            </a:r>
          </a:p>
          <a:p>
            <a:pPr lvl="1">
              <a:buFont typeface="Wingdings" charset="2"/>
              <a:buChar char="Ø"/>
            </a:pPr>
            <a:r>
              <a:rPr lang="en-US" dirty="0" smtClean="0"/>
              <a:t>However, a reductionist approach can lead to an understanding of vulnerabilities within cancer that can be exploited by treatment options that target those particular areas</a:t>
            </a:r>
            <a:endParaRPr lang="en-US" dirty="0"/>
          </a:p>
        </p:txBody>
      </p:sp>
      <p:sp>
        <p:nvSpPr>
          <p:cNvPr id="3" name="Title 2"/>
          <p:cNvSpPr>
            <a:spLocks noGrp="1"/>
          </p:cNvSpPr>
          <p:nvPr>
            <p:ph type="title"/>
          </p:nvPr>
        </p:nvSpPr>
        <p:spPr/>
        <p:txBody>
          <a:bodyPr/>
          <a:lstStyle/>
          <a:p>
            <a:r>
              <a:rPr lang="en-US" sz="3600" dirty="0" smtClean="0"/>
              <a:t>Conclusions</a:t>
            </a:r>
            <a:endParaRPr lang="en-US" sz="3600" dirty="0"/>
          </a:p>
        </p:txBody>
      </p:sp>
    </p:spTree>
    <p:extLst>
      <p:ext uri="{BB962C8B-B14F-4D97-AF65-F5344CB8AC3E}">
        <p14:creationId xmlns:p14="http://schemas.microsoft.com/office/powerpoint/2010/main" val="154150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95136" y="53477"/>
            <a:ext cx="7772400" cy="789675"/>
          </a:xfrm>
        </p:spPr>
        <p:txBody>
          <a:bodyPr>
            <a:normAutofit/>
          </a:bodyPr>
          <a:lstStyle/>
          <a:p>
            <a:r>
              <a:rPr lang="en-US" sz="3600" dirty="0" smtClean="0"/>
              <a:t>Shape In Biology</a:t>
            </a:r>
            <a:endParaRPr lang="en-US" sz="3600" dirty="0"/>
          </a:p>
        </p:txBody>
      </p:sp>
      <p:sp>
        <p:nvSpPr>
          <p:cNvPr id="3" name="Subtitle 2"/>
          <p:cNvSpPr>
            <a:spLocks noGrp="1"/>
          </p:cNvSpPr>
          <p:nvPr>
            <p:ph type="subTitle" idx="4294967295"/>
          </p:nvPr>
        </p:nvSpPr>
        <p:spPr>
          <a:xfrm>
            <a:off x="695136" y="4992688"/>
            <a:ext cx="7772400" cy="1752600"/>
          </a:xfrm>
        </p:spPr>
        <p:txBody>
          <a:bodyPr>
            <a:normAutofit/>
          </a:bodyPr>
          <a:lstStyle/>
          <a:p>
            <a:pPr marL="0" indent="0">
              <a:buNone/>
            </a:pPr>
            <a:r>
              <a:rPr lang="en-US" sz="2400" dirty="0" smtClean="0"/>
              <a:t>“Structure and Function are Correlated at All Levels of Biological Organization” – Campbell Biology, Ninth Edition</a:t>
            </a:r>
            <a:endParaRPr lang="en-US" sz="2400" dirty="0"/>
          </a:p>
          <a:p>
            <a:pPr marL="0" indent="0">
              <a:spcBef>
                <a:spcPts val="1968"/>
              </a:spcBef>
              <a:buNone/>
            </a:pPr>
            <a:r>
              <a:rPr lang="en-US" dirty="0" smtClean="0"/>
              <a:t>In Biology, Shape Is Everything</a:t>
            </a:r>
          </a:p>
          <a:p>
            <a:endParaRPr lang="en-US" sz="2000" dirty="0"/>
          </a:p>
        </p:txBody>
      </p:sp>
      <p:pic>
        <p:nvPicPr>
          <p:cNvPr id="4" name="Picture 3" descr="squarepe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248" y="1562620"/>
            <a:ext cx="3143504" cy="3200400"/>
          </a:xfrm>
          <a:prstGeom prst="rect">
            <a:avLst/>
          </a:prstGeom>
        </p:spPr>
      </p:pic>
      <p:sp>
        <p:nvSpPr>
          <p:cNvPr id="5" name="TextBox 4"/>
          <p:cNvSpPr txBox="1"/>
          <p:nvPr/>
        </p:nvSpPr>
        <p:spPr>
          <a:xfrm>
            <a:off x="2439665" y="4788962"/>
            <a:ext cx="4276381" cy="184666"/>
          </a:xfrm>
          <a:prstGeom prst="rect">
            <a:avLst/>
          </a:prstGeom>
          <a:noFill/>
        </p:spPr>
        <p:txBody>
          <a:bodyPr wrap="none" rtlCol="0">
            <a:spAutoFit/>
          </a:bodyPr>
          <a:lstStyle/>
          <a:p>
            <a:r>
              <a:rPr lang="en-US" sz="600" dirty="0" smtClean="0">
                <a:solidFill>
                  <a:schemeClr val="bg1">
                    <a:lumMod val="85000"/>
                  </a:schemeClr>
                </a:solidFill>
              </a:rPr>
              <a:t>https://</a:t>
            </a:r>
            <a:r>
              <a:rPr lang="en-US" sz="600" dirty="0" err="1" smtClean="0">
                <a:solidFill>
                  <a:schemeClr val="bg1">
                    <a:lumMod val="85000"/>
                  </a:schemeClr>
                </a:solidFill>
              </a:rPr>
              <a:t>www.gameinformer.com</a:t>
            </a:r>
            <a:r>
              <a:rPr lang="en-US" sz="600" dirty="0" smtClean="0">
                <a:solidFill>
                  <a:schemeClr val="bg1">
                    <a:lumMod val="85000"/>
                  </a:schemeClr>
                </a:solidFill>
              </a:rPr>
              <a:t>/blogs/members/b/</a:t>
            </a:r>
            <a:r>
              <a:rPr lang="en-US" sz="600" dirty="0" err="1" smtClean="0">
                <a:solidFill>
                  <a:schemeClr val="bg1">
                    <a:lumMod val="85000"/>
                  </a:schemeClr>
                </a:solidFill>
              </a:rPr>
              <a:t>subsaint_blog</a:t>
            </a:r>
            <a:r>
              <a:rPr lang="en-US" sz="600" dirty="0" smtClean="0">
                <a:solidFill>
                  <a:schemeClr val="bg1">
                    <a:lumMod val="85000"/>
                  </a:schemeClr>
                </a:solidFill>
              </a:rPr>
              <a:t>/archive/2013/06/14/the-push-towards-digital-</a:t>
            </a:r>
            <a:r>
              <a:rPr lang="en-US" sz="600" dirty="0" err="1" smtClean="0">
                <a:solidFill>
                  <a:schemeClr val="bg1">
                    <a:lumMod val="85000"/>
                  </a:schemeClr>
                </a:solidFill>
              </a:rPr>
              <a:t>distribution.aspx</a:t>
            </a:r>
            <a:endParaRPr lang="en-US" sz="600" dirty="0">
              <a:solidFill>
                <a:schemeClr val="bg1">
                  <a:lumMod val="85000"/>
                </a:schemeClr>
              </a:solidFill>
            </a:endParaRPr>
          </a:p>
        </p:txBody>
      </p:sp>
    </p:spTree>
    <p:extLst>
      <p:ext uri="{BB962C8B-B14F-4D97-AF65-F5344CB8AC3E}">
        <p14:creationId xmlns:p14="http://schemas.microsoft.com/office/powerpoint/2010/main" val="19662079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53369"/>
            <a:ext cx="8229599" cy="4107532"/>
          </a:xfrm>
        </p:spPr>
        <p:txBody>
          <a:bodyPr/>
          <a:lstStyle/>
          <a:p>
            <a:pPr>
              <a:buFont typeface="Wingdings" charset="2"/>
              <a:buChar char="Ø"/>
            </a:pPr>
            <a:r>
              <a:rPr lang="en-US" dirty="0"/>
              <a:t>Modeling the activation/deactivation of the Tyrosine Kinase Receptor and SOS recruitment to the plasma membrane would improve the overall accuracy of the </a:t>
            </a:r>
            <a:r>
              <a:rPr lang="en-US" dirty="0" smtClean="0"/>
              <a:t>model</a:t>
            </a:r>
          </a:p>
          <a:p>
            <a:pPr>
              <a:buFont typeface="Wingdings" charset="2"/>
              <a:buChar char="Ø"/>
            </a:pPr>
            <a:r>
              <a:rPr lang="en-US" dirty="0" smtClean="0"/>
              <a:t>Modeling SOS inactivation and degradation</a:t>
            </a:r>
          </a:p>
          <a:p>
            <a:pPr>
              <a:buFont typeface="Wingdings" charset="2"/>
              <a:buChar char="Ø"/>
            </a:pPr>
            <a:r>
              <a:rPr lang="en-US" dirty="0" smtClean="0"/>
              <a:t>Adding inhibitory molecules to the pathway to reflect the cell’s natural </a:t>
            </a:r>
            <a:r>
              <a:rPr lang="en-US" smtClean="0"/>
              <a:t>regulatory environment</a:t>
            </a:r>
            <a:endParaRPr lang="en-US" dirty="0"/>
          </a:p>
        </p:txBody>
      </p:sp>
      <p:sp>
        <p:nvSpPr>
          <p:cNvPr id="3" name="Title 2"/>
          <p:cNvSpPr>
            <a:spLocks noGrp="1"/>
          </p:cNvSpPr>
          <p:nvPr>
            <p:ph type="title"/>
          </p:nvPr>
        </p:nvSpPr>
        <p:spPr/>
        <p:txBody>
          <a:bodyPr>
            <a:normAutofit/>
          </a:bodyPr>
          <a:lstStyle/>
          <a:p>
            <a:r>
              <a:rPr lang="en-US" sz="3600" dirty="0" smtClean="0"/>
              <a:t>Suggested Extensions To </a:t>
            </a:r>
            <a:br>
              <a:rPr lang="en-US" sz="3600" dirty="0" smtClean="0"/>
            </a:br>
            <a:r>
              <a:rPr lang="en-US" sz="3600" dirty="0" smtClean="0"/>
              <a:t>Positive Feedback Model</a:t>
            </a:r>
            <a:endParaRPr lang="en-US" sz="3600" dirty="0"/>
          </a:p>
        </p:txBody>
      </p:sp>
    </p:spTree>
    <p:extLst>
      <p:ext uri="{BB962C8B-B14F-4D97-AF65-F5344CB8AC3E}">
        <p14:creationId xmlns:p14="http://schemas.microsoft.com/office/powerpoint/2010/main" val="2419298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1318" y="2675467"/>
            <a:ext cx="8479727" cy="3450696"/>
          </a:xfrm>
        </p:spPr>
        <p:txBody>
          <a:bodyPr>
            <a:normAutofit fontScale="92500"/>
          </a:bodyPr>
          <a:lstStyle/>
          <a:p>
            <a:pPr marL="0" indent="0">
              <a:buNone/>
            </a:pPr>
            <a:r>
              <a:rPr lang="en-US" dirty="0" smtClean="0"/>
              <a:t>Group DAN would like to thank:</a:t>
            </a:r>
          </a:p>
          <a:p>
            <a:pPr>
              <a:buFont typeface="Wingdings" charset="2"/>
              <a:buChar char="Ø"/>
            </a:pPr>
            <a:r>
              <a:rPr lang="en-US" dirty="0" smtClean="0"/>
              <a:t>The National Science Foundation for funding the Workshop</a:t>
            </a:r>
          </a:p>
          <a:p>
            <a:pPr>
              <a:buFont typeface="Wingdings" charset="2"/>
              <a:buChar char="Ø"/>
            </a:pPr>
            <a:r>
              <a:rPr lang="en-US" dirty="0" smtClean="0"/>
              <a:t>Dr. </a:t>
            </a:r>
            <a:r>
              <a:rPr lang="en-US" dirty="0" err="1" smtClean="0"/>
              <a:t>Griffeth</a:t>
            </a:r>
            <a:r>
              <a:rPr lang="en-US" dirty="0" smtClean="0"/>
              <a:t> for providing direction, support, and leadership</a:t>
            </a:r>
          </a:p>
          <a:p>
            <a:pPr>
              <a:buFont typeface="Wingdings" charset="2"/>
              <a:buChar char="Ø"/>
            </a:pPr>
            <a:r>
              <a:rPr lang="en-US" dirty="0" err="1" smtClean="0"/>
              <a:t>Naralys</a:t>
            </a:r>
            <a:r>
              <a:rPr lang="en-US" dirty="0" smtClean="0"/>
              <a:t> Batista for great guidance with Rule Bender programming and keeping us well caffeinated and functioning</a:t>
            </a:r>
          </a:p>
          <a:p>
            <a:pPr>
              <a:buFont typeface="Wingdings" charset="2"/>
              <a:buChar char="Ø"/>
            </a:pPr>
            <a:r>
              <a:rPr lang="en-US" dirty="0" smtClean="0"/>
              <a:t>Dr. James </a:t>
            </a:r>
            <a:r>
              <a:rPr lang="en-US" dirty="0" err="1" smtClean="0"/>
              <a:t>Faeder</a:t>
            </a:r>
            <a:endParaRPr lang="en-US" dirty="0" smtClean="0"/>
          </a:p>
          <a:p>
            <a:pPr>
              <a:buFont typeface="Wingdings" charset="2"/>
              <a:buChar char="Ø"/>
            </a:pPr>
            <a:r>
              <a:rPr lang="en-US" dirty="0" smtClean="0"/>
              <a:t>Dr. Stephen </a:t>
            </a:r>
            <a:r>
              <a:rPr lang="en-US" dirty="0" err="1" smtClean="0"/>
              <a:t>Redenti</a:t>
            </a:r>
            <a:endParaRPr lang="en-US" dirty="0" smtClean="0"/>
          </a:p>
          <a:p>
            <a:pPr>
              <a:buFont typeface="Wingdings" charset="2"/>
              <a:buChar char="Ø"/>
            </a:pPr>
            <a:r>
              <a:rPr lang="en-US" dirty="0" smtClean="0"/>
              <a:t>CUNY – Lehman College for hosting the 2014 NSF-CMACS Workshop</a:t>
            </a:r>
            <a:endParaRPr lang="en-US" dirty="0"/>
          </a:p>
        </p:txBody>
      </p:sp>
      <p:sp>
        <p:nvSpPr>
          <p:cNvPr id="3" name="Title 2"/>
          <p:cNvSpPr>
            <a:spLocks noGrp="1"/>
          </p:cNvSpPr>
          <p:nvPr>
            <p:ph type="title"/>
          </p:nvPr>
        </p:nvSpPr>
        <p:spPr/>
        <p:txBody>
          <a:bodyPr/>
          <a:lstStyle/>
          <a:p>
            <a:r>
              <a:rPr lang="en-US" dirty="0" smtClean="0"/>
              <a:t>Acknowledgements</a:t>
            </a:r>
            <a:endParaRPr lang="en-US" dirty="0"/>
          </a:p>
        </p:txBody>
      </p:sp>
    </p:spTree>
    <p:extLst>
      <p:ext uri="{BB962C8B-B14F-4D97-AF65-F5344CB8AC3E}">
        <p14:creationId xmlns:p14="http://schemas.microsoft.com/office/powerpoint/2010/main" val="4216017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67880" y="1919400"/>
            <a:ext cx="8229600" cy="3073400"/>
          </a:xfrm>
        </p:spPr>
      </p:pic>
      <p:sp>
        <p:nvSpPr>
          <p:cNvPr id="2" name="Title 1"/>
          <p:cNvSpPr>
            <a:spLocks noGrp="1"/>
          </p:cNvSpPr>
          <p:nvPr>
            <p:ph type="title" idx="4294967295"/>
          </p:nvPr>
        </p:nvSpPr>
        <p:spPr>
          <a:xfrm>
            <a:off x="467880" y="87486"/>
            <a:ext cx="8229600" cy="674520"/>
          </a:xfrm>
        </p:spPr>
        <p:txBody>
          <a:bodyPr>
            <a:normAutofit/>
          </a:bodyPr>
          <a:lstStyle/>
          <a:p>
            <a:r>
              <a:rPr lang="en-US" sz="3600" dirty="0" smtClean="0"/>
              <a:t>Feedback Mechanisms</a:t>
            </a:r>
            <a:endParaRPr lang="en-US" sz="3600" dirty="0"/>
          </a:p>
        </p:txBody>
      </p:sp>
      <p:sp>
        <p:nvSpPr>
          <p:cNvPr id="5" name="Subtitle 2"/>
          <p:cNvSpPr txBox="1">
            <a:spLocks/>
          </p:cNvSpPr>
          <p:nvPr/>
        </p:nvSpPr>
        <p:spPr>
          <a:xfrm>
            <a:off x="685800" y="5433944"/>
            <a:ext cx="7772400" cy="10898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smtClean="0">
                <a:solidFill>
                  <a:schemeClr val="bg1">
                    <a:lumMod val="50000"/>
                  </a:schemeClr>
                </a:solidFill>
              </a:rPr>
              <a:t>“Feedback Mechanisms Regulate Biological Systems” </a:t>
            </a:r>
            <a:br>
              <a:rPr lang="en-US" sz="2400" dirty="0" smtClean="0">
                <a:solidFill>
                  <a:schemeClr val="bg1">
                    <a:lumMod val="50000"/>
                  </a:schemeClr>
                </a:solidFill>
              </a:rPr>
            </a:br>
            <a:r>
              <a:rPr lang="en-US" sz="2400" dirty="0" smtClean="0">
                <a:solidFill>
                  <a:schemeClr val="bg1">
                    <a:lumMod val="50000"/>
                  </a:schemeClr>
                </a:solidFill>
              </a:rPr>
              <a:t>– Campbell Biology, Ninth Edition</a:t>
            </a:r>
          </a:p>
        </p:txBody>
      </p:sp>
    </p:spTree>
    <p:extLst>
      <p:ext uri="{BB962C8B-B14F-4D97-AF65-F5344CB8AC3E}">
        <p14:creationId xmlns:p14="http://schemas.microsoft.com/office/powerpoint/2010/main" val="16883730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6088" y="93748"/>
            <a:ext cx="8229600" cy="721728"/>
          </a:xfrm>
        </p:spPr>
        <p:txBody>
          <a:bodyPr>
            <a:normAutofit/>
          </a:bodyPr>
          <a:lstStyle/>
          <a:p>
            <a:r>
              <a:rPr lang="en-US" sz="3600" dirty="0" err="1" smtClean="0"/>
              <a:t>Ras+SOS</a:t>
            </a:r>
            <a:r>
              <a:rPr lang="en-US" sz="3600" dirty="0" smtClean="0"/>
              <a:t> GEF Positive Feedback Loop</a:t>
            </a:r>
            <a:endParaRPr lang="en-US" sz="3600" dirty="0"/>
          </a:p>
        </p:txBody>
      </p:sp>
      <p:pic>
        <p:nvPicPr>
          <p:cNvPr id="4" name="Content Placeholder 3" descr="Das1FigA.jpg"/>
          <p:cNvPicPr>
            <a:picLocks noGrp="1" noChangeAspect="1"/>
          </p:cNvPicPr>
          <p:nvPr>
            <p:ph idx="4294967295"/>
          </p:nvPr>
        </p:nvPicPr>
        <p:blipFill>
          <a:blip r:embed="rId3">
            <a:extLst>
              <a:ext uri="{28A0092B-C50C-407E-A947-70E740481C1C}">
                <a14:useLocalDpi xmlns:a14="http://schemas.microsoft.com/office/drawing/2010/main" val="0"/>
              </a:ext>
            </a:extLst>
          </a:blip>
          <a:srcRect l="-54782" r="-54782"/>
          <a:stretch>
            <a:fillRect/>
          </a:stretch>
        </p:blipFill>
        <p:spPr>
          <a:xfrm>
            <a:off x="866218" y="1523749"/>
            <a:ext cx="7408862" cy="5173662"/>
          </a:xfrm>
        </p:spPr>
      </p:pic>
    </p:spTree>
    <p:extLst>
      <p:ext uri="{BB962C8B-B14F-4D97-AF65-F5344CB8AC3E}">
        <p14:creationId xmlns:p14="http://schemas.microsoft.com/office/powerpoint/2010/main" val="8593579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BioNetGen</a:t>
            </a:r>
            <a:r>
              <a:rPr lang="en-US" sz="3600" dirty="0" smtClean="0"/>
              <a:t> Reaction Rules For Allosteric Feedback Loop</a:t>
            </a:r>
            <a:endParaRPr lang="en-US" sz="3600" dirty="0"/>
          </a:p>
        </p:txBody>
      </p:sp>
      <p:sp>
        <p:nvSpPr>
          <p:cNvPr id="3" name="Content Placeholder 2"/>
          <p:cNvSpPr>
            <a:spLocks noGrp="1"/>
          </p:cNvSpPr>
          <p:nvPr>
            <p:ph idx="1"/>
          </p:nvPr>
        </p:nvSpPr>
        <p:spPr/>
        <p:txBody>
          <a:bodyPr/>
          <a:lstStyle/>
          <a:p>
            <a:r>
              <a:rPr lang="en-US" dirty="0" smtClean="0"/>
              <a:t>Positive feedback loop: </a:t>
            </a:r>
            <a:endParaRPr lang="en-US" dirty="0"/>
          </a:p>
        </p:txBody>
      </p:sp>
      <p:pic>
        <p:nvPicPr>
          <p:cNvPr id="4" name="Picture 3" descr="Macintosh HD:Users:Admin:Desktop:Screen Shot 2014-01-22 at 3.42.55 PM.png"/>
          <p:cNvPicPr/>
          <p:nvPr/>
        </p:nvPicPr>
        <p:blipFill>
          <a:blip r:embed="rId3">
            <a:extLst>
              <a:ext uri="{28A0092B-C50C-407E-A947-70E740481C1C}">
                <a14:useLocalDpi xmlns:a14="http://schemas.microsoft.com/office/drawing/2010/main" val="0"/>
              </a:ext>
            </a:extLst>
          </a:blip>
          <a:srcRect/>
          <a:stretch>
            <a:fillRect/>
          </a:stretch>
        </p:blipFill>
        <p:spPr bwMode="auto">
          <a:xfrm>
            <a:off x="243840" y="2444750"/>
            <a:ext cx="8707120" cy="2564130"/>
          </a:xfrm>
          <a:prstGeom prst="rect">
            <a:avLst/>
          </a:prstGeom>
          <a:noFill/>
          <a:ln>
            <a:noFill/>
          </a:ln>
        </p:spPr>
      </p:pic>
    </p:spTree>
    <p:extLst>
      <p:ext uri="{BB962C8B-B14F-4D97-AF65-F5344CB8AC3E}">
        <p14:creationId xmlns:p14="http://schemas.microsoft.com/office/powerpoint/2010/main" val="11353861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738123692"/>
              </p:ext>
            </p:extLst>
          </p:nvPr>
        </p:nvGraphicFramePr>
        <p:xfrm>
          <a:off x="1093788" y="1919147"/>
          <a:ext cx="6959600" cy="33782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4294967295"/>
          </p:nvPr>
        </p:nvSpPr>
        <p:spPr>
          <a:xfrm>
            <a:off x="242888" y="5415378"/>
            <a:ext cx="8662736" cy="768161"/>
          </a:xfrm>
        </p:spPr>
        <p:txBody>
          <a:bodyPr>
            <a:normAutofit/>
          </a:bodyPr>
          <a:lstStyle/>
          <a:p>
            <a:pPr marL="0" indent="0" algn="ctr">
              <a:buNone/>
            </a:pPr>
            <a:r>
              <a:rPr lang="en-US" sz="1800" dirty="0" err="1" smtClean="0"/>
              <a:t>RasGTP</a:t>
            </a:r>
            <a:r>
              <a:rPr lang="en-US" sz="1800" dirty="0" smtClean="0"/>
              <a:t> </a:t>
            </a:r>
            <a:r>
              <a:rPr lang="en-US" sz="1800" dirty="0" err="1" smtClean="0"/>
              <a:t>Allosterically</a:t>
            </a:r>
            <a:r>
              <a:rPr lang="en-US" sz="1800" dirty="0" smtClean="0"/>
              <a:t> Binds To SOS, Improving Its Catalytic Efficiency</a:t>
            </a:r>
            <a:endParaRPr lang="en-US" sz="1800" dirty="0"/>
          </a:p>
        </p:txBody>
      </p:sp>
      <p:sp>
        <p:nvSpPr>
          <p:cNvPr id="6" name="Title 1"/>
          <p:cNvSpPr txBox="1">
            <a:spLocks/>
          </p:cNvSpPr>
          <p:nvPr/>
        </p:nvSpPr>
        <p:spPr>
          <a:xfrm>
            <a:off x="240632" y="87486"/>
            <a:ext cx="8662736" cy="6745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err="1" smtClean="0"/>
              <a:t>Complexation</a:t>
            </a:r>
            <a:r>
              <a:rPr lang="en-US" sz="3200" dirty="0"/>
              <a:t> </a:t>
            </a:r>
            <a:r>
              <a:rPr lang="en-US" sz="3200" dirty="0" smtClean="0"/>
              <a:t>Reaction Of SOS-GEF With </a:t>
            </a:r>
            <a:r>
              <a:rPr lang="en-US" sz="3200" dirty="0" err="1" smtClean="0"/>
              <a:t>Ras</a:t>
            </a:r>
            <a:endParaRPr lang="en-US" sz="3200" dirty="0"/>
          </a:p>
        </p:txBody>
      </p:sp>
    </p:spTree>
    <p:extLst>
      <p:ext uri="{BB962C8B-B14F-4D97-AF65-F5344CB8AC3E}">
        <p14:creationId xmlns:p14="http://schemas.microsoft.com/office/powerpoint/2010/main" val="35910574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95" y="338328"/>
            <a:ext cx="8729579" cy="1252728"/>
          </a:xfrm>
        </p:spPr>
        <p:txBody>
          <a:bodyPr>
            <a:noAutofit/>
          </a:bodyPr>
          <a:lstStyle/>
          <a:p>
            <a:r>
              <a:rPr lang="en-US" sz="3200" dirty="0" smtClean="0"/>
              <a:t>Results Of Guanine Nucleotide Exchange Factors Transfer Reaction With Allosteric Feedback Loop</a:t>
            </a:r>
            <a:endParaRPr lang="en-US" sz="3600" dirty="0"/>
          </a:p>
        </p:txBody>
      </p:sp>
      <p:sp>
        <p:nvSpPr>
          <p:cNvPr id="3" name="Content Placeholder 2"/>
          <p:cNvSpPr>
            <a:spLocks noGrp="1"/>
          </p:cNvSpPr>
          <p:nvPr>
            <p:ph idx="1"/>
          </p:nvPr>
        </p:nvSpPr>
        <p:spPr>
          <a:xfrm>
            <a:off x="213895" y="2448203"/>
            <a:ext cx="8729579" cy="4249375"/>
          </a:xfrm>
        </p:spPr>
        <p:txBody>
          <a:bodyPr>
            <a:normAutofit fontScale="85000" lnSpcReduction="10000"/>
          </a:bodyPr>
          <a:lstStyle/>
          <a:p>
            <a:pPr>
              <a:lnSpc>
                <a:spcPct val="150000"/>
              </a:lnSpc>
              <a:buFont typeface="Wingdings" charset="2"/>
              <a:buChar char="Ø"/>
            </a:pPr>
            <a:r>
              <a:rPr lang="en-US" dirty="0" smtClean="0"/>
              <a:t>Original Model Based on Reaction Rates in </a:t>
            </a:r>
            <a:r>
              <a:rPr lang="en-US" dirty="0" err="1" smtClean="0"/>
              <a:t>Stites</a:t>
            </a:r>
            <a:r>
              <a:rPr lang="en-US" dirty="0" smtClean="0"/>
              <a:t> Paper</a:t>
            </a:r>
          </a:p>
          <a:p>
            <a:pPr lvl="1">
              <a:lnSpc>
                <a:spcPct val="150000"/>
              </a:lnSpc>
              <a:buFont typeface="Wingdings" charset="2"/>
              <a:buChar char="Ø"/>
            </a:pPr>
            <a:r>
              <a:rPr lang="en-US" dirty="0" smtClean="0"/>
              <a:t>Produce </a:t>
            </a:r>
            <a:r>
              <a:rPr lang="en-US" dirty="0" err="1" smtClean="0"/>
              <a:t>RasGTP</a:t>
            </a:r>
            <a:r>
              <a:rPr lang="en-US" dirty="0" smtClean="0"/>
              <a:t> more quickly than positive Feedback Model</a:t>
            </a:r>
          </a:p>
          <a:p>
            <a:pPr>
              <a:lnSpc>
                <a:spcPct val="150000"/>
              </a:lnSpc>
              <a:buFont typeface="Wingdings" charset="2"/>
              <a:buChar char="Ø"/>
            </a:pPr>
            <a:r>
              <a:rPr lang="en-US" dirty="0" smtClean="0"/>
              <a:t>Positive Feedback Model</a:t>
            </a:r>
          </a:p>
          <a:p>
            <a:pPr lvl="1">
              <a:lnSpc>
                <a:spcPct val="150000"/>
              </a:lnSpc>
              <a:buFont typeface="Wingdings" charset="2"/>
              <a:buChar char="Ø"/>
            </a:pPr>
            <a:r>
              <a:rPr lang="en-US" dirty="0" smtClean="0"/>
              <a:t>Initial reactions catalyzed at the relatively slower </a:t>
            </a:r>
            <a:r>
              <a:rPr lang="en-US" dirty="0" err="1" smtClean="0"/>
              <a:t>SOS•RasGDP</a:t>
            </a:r>
            <a:r>
              <a:rPr lang="en-US" dirty="0" smtClean="0"/>
              <a:t> Reaction Rate</a:t>
            </a:r>
          </a:p>
          <a:p>
            <a:pPr lvl="1">
              <a:lnSpc>
                <a:spcPct val="150000"/>
              </a:lnSpc>
              <a:buFont typeface="Wingdings" charset="2"/>
              <a:buChar char="Ø"/>
            </a:pPr>
            <a:r>
              <a:rPr lang="en-US" dirty="0" smtClean="0"/>
              <a:t>As number of </a:t>
            </a:r>
            <a:r>
              <a:rPr lang="en-US" dirty="0" err="1" smtClean="0"/>
              <a:t>RasGTP</a:t>
            </a:r>
            <a:r>
              <a:rPr lang="en-US" dirty="0" smtClean="0"/>
              <a:t> particles increases, the reaction is catalyzed and the </a:t>
            </a:r>
            <a:r>
              <a:rPr lang="en-US" dirty="0"/>
              <a:t>relatively faster </a:t>
            </a:r>
            <a:r>
              <a:rPr lang="en-US" dirty="0" err="1"/>
              <a:t>SOS•</a:t>
            </a:r>
            <a:r>
              <a:rPr lang="en-US" dirty="0" err="1" smtClean="0"/>
              <a:t>RasGTP</a:t>
            </a:r>
            <a:r>
              <a:rPr lang="en-US" dirty="0" smtClean="0"/>
              <a:t> </a:t>
            </a:r>
            <a:r>
              <a:rPr lang="en-US" dirty="0"/>
              <a:t>Reaction </a:t>
            </a:r>
            <a:r>
              <a:rPr lang="en-US" dirty="0" smtClean="0"/>
              <a:t>Rate</a:t>
            </a:r>
            <a:endParaRPr lang="en-US" dirty="0"/>
          </a:p>
          <a:p>
            <a:pPr>
              <a:lnSpc>
                <a:spcPct val="150000"/>
              </a:lnSpc>
              <a:buFont typeface="Wingdings" charset="2"/>
              <a:buChar char="Ø"/>
            </a:pPr>
            <a:r>
              <a:rPr lang="en-US" dirty="0" smtClean="0"/>
              <a:t>Positive Feedback Model shows that reaction rate without feedback in Original Model overestimates the production of </a:t>
            </a:r>
            <a:r>
              <a:rPr lang="en-US" dirty="0" err="1" smtClean="0"/>
              <a:t>RasGTP</a:t>
            </a:r>
            <a:r>
              <a:rPr lang="en-US" dirty="0" smtClean="0"/>
              <a:t> in the initial stages of signal transduction</a:t>
            </a:r>
          </a:p>
          <a:p>
            <a:endParaRPr lang="en-US" dirty="0"/>
          </a:p>
        </p:txBody>
      </p:sp>
    </p:spTree>
    <p:extLst>
      <p:ext uri="{BB962C8B-B14F-4D97-AF65-F5344CB8AC3E}">
        <p14:creationId xmlns:p14="http://schemas.microsoft.com/office/powerpoint/2010/main" val="25566777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537408" y="3654264"/>
            <a:ext cx="8046720" cy="614362"/>
          </a:xfrm>
        </p:spPr>
        <p:txBody>
          <a:bodyPr>
            <a:noAutofit/>
          </a:bodyPr>
          <a:lstStyle/>
          <a:p>
            <a:pPr marL="0" indent="0" algn="ctr">
              <a:buNone/>
            </a:pPr>
            <a:r>
              <a:rPr lang="en-US" sz="1600" dirty="0" smtClean="0"/>
              <a:t>Parameter Scan of the Original </a:t>
            </a:r>
            <a:r>
              <a:rPr lang="en-US" sz="1600" dirty="0"/>
              <a:t>M</a:t>
            </a:r>
            <a:r>
              <a:rPr lang="en-US" sz="1600" dirty="0" smtClean="0"/>
              <a:t>odel without the Positive </a:t>
            </a:r>
            <a:r>
              <a:rPr lang="en-US" sz="1600" dirty="0"/>
              <a:t>F</a:t>
            </a:r>
            <a:r>
              <a:rPr lang="en-US" sz="1600" dirty="0" smtClean="0"/>
              <a:t>eedback Loop</a:t>
            </a:r>
            <a:br>
              <a:rPr lang="en-US" sz="1600" dirty="0" smtClean="0"/>
            </a:br>
            <a:r>
              <a:rPr lang="en-US" sz="1600" dirty="0" smtClean="0"/>
              <a:t>At high SOS</a:t>
            </a:r>
            <a:r>
              <a:rPr lang="en-US" sz="1600" dirty="0"/>
              <a:t> </a:t>
            </a:r>
            <a:r>
              <a:rPr lang="en-US" sz="1600" dirty="0" smtClean="0"/>
              <a:t>levels the ratio of </a:t>
            </a:r>
            <a:r>
              <a:rPr lang="en-US" sz="1600" dirty="0" err="1" smtClean="0"/>
              <a:t>Ras</a:t>
            </a:r>
            <a:r>
              <a:rPr lang="en-US" sz="1600" dirty="0" smtClean="0"/>
              <a:t>-GTP to </a:t>
            </a:r>
            <a:r>
              <a:rPr lang="en-US" sz="1600" dirty="0" err="1" smtClean="0"/>
              <a:t>Ras</a:t>
            </a:r>
            <a:r>
              <a:rPr lang="en-US" sz="1600" dirty="0" smtClean="0"/>
              <a:t>-GDP increases rapidly</a:t>
            </a:r>
            <a:endParaRPr lang="en-US" sz="1600" dirty="0"/>
          </a:p>
        </p:txBody>
      </p:sp>
      <p:pic>
        <p:nvPicPr>
          <p:cNvPr id="7" name="Picture 6" descr="Macintosh HD:Users:Admin:Desktop:Screen Shot 2014-01-22 at 12.32.06 PM.png"/>
          <p:cNvPicPr/>
          <p:nvPr/>
        </p:nvPicPr>
        <p:blipFill>
          <a:blip r:embed="rId3">
            <a:extLst>
              <a:ext uri="{28A0092B-C50C-407E-A947-70E740481C1C}">
                <a14:useLocalDpi xmlns:a14="http://schemas.microsoft.com/office/drawing/2010/main" val="0"/>
              </a:ext>
            </a:extLst>
          </a:blip>
          <a:srcRect/>
          <a:stretch>
            <a:fillRect/>
          </a:stretch>
        </p:blipFill>
        <p:spPr bwMode="auto">
          <a:xfrm>
            <a:off x="497304" y="1608612"/>
            <a:ext cx="8128000" cy="2098040"/>
          </a:xfrm>
          <a:prstGeom prst="rect">
            <a:avLst/>
          </a:prstGeom>
          <a:noFill/>
          <a:ln>
            <a:noFill/>
          </a:ln>
        </p:spPr>
      </p:pic>
      <p:pic>
        <p:nvPicPr>
          <p:cNvPr id="8" name="Picture 7" descr="Macintosh HD:Users:Admin:Desktop:Screen Shot 2014-01-22 at 12.34.47 PM.png"/>
          <p:cNvPicPr/>
          <p:nvPr/>
        </p:nvPicPr>
        <p:blipFill>
          <a:blip r:embed="rId4">
            <a:extLst>
              <a:ext uri="{28A0092B-C50C-407E-A947-70E740481C1C}">
                <a14:useLocalDpi xmlns:a14="http://schemas.microsoft.com/office/drawing/2010/main" val="0"/>
              </a:ext>
            </a:extLst>
          </a:blip>
          <a:srcRect/>
          <a:stretch>
            <a:fillRect/>
          </a:stretch>
        </p:blipFill>
        <p:spPr bwMode="auto">
          <a:xfrm>
            <a:off x="497304" y="4359547"/>
            <a:ext cx="8128000" cy="1783080"/>
          </a:xfrm>
          <a:prstGeom prst="rect">
            <a:avLst/>
          </a:prstGeom>
          <a:noFill/>
          <a:ln>
            <a:noFill/>
          </a:ln>
        </p:spPr>
      </p:pic>
      <p:sp>
        <p:nvSpPr>
          <p:cNvPr id="9" name="TextBox 8"/>
          <p:cNvSpPr txBox="1"/>
          <p:nvPr/>
        </p:nvSpPr>
        <p:spPr>
          <a:xfrm>
            <a:off x="537408" y="6039249"/>
            <a:ext cx="8046720" cy="584776"/>
          </a:xfrm>
          <a:prstGeom prst="rect">
            <a:avLst/>
          </a:prstGeom>
          <a:noFill/>
        </p:spPr>
        <p:txBody>
          <a:bodyPr wrap="square" rtlCol="0">
            <a:spAutoFit/>
          </a:bodyPr>
          <a:lstStyle/>
          <a:p>
            <a:pPr algn="ctr"/>
            <a:r>
              <a:rPr lang="en-US" sz="1600" dirty="0">
                <a:solidFill>
                  <a:schemeClr val="tx2"/>
                </a:solidFill>
              </a:rPr>
              <a:t>Parameter </a:t>
            </a:r>
            <a:r>
              <a:rPr lang="en-US" sz="1600" dirty="0" smtClean="0">
                <a:solidFill>
                  <a:schemeClr val="tx2"/>
                </a:solidFill>
              </a:rPr>
              <a:t>Scan </a:t>
            </a:r>
            <a:r>
              <a:rPr lang="en-US" sz="1600" dirty="0">
                <a:solidFill>
                  <a:schemeClr val="tx2"/>
                </a:solidFill>
              </a:rPr>
              <a:t>of the </a:t>
            </a:r>
            <a:r>
              <a:rPr lang="en-US" sz="1600" dirty="0" smtClean="0">
                <a:solidFill>
                  <a:schemeClr val="tx2"/>
                </a:solidFill>
              </a:rPr>
              <a:t>Positive Feedback Model</a:t>
            </a:r>
            <a:br>
              <a:rPr lang="en-US" sz="1600" dirty="0" smtClean="0">
                <a:solidFill>
                  <a:schemeClr val="tx2"/>
                </a:solidFill>
              </a:rPr>
            </a:br>
            <a:r>
              <a:rPr lang="en-US" sz="1600" dirty="0" smtClean="0">
                <a:solidFill>
                  <a:schemeClr val="tx2"/>
                </a:solidFill>
              </a:rPr>
              <a:t>Ratio of </a:t>
            </a:r>
            <a:r>
              <a:rPr lang="en-US" sz="1600" dirty="0" err="1" smtClean="0">
                <a:solidFill>
                  <a:schemeClr val="tx2"/>
                </a:solidFill>
              </a:rPr>
              <a:t>RasGTP</a:t>
            </a:r>
            <a:r>
              <a:rPr lang="en-US" sz="1600" dirty="0" smtClean="0">
                <a:solidFill>
                  <a:schemeClr val="tx2"/>
                </a:solidFill>
              </a:rPr>
              <a:t> to </a:t>
            </a:r>
            <a:r>
              <a:rPr lang="en-US" sz="1600" dirty="0" err="1" smtClean="0">
                <a:solidFill>
                  <a:schemeClr val="tx2"/>
                </a:solidFill>
              </a:rPr>
              <a:t>RasGDP</a:t>
            </a:r>
            <a:r>
              <a:rPr lang="en-US" sz="1600" dirty="0" smtClean="0">
                <a:solidFill>
                  <a:schemeClr val="tx2"/>
                </a:solidFill>
              </a:rPr>
              <a:t> changes at </a:t>
            </a:r>
            <a:r>
              <a:rPr lang="en-US" sz="1600" dirty="0">
                <a:solidFill>
                  <a:schemeClr val="tx2"/>
                </a:solidFill>
              </a:rPr>
              <a:t>a slower rate </a:t>
            </a:r>
          </a:p>
        </p:txBody>
      </p:sp>
      <p:sp>
        <p:nvSpPr>
          <p:cNvPr id="10" name="Title 1"/>
          <p:cNvSpPr txBox="1">
            <a:spLocks/>
          </p:cNvSpPr>
          <p:nvPr/>
        </p:nvSpPr>
        <p:spPr>
          <a:xfrm>
            <a:off x="459456" y="140086"/>
            <a:ext cx="8229600" cy="6289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t>Parameter Scan Comparison of Models</a:t>
            </a:r>
            <a:endParaRPr lang="en-US" sz="3600" dirty="0"/>
          </a:p>
        </p:txBody>
      </p:sp>
    </p:spTree>
    <p:extLst>
      <p:ext uri="{BB962C8B-B14F-4D97-AF65-F5344CB8AC3E}">
        <p14:creationId xmlns:p14="http://schemas.microsoft.com/office/powerpoint/2010/main" val="37370520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856"/>
            <a:ext cx="8229600" cy="1252728"/>
          </a:xfrm>
        </p:spPr>
        <p:txBody>
          <a:bodyPr>
            <a:normAutofit fontScale="90000"/>
          </a:bodyPr>
          <a:lstStyle/>
          <a:p>
            <a:r>
              <a:rPr lang="en-US" sz="3600" dirty="0" smtClean="0"/>
              <a:t>Effect Of Rules For </a:t>
            </a:r>
            <a:r>
              <a:rPr lang="en-US" sz="3600" dirty="0" err="1" smtClean="0"/>
              <a:t>Uncatalyzed</a:t>
            </a:r>
            <a:r>
              <a:rPr lang="en-US" sz="3600" dirty="0" smtClean="0"/>
              <a:t> Removal Of Guanine Nucleotides From </a:t>
            </a:r>
            <a:r>
              <a:rPr lang="en-US" sz="3600" dirty="0" err="1" smtClean="0"/>
              <a:t>Ras</a:t>
            </a:r>
            <a:r>
              <a:rPr lang="en-US" sz="3600" dirty="0" smtClean="0"/>
              <a:t> On </a:t>
            </a:r>
            <a:br>
              <a:rPr lang="en-US" sz="3600" dirty="0" smtClean="0"/>
            </a:br>
            <a:r>
              <a:rPr lang="en-US" sz="3600" dirty="0" smtClean="0"/>
              <a:t>Positive Feedback Model</a:t>
            </a:r>
            <a:endParaRPr lang="en-US" sz="3600" dirty="0"/>
          </a:p>
        </p:txBody>
      </p:sp>
      <p:graphicFrame>
        <p:nvGraphicFramePr>
          <p:cNvPr id="4" name="Chart 3"/>
          <p:cNvGraphicFramePr>
            <a:graphicFrameLocks/>
          </p:cNvGraphicFramePr>
          <p:nvPr>
            <p:extLst>
              <p:ext uri="{D42A27DB-BD31-4B8C-83A1-F6EECF244321}">
                <p14:modId xmlns:p14="http://schemas.microsoft.com/office/powerpoint/2010/main" val="2479828367"/>
              </p:ext>
            </p:extLst>
          </p:nvPr>
        </p:nvGraphicFramePr>
        <p:xfrm>
          <a:off x="1721650" y="3515895"/>
          <a:ext cx="5651500" cy="33029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Screen Shot 2014-01-22 at 11.14.1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808" y="2872378"/>
            <a:ext cx="7320280" cy="820199"/>
          </a:xfrm>
          <a:prstGeom prst="rect">
            <a:avLst/>
          </a:prstGeom>
        </p:spPr>
      </p:pic>
      <p:sp>
        <p:nvSpPr>
          <p:cNvPr id="6" name="Content Placeholder 4"/>
          <p:cNvSpPr txBox="1">
            <a:spLocks/>
          </p:cNvSpPr>
          <p:nvPr/>
        </p:nvSpPr>
        <p:spPr>
          <a:xfrm>
            <a:off x="550776" y="2504616"/>
            <a:ext cx="8046720" cy="3963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r>
              <a:rPr lang="en-US" sz="1600" dirty="0" err="1" smtClean="0"/>
              <a:t>BioNetGen</a:t>
            </a:r>
            <a:r>
              <a:rPr lang="en-US" sz="1600" dirty="0" smtClean="0"/>
              <a:t> Reaction Rules for the </a:t>
            </a:r>
            <a:r>
              <a:rPr lang="en-US" sz="1600" dirty="0" err="1" smtClean="0"/>
              <a:t>Uncatalyzed</a:t>
            </a:r>
            <a:r>
              <a:rPr lang="en-US" sz="1600" dirty="0" smtClean="0"/>
              <a:t> Removal of Guanine Nucleotides from </a:t>
            </a:r>
            <a:r>
              <a:rPr lang="en-US" sz="1600" dirty="0" err="1" smtClean="0"/>
              <a:t>Ras</a:t>
            </a:r>
            <a:endParaRPr lang="en-US" sz="1600" dirty="0"/>
          </a:p>
        </p:txBody>
      </p:sp>
    </p:spTree>
    <p:extLst>
      <p:ext uri="{BB962C8B-B14F-4D97-AF65-F5344CB8AC3E}">
        <p14:creationId xmlns:p14="http://schemas.microsoft.com/office/powerpoint/2010/main" val="399971856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885</TotalTime>
  <Words>2523</Words>
  <Application>Microsoft Macintosh PowerPoint</Application>
  <PresentationFormat>On-screen Show (4:3)</PresentationFormat>
  <Paragraphs>167</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Waveform</vt:lpstr>
      <vt:lpstr>2014 NSF-CMACS Workshop on Cellular Signaling Pathways</vt:lpstr>
      <vt:lpstr>Shape In Biology</vt:lpstr>
      <vt:lpstr>Feedback Mechanisms</vt:lpstr>
      <vt:lpstr>Ras+SOS GEF Positive Feedback Loop</vt:lpstr>
      <vt:lpstr>BioNetGen Reaction Rules For Allosteric Feedback Loop</vt:lpstr>
      <vt:lpstr>PowerPoint Presentation</vt:lpstr>
      <vt:lpstr>Results Of Guanine Nucleotide Exchange Factors Transfer Reaction With Allosteric Feedback Loop</vt:lpstr>
      <vt:lpstr>PowerPoint Presentation</vt:lpstr>
      <vt:lpstr>Effect Of Rules For Uncatalyzed Removal Of Guanine Nucleotides From Ras On  Positive Feedback Model</vt:lpstr>
      <vt:lpstr>Issues Of High SOS Concentrations On Positive Feedback Model</vt:lpstr>
      <vt:lpstr>Comparison of Model Runs Based On  Wild Type Ras Gene</vt:lpstr>
      <vt:lpstr>Adding GAP – Insensitivity Mutant RAS to Positive Feedback Model</vt:lpstr>
      <vt:lpstr>SOS level arbitrarily chosen: 5000</vt:lpstr>
      <vt:lpstr>PowerPoint Presentation</vt:lpstr>
      <vt:lpstr>The Ras Signaling Pathway</vt:lpstr>
      <vt:lpstr>Possible Bugs</vt:lpstr>
      <vt:lpstr>Conclusions</vt:lpstr>
      <vt:lpstr>Conclusions</vt:lpstr>
      <vt:lpstr>Conclusions</vt:lpstr>
      <vt:lpstr>Suggested Extensions To  Positive Feedback Model</vt:lpstr>
      <vt:lpstr>Acknowledgements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Shape in Biology</dc:title>
  <dc:creator>Alessandro Rosa</dc:creator>
  <cp:lastModifiedBy>Alessandro Rosa</cp:lastModifiedBy>
  <cp:revision>58</cp:revision>
  <cp:lastPrinted>2014-01-23T04:56:36Z</cp:lastPrinted>
  <dcterms:created xsi:type="dcterms:W3CDTF">2014-01-21T15:38:03Z</dcterms:created>
  <dcterms:modified xsi:type="dcterms:W3CDTF">2014-01-23T19:50:14Z</dcterms:modified>
</cp:coreProperties>
</file>